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pto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20.07.2026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3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97558" y="3913248"/>
            <a:ext cx="13112801" cy="2460504"/>
            <a:chOff x="0" y="0"/>
            <a:chExt cx="17483735" cy="32806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83734" cy="3280672"/>
            </a:xfrm>
            <a:custGeom>
              <a:avLst/>
              <a:gdLst/>
              <a:ahLst/>
              <a:cxnLst/>
              <a:rect l="l" t="t" r="r" b="b"/>
              <a:pathLst>
                <a:path w="17483734" h="3280672">
                  <a:moveTo>
                    <a:pt x="0" y="0"/>
                  </a:moveTo>
                  <a:lnTo>
                    <a:pt x="17483734" y="0"/>
                  </a:lnTo>
                  <a:lnTo>
                    <a:pt x="17483734" y="3280672"/>
                  </a:lnTo>
                  <a:lnTo>
                    <a:pt x="0" y="328067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2400"/>
              <a:ext cx="17483735" cy="312827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14038"/>
                </a:lnSpc>
              </a:pPr>
              <a:r>
                <a:rPr lang="en-US" sz="12998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Mars...or Arizona?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439878" y="642942"/>
            <a:ext cx="2179193" cy="2213315"/>
          </a:xfrm>
          <a:custGeom>
            <a:avLst/>
            <a:gdLst/>
            <a:ahLst/>
            <a:cxnLst/>
            <a:rect l="l" t="t" r="r" b="b"/>
            <a:pathLst>
              <a:path w="2179193" h="2213315">
                <a:moveTo>
                  <a:pt x="0" y="0"/>
                </a:moveTo>
                <a:lnTo>
                  <a:pt x="2179193" y="0"/>
                </a:lnTo>
                <a:lnTo>
                  <a:pt x="2179193" y="2213315"/>
                </a:lnTo>
                <a:lnTo>
                  <a:pt x="0" y="2213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8347">
            <a:off x="1191487" y="2966032"/>
            <a:ext cx="1569159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4499" y="2419235"/>
            <a:ext cx="5643270" cy="6519254"/>
            <a:chOff x="0" y="0"/>
            <a:chExt cx="7524360" cy="86923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534" r="-6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769907" y="2419235"/>
            <a:ext cx="5643270" cy="6519254"/>
            <a:chOff x="0" y="0"/>
            <a:chExt cx="7524360" cy="86923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869" r="-128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8347">
            <a:off x="1191487" y="2966032"/>
            <a:ext cx="1569159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74499" y="2419235"/>
            <a:ext cx="5643270" cy="6519254"/>
            <a:chOff x="0" y="0"/>
            <a:chExt cx="7524360" cy="86923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534" r="-6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769907" y="2419235"/>
            <a:ext cx="5643270" cy="6519254"/>
            <a:chOff x="0" y="0"/>
            <a:chExt cx="7524360" cy="86923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869" r="-128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00601" y="9005163"/>
            <a:ext cx="1440726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12975" y="9005163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48313" y="2956508"/>
            <a:ext cx="8397518" cy="5252639"/>
            <a:chOff x="0" y="0"/>
            <a:chExt cx="11949062" cy="7474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9589" r="-172041" b="-1250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16879" y="2956508"/>
            <a:ext cx="8155318" cy="5252639"/>
            <a:chOff x="0" y="0"/>
            <a:chExt cx="11604430" cy="74741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234" r="-312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48313" y="2956508"/>
            <a:ext cx="8397518" cy="5252639"/>
            <a:chOff x="0" y="0"/>
            <a:chExt cx="11949062" cy="74741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9589" r="-172041" b="-1250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16879" y="2956508"/>
            <a:ext cx="8155318" cy="5252639"/>
            <a:chOff x="0" y="0"/>
            <a:chExt cx="11604430" cy="74741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234" r="-312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29651" y="8229410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06981" y="8229410"/>
            <a:ext cx="1490019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46482" y="2894494"/>
            <a:ext cx="8397518" cy="5252639"/>
            <a:chOff x="0" y="0"/>
            <a:chExt cx="11949062" cy="747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947" t="-70578" r="-108501" b="-33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73942" y="2894494"/>
            <a:ext cx="8155318" cy="5252639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6" t="-64294" r="-41419" b="-28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46482" y="2894494"/>
            <a:ext cx="8397518" cy="5252639"/>
            <a:chOff x="0" y="0"/>
            <a:chExt cx="11949062" cy="747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3092" r="-100394" b="-2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73942" y="2894494"/>
            <a:ext cx="8155318" cy="5252639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2637" r="-326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62083" y="8229410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01817" y="8229410"/>
            <a:ext cx="1599983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373942" y="2894494"/>
            <a:ext cx="8155318" cy="5252639"/>
            <a:chOff x="0" y="0"/>
            <a:chExt cx="11604430" cy="74741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6" t="-64294" r="-41419" b="-28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46482" y="2894494"/>
            <a:ext cx="8397518" cy="5252639"/>
            <a:chOff x="0" y="0"/>
            <a:chExt cx="11949062" cy="74741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947" t="-70578" r="-108501" b="-33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3178" y="2002854"/>
            <a:ext cx="3766929" cy="3766929"/>
          </a:xfrm>
          <a:custGeom>
            <a:avLst/>
            <a:gdLst/>
            <a:ahLst/>
            <a:cxnLst/>
            <a:rect l="l" t="t" r="r" b="b"/>
            <a:pathLst>
              <a:path w="3766929" h="3766929">
                <a:moveTo>
                  <a:pt x="0" y="0"/>
                </a:moveTo>
                <a:lnTo>
                  <a:pt x="3766929" y="0"/>
                </a:lnTo>
                <a:lnTo>
                  <a:pt x="3766929" y="3766929"/>
                </a:lnTo>
                <a:lnTo>
                  <a:pt x="0" y="3766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36185" y="6046390"/>
            <a:ext cx="6360914" cy="4240610"/>
          </a:xfrm>
          <a:custGeom>
            <a:avLst/>
            <a:gdLst/>
            <a:ahLst/>
            <a:cxnLst/>
            <a:rect l="l" t="t" r="r" b="b"/>
            <a:pathLst>
              <a:path w="6360914" h="4240610">
                <a:moveTo>
                  <a:pt x="0" y="0"/>
                </a:moveTo>
                <a:lnTo>
                  <a:pt x="6360915" y="0"/>
                </a:lnTo>
                <a:lnTo>
                  <a:pt x="6360915" y="4240610"/>
                </a:lnTo>
                <a:lnTo>
                  <a:pt x="0" y="4240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95491" y="2756286"/>
            <a:ext cx="10881417" cy="630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An </a:t>
            </a:r>
            <a:r>
              <a:rPr lang="en-US" sz="5092" b="1" spc="38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analog</a:t>
            </a: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is something that is similar to something else.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Scientists use analogs to study places they can’t easily visit.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 sometimes used as an </a:t>
            </a:r>
            <a:r>
              <a:rPr lang="en-US" sz="5092" b="1" spc="38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analog</a:t>
            </a: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 for Mars.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9585" y="159703"/>
            <a:ext cx="1778883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What is an analog?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38065" y="1984760"/>
            <a:ext cx="12811869" cy="359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4800" spc="38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It has dry desert conditions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4800" spc="38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The ground can look like Mars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4800" spc="38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It is much easier to visit than Mars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4800" spc="381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Scientists can safely test ideas here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9585" y="268292"/>
            <a:ext cx="17788830" cy="136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Why Use Arizona as a Mars Analog?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738065" y="6032503"/>
            <a:ext cx="6191615" cy="3872849"/>
            <a:chOff x="0" y="0"/>
            <a:chExt cx="11949062" cy="7474126"/>
          </a:xfrm>
        </p:grpSpPr>
        <p:sp>
          <p:nvSpPr>
            <p:cNvPr id="5" name="Freeform 5" descr="30+ Yuma Az Sand Dunes Stock Photos, Pictures &amp; Royalty-Free Images - iStock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1004" t="-46466" r="2549" b="-117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252617" y="6036877"/>
            <a:ext cx="6006247" cy="3868475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4794" r="-772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9792" y="1923236"/>
            <a:ext cx="15829508" cy="359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Test Mars rovers and robots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Practice exploring like astronauts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Study rocks and soil</a:t>
            </a:r>
          </a:p>
          <a:p>
            <a:pPr marL="1099540" lvl="1" indent="-549770" algn="l">
              <a:lnSpc>
                <a:spcPts val="7129"/>
              </a:lnSpc>
              <a:buFont typeface="Arial"/>
              <a:buChar char="•"/>
            </a:pPr>
            <a:r>
              <a:rPr lang="en-US" sz="5092" spc="381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Look for signs of life in extreme environments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9585" y="268288"/>
            <a:ext cx="1778883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What Do Scientists Do in the Desert?</a:t>
            </a:r>
          </a:p>
        </p:txBody>
      </p:sp>
      <p:sp>
        <p:nvSpPr>
          <p:cNvPr id="4" name="Freeform 4"/>
          <p:cNvSpPr/>
          <p:nvPr/>
        </p:nvSpPr>
        <p:spPr>
          <a:xfrm>
            <a:off x="3185126" y="5908678"/>
            <a:ext cx="5493597" cy="4118479"/>
          </a:xfrm>
          <a:custGeom>
            <a:avLst/>
            <a:gdLst/>
            <a:ahLst/>
            <a:cxnLst/>
            <a:rect l="l" t="t" r="r" b="b"/>
            <a:pathLst>
              <a:path w="5493597" h="4118479">
                <a:moveTo>
                  <a:pt x="0" y="0"/>
                </a:moveTo>
                <a:lnTo>
                  <a:pt x="5493597" y="0"/>
                </a:lnTo>
                <a:lnTo>
                  <a:pt x="5493597" y="4118479"/>
                </a:lnTo>
                <a:lnTo>
                  <a:pt x="0" y="4118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5908678"/>
            <a:ext cx="6348330" cy="4118479"/>
          </a:xfrm>
          <a:custGeom>
            <a:avLst/>
            <a:gdLst/>
            <a:ahLst/>
            <a:cxnLst/>
            <a:rect l="l" t="t" r="r" b="b"/>
            <a:pathLst>
              <a:path w="6348330" h="4118479">
                <a:moveTo>
                  <a:pt x="0" y="0"/>
                </a:moveTo>
                <a:lnTo>
                  <a:pt x="6348330" y="0"/>
                </a:lnTo>
                <a:lnTo>
                  <a:pt x="6348330" y="4118479"/>
                </a:lnTo>
                <a:lnTo>
                  <a:pt x="0" y="4118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 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91510" y="2413126"/>
            <a:ext cx="7220523" cy="6278667"/>
            <a:chOff x="0" y="0"/>
            <a:chExt cx="9627364" cy="8371556"/>
          </a:xfrm>
        </p:grpSpPr>
        <p:sp>
          <p:nvSpPr>
            <p:cNvPr id="9" name="Freeform 9" descr="NASA spacecraft spots evidence for flowing water on Mars - CNET"/>
            <p:cNvSpPr/>
            <p:nvPr/>
          </p:nvSpPr>
          <p:spPr>
            <a:xfrm>
              <a:off x="0" y="0"/>
              <a:ext cx="9627362" cy="8371586"/>
            </a:xfrm>
            <a:custGeom>
              <a:avLst/>
              <a:gdLst/>
              <a:ahLst/>
              <a:cxnLst/>
              <a:rect l="l" t="t" r="r" b="b"/>
              <a:pathLst>
                <a:path w="9627362" h="8371586">
                  <a:moveTo>
                    <a:pt x="0" y="0"/>
                  </a:moveTo>
                  <a:lnTo>
                    <a:pt x="9627362" y="0"/>
                  </a:lnTo>
                  <a:lnTo>
                    <a:pt x="9627362" y="8371586"/>
                  </a:lnTo>
                  <a:lnTo>
                    <a:pt x="0" y="8371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4791" b="-65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193935" y="2413126"/>
            <a:ext cx="7855820" cy="6279158"/>
            <a:chOff x="0" y="0"/>
            <a:chExt cx="10474426" cy="8372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474452" cy="8372221"/>
            </a:xfrm>
            <a:custGeom>
              <a:avLst/>
              <a:gdLst/>
              <a:ahLst/>
              <a:cxnLst/>
              <a:rect l="l" t="t" r="r" b="b"/>
              <a:pathLst>
                <a:path w="10474452" h="8372221">
                  <a:moveTo>
                    <a:pt x="0" y="0"/>
                  </a:moveTo>
                  <a:lnTo>
                    <a:pt x="10474452" y="0"/>
                  </a:lnTo>
                  <a:lnTo>
                    <a:pt x="10474452" y="8372221"/>
                  </a:lnTo>
                  <a:lnTo>
                    <a:pt x="0" y="837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53761" b="-1052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rot="8259">
            <a:off x="1191487" y="2977796"/>
            <a:ext cx="1585829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91510" y="2413126"/>
            <a:ext cx="7220523" cy="6278667"/>
            <a:chOff x="0" y="0"/>
            <a:chExt cx="9627364" cy="8371556"/>
          </a:xfrm>
        </p:grpSpPr>
        <p:sp>
          <p:nvSpPr>
            <p:cNvPr id="9" name="Freeform 9" descr="NASA spacecraft spots evidence for flowing water on Mars - CNET"/>
            <p:cNvSpPr/>
            <p:nvPr/>
          </p:nvSpPr>
          <p:spPr>
            <a:xfrm>
              <a:off x="0" y="0"/>
              <a:ext cx="9627362" cy="8371586"/>
            </a:xfrm>
            <a:custGeom>
              <a:avLst/>
              <a:gdLst/>
              <a:ahLst/>
              <a:cxnLst/>
              <a:rect l="l" t="t" r="r" b="b"/>
              <a:pathLst>
                <a:path w="9627362" h="8371586">
                  <a:moveTo>
                    <a:pt x="0" y="0"/>
                  </a:moveTo>
                  <a:lnTo>
                    <a:pt x="9627362" y="0"/>
                  </a:lnTo>
                  <a:lnTo>
                    <a:pt x="9627362" y="8371586"/>
                  </a:lnTo>
                  <a:lnTo>
                    <a:pt x="0" y="8371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4791" b="-65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193935" y="2413126"/>
            <a:ext cx="7855820" cy="6279158"/>
            <a:chOff x="0" y="0"/>
            <a:chExt cx="10474426" cy="8372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474452" cy="8372221"/>
            </a:xfrm>
            <a:custGeom>
              <a:avLst/>
              <a:gdLst/>
              <a:ahLst/>
              <a:cxnLst/>
              <a:rect l="l" t="t" r="r" b="b"/>
              <a:pathLst>
                <a:path w="10474452" h="8372221">
                  <a:moveTo>
                    <a:pt x="0" y="0"/>
                  </a:moveTo>
                  <a:lnTo>
                    <a:pt x="10474452" y="0"/>
                  </a:lnTo>
                  <a:lnTo>
                    <a:pt x="10474452" y="8372221"/>
                  </a:lnTo>
                  <a:lnTo>
                    <a:pt x="0" y="837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53761" b="-1052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51988" y="8959787"/>
            <a:ext cx="1563012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38686" y="8959787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973218" y="2847566"/>
            <a:ext cx="6519250" cy="5443468"/>
            <a:chOff x="0" y="0"/>
            <a:chExt cx="8692334" cy="7257958"/>
          </a:xfrm>
        </p:grpSpPr>
        <p:sp>
          <p:nvSpPr>
            <p:cNvPr id="5" name="Freeform 5" descr="Stunning images of Mars keep coming 15 years after HiRISE camera first  orbited the Red Planet - The Washington Post"/>
            <p:cNvSpPr/>
            <p:nvPr/>
          </p:nvSpPr>
          <p:spPr>
            <a:xfrm>
              <a:off x="0" y="0"/>
              <a:ext cx="8692388" cy="7257923"/>
            </a:xfrm>
            <a:custGeom>
              <a:avLst/>
              <a:gdLst/>
              <a:ahLst/>
              <a:cxnLst/>
              <a:rect l="l" t="t" r="r" b="b"/>
              <a:pathLst>
                <a:path w="8692388" h="7257923">
                  <a:moveTo>
                    <a:pt x="0" y="0"/>
                  </a:moveTo>
                  <a:lnTo>
                    <a:pt x="8692388" y="0"/>
                  </a:lnTo>
                  <a:lnTo>
                    <a:pt x="8692388" y="7257923"/>
                  </a:lnTo>
                  <a:lnTo>
                    <a:pt x="0" y="7257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36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46249" y="2309675"/>
            <a:ext cx="5643270" cy="6519254"/>
            <a:chOff x="0" y="0"/>
            <a:chExt cx="7524360" cy="8692338"/>
          </a:xfrm>
        </p:grpSpPr>
        <p:sp>
          <p:nvSpPr>
            <p:cNvPr id="7" name="Freeform 7" descr="Cataclysm at Meteor Crater: Crystal sheds light on Earth, moon, Mars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816" t="-75735" r="-3699" b="-142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973218" y="2847566"/>
            <a:ext cx="6519250" cy="5443468"/>
            <a:chOff x="0" y="0"/>
            <a:chExt cx="8692334" cy="7257958"/>
          </a:xfrm>
        </p:grpSpPr>
        <p:sp>
          <p:nvSpPr>
            <p:cNvPr id="5" name="Freeform 5" descr="Stunning images of Mars keep coming 15 years after HiRISE camera first  orbited the Red Planet - The Washington Post"/>
            <p:cNvSpPr/>
            <p:nvPr/>
          </p:nvSpPr>
          <p:spPr>
            <a:xfrm>
              <a:off x="0" y="0"/>
              <a:ext cx="8692388" cy="7257923"/>
            </a:xfrm>
            <a:custGeom>
              <a:avLst/>
              <a:gdLst/>
              <a:ahLst/>
              <a:cxnLst/>
              <a:rect l="l" t="t" r="r" b="b"/>
              <a:pathLst>
                <a:path w="8692388" h="7257923">
                  <a:moveTo>
                    <a:pt x="0" y="0"/>
                  </a:moveTo>
                  <a:lnTo>
                    <a:pt x="8692388" y="0"/>
                  </a:lnTo>
                  <a:lnTo>
                    <a:pt x="8692388" y="7257923"/>
                  </a:lnTo>
                  <a:lnTo>
                    <a:pt x="0" y="7257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36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46249" y="2309675"/>
            <a:ext cx="5643270" cy="6519254"/>
            <a:chOff x="0" y="0"/>
            <a:chExt cx="7524360" cy="8692338"/>
          </a:xfrm>
        </p:grpSpPr>
        <p:sp>
          <p:nvSpPr>
            <p:cNvPr id="7" name="Freeform 7" descr="Cataclysm at Meteor Crater: Crystal sheds light on Earth, moon, Mars"/>
            <p:cNvSpPr/>
            <p:nvPr/>
          </p:nvSpPr>
          <p:spPr>
            <a:xfrm>
              <a:off x="0" y="0"/>
              <a:ext cx="7524369" cy="8692388"/>
            </a:xfrm>
            <a:custGeom>
              <a:avLst/>
              <a:gdLst/>
              <a:ahLst/>
              <a:cxnLst/>
              <a:rect l="l" t="t" r="r" b="b"/>
              <a:pathLst>
                <a:path w="7524369" h="8692388">
                  <a:moveTo>
                    <a:pt x="0" y="0"/>
                  </a:moveTo>
                  <a:lnTo>
                    <a:pt x="7524369" y="0"/>
                  </a:lnTo>
                  <a:lnTo>
                    <a:pt x="7524369" y="8692388"/>
                  </a:lnTo>
                  <a:lnTo>
                    <a:pt x="0" y="8692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816" t="-75735" r="-3699" b="-142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51988" y="8959787"/>
            <a:ext cx="1966317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38686" y="8959787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77957" y="2830087"/>
            <a:ext cx="8466043" cy="5295501"/>
            <a:chOff x="0" y="0"/>
            <a:chExt cx="11949062" cy="747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6886" r="-1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298070" y="2830087"/>
            <a:ext cx="8221867" cy="5295501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762" r="-1119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77957" y="2830087"/>
            <a:ext cx="8466043" cy="5295501"/>
            <a:chOff x="0" y="0"/>
            <a:chExt cx="11949062" cy="7474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6886" r="-1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298070" y="2830087"/>
            <a:ext cx="8221867" cy="5295501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762" r="-1119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29651" y="8229410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06981" y="8229410"/>
            <a:ext cx="1566219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79788" y="2830087"/>
            <a:ext cx="8466043" cy="5295501"/>
            <a:chOff x="0" y="0"/>
            <a:chExt cx="11949062" cy="7474126"/>
          </a:xfrm>
        </p:grpSpPr>
        <p:sp>
          <p:nvSpPr>
            <p:cNvPr id="5" name="Freeform 5" descr="30+ Yuma Az Sand Dunes Stock Photos, Pictures &amp; Royalty-Free Images - iStock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1004" t="-46466" r="2549" b="-117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5831" y="2830087"/>
            <a:ext cx="8221867" cy="5295501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4794" r="-772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E2841">
                <a:alpha val="100000"/>
              </a:srgbClr>
            </a:gs>
            <a:gs pos="14000">
              <a:srgbClr val="4EA72E">
                <a:alpha val="100000"/>
              </a:srgbClr>
            </a:gs>
            <a:gs pos="31000">
              <a:srgbClr val="02090E">
                <a:alpha val="100000"/>
              </a:srgbClr>
            </a:gs>
            <a:gs pos="81000">
              <a:srgbClr val="0B77A0">
                <a:alpha val="100000"/>
              </a:srgbClr>
            </a:gs>
            <a:gs pos="100000">
              <a:srgbClr val="0F9ED5">
                <a:alpha val="100000"/>
              </a:srgbClr>
            </a:gs>
          </a:gsLst>
          <a:lin ang="7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805" y="515722"/>
            <a:ext cx="17326052" cy="9315908"/>
            <a:chOff x="0" y="0"/>
            <a:chExt cx="23101402" cy="124212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01427" cy="12421235"/>
            </a:xfrm>
            <a:custGeom>
              <a:avLst/>
              <a:gdLst/>
              <a:ahLst/>
              <a:cxnLst/>
              <a:rect l="l" t="t" r="r" b="b"/>
              <a:pathLst>
                <a:path w="23101427" h="12421235">
                  <a:moveTo>
                    <a:pt x="0" y="0"/>
                  </a:moveTo>
                  <a:lnTo>
                    <a:pt x="23101427" y="0"/>
                  </a:lnTo>
                  <a:lnTo>
                    <a:pt x="23101427" y="12421235"/>
                  </a:lnTo>
                  <a:lnTo>
                    <a:pt x="0" y="12421235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79788" y="2830087"/>
            <a:ext cx="8466043" cy="5295501"/>
            <a:chOff x="0" y="0"/>
            <a:chExt cx="11949062" cy="7474126"/>
          </a:xfrm>
        </p:grpSpPr>
        <p:sp>
          <p:nvSpPr>
            <p:cNvPr id="5" name="Freeform 5" descr="30+ Yuma Az Sand Dunes Stock Photos, Pictures &amp; Royalty-Free Images - iStock"/>
            <p:cNvSpPr/>
            <p:nvPr/>
          </p:nvSpPr>
          <p:spPr>
            <a:xfrm>
              <a:off x="0" y="0"/>
              <a:ext cx="11949049" cy="7474077"/>
            </a:xfrm>
            <a:custGeom>
              <a:avLst/>
              <a:gdLst/>
              <a:ahLst/>
              <a:cxnLst/>
              <a:rect l="l" t="t" r="r" b="b"/>
              <a:pathLst>
                <a:path w="11949049" h="7474077">
                  <a:moveTo>
                    <a:pt x="0" y="0"/>
                  </a:moveTo>
                  <a:lnTo>
                    <a:pt x="11949049" y="0"/>
                  </a:lnTo>
                  <a:lnTo>
                    <a:pt x="11949049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1004" t="-46466" r="2549" b="-117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5831" y="2830087"/>
            <a:ext cx="8221867" cy="5295501"/>
            <a:chOff x="0" y="0"/>
            <a:chExt cx="11604430" cy="7474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4371" cy="7474077"/>
            </a:xfrm>
            <a:custGeom>
              <a:avLst/>
              <a:gdLst/>
              <a:ahLst/>
              <a:cxnLst/>
              <a:rect l="l" t="t" r="r" b="b"/>
              <a:pathLst>
                <a:path w="11604371" h="7474077">
                  <a:moveTo>
                    <a:pt x="0" y="0"/>
                  </a:moveTo>
                  <a:lnTo>
                    <a:pt x="11604371" y="0"/>
                  </a:lnTo>
                  <a:lnTo>
                    <a:pt x="11604371" y="7474077"/>
                  </a:lnTo>
                  <a:lnTo>
                    <a:pt x="0" y="7474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4794" r="-772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80" y="735969"/>
            <a:ext cx="15773401" cy="908078"/>
            <a:chOff x="0" y="0"/>
            <a:chExt cx="21031202" cy="12107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31202" cy="1210770"/>
            </a:xfrm>
            <a:custGeom>
              <a:avLst/>
              <a:gdLst/>
              <a:ahLst/>
              <a:cxnLst/>
              <a:rect l="l" t="t" r="r" b="b"/>
              <a:pathLst>
                <a:path w="21031202" h="1210770">
                  <a:moveTo>
                    <a:pt x="0" y="0"/>
                  </a:moveTo>
                  <a:lnTo>
                    <a:pt x="21031202" y="0"/>
                  </a:lnTo>
                  <a:lnTo>
                    <a:pt x="21031202" y="1210770"/>
                  </a:lnTo>
                  <a:lnTo>
                    <a:pt x="0" y="121077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6675"/>
              <a:ext cx="21031202" cy="114409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4800">
                  <a:solidFill>
                    <a:srgbClr val="D9F2D0"/>
                  </a:solidFill>
                  <a:latin typeface="Aptos"/>
                  <a:ea typeface="Aptos"/>
                  <a:cs typeface="Aptos"/>
                  <a:sym typeface="Aptos"/>
                </a:rPr>
                <a:t>Mars or Arizona?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929651" y="8229410"/>
            <a:ext cx="1966317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Arizona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06981" y="8229410"/>
            <a:ext cx="1642419" cy="670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rPr>
              <a:t>Mars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218</Words>
  <Application>Microsoft Office PowerPoint</Application>
  <PresentationFormat>Custom</PresentationFormat>
  <Paragraphs>88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 Bold</vt:lpstr>
      <vt:lpstr>Calibri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or Arizona</dc:title>
  <cp:lastModifiedBy>James, Lauren - (laurenjames)</cp:lastModifiedBy>
  <cp:revision>2</cp:revision>
  <dcterms:created xsi:type="dcterms:W3CDTF">2006-08-16T00:00:00Z</dcterms:created>
  <dcterms:modified xsi:type="dcterms:W3CDTF">2026-07-20T16:24:44Z</dcterms:modified>
  <dc:identifier>DAHAM4O9Wtk</dc:identifier>
</cp:coreProperties>
</file>