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/>
  <p:notesSz cx="6858000" cy="9144000"/>
  <p:embeddedFontLst>
    <p:embeddedFont>
      <p:font typeface="Impact" charset="1" panose="020B080603090205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7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8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9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0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1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2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3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4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5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6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9934" y="1692910"/>
            <a:ext cx="6312086" cy="1586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b="true" sz="4299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 or No Game- Extreme Environments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3325" y="762952"/>
            <a:ext cx="6229055" cy="3973249"/>
          </a:xfrm>
          <a:custGeom>
            <a:avLst/>
            <a:gdLst/>
            <a:ahLst/>
            <a:cxnLst/>
            <a:rect r="r" b="b" t="t" l="l"/>
            <a:pathLst>
              <a:path h="3973249" w="6229055">
                <a:moveTo>
                  <a:pt x="0" y="0"/>
                </a:moveTo>
                <a:lnTo>
                  <a:pt x="6229055" y="0"/>
                </a:lnTo>
                <a:lnTo>
                  <a:pt x="6229055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36843" y="132397"/>
            <a:ext cx="518201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Are hot sea vents found on land?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97089" y="1469708"/>
            <a:ext cx="1149823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No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6073" y="889378"/>
            <a:ext cx="7063559" cy="3973249"/>
          </a:xfrm>
          <a:custGeom>
            <a:avLst/>
            <a:gdLst/>
            <a:ahLst/>
            <a:cxnLst/>
            <a:rect r="r" b="b" t="t" l="l"/>
            <a:pathLst>
              <a:path h="3973249" w="7063559">
                <a:moveTo>
                  <a:pt x="0" y="0"/>
                </a:moveTo>
                <a:lnTo>
                  <a:pt x="7063559" y="0"/>
                </a:lnTo>
                <a:lnTo>
                  <a:pt x="7063559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54014" y="132397"/>
            <a:ext cx="2947677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Is it cold on Mars?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77338" y="1469707"/>
            <a:ext cx="1637278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53724" y="762952"/>
            <a:ext cx="5948258" cy="3973249"/>
          </a:xfrm>
          <a:custGeom>
            <a:avLst/>
            <a:gdLst/>
            <a:ahLst/>
            <a:cxnLst/>
            <a:rect r="r" b="b" t="t" l="l"/>
            <a:pathLst>
              <a:path h="3973249" w="5948258">
                <a:moveTo>
                  <a:pt x="0" y="0"/>
                </a:moveTo>
                <a:lnTo>
                  <a:pt x="5948258" y="0"/>
                </a:lnTo>
                <a:lnTo>
                  <a:pt x="5948258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91586" y="132397"/>
            <a:ext cx="6472533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Would you often find lakes in the desert?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21066" y="1469708"/>
            <a:ext cx="1149823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No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47914" y="889378"/>
            <a:ext cx="5959878" cy="3973249"/>
          </a:xfrm>
          <a:custGeom>
            <a:avLst/>
            <a:gdLst/>
            <a:ahLst/>
            <a:cxnLst/>
            <a:rect r="r" b="b" t="t" l="l"/>
            <a:pathLst>
              <a:path h="3973249" w="5959878">
                <a:moveTo>
                  <a:pt x="0" y="0"/>
                </a:moveTo>
                <a:lnTo>
                  <a:pt x="5959878" y="0"/>
                </a:lnTo>
                <a:lnTo>
                  <a:pt x="5959878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49116" y="161925"/>
            <a:ext cx="6357474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Are acid rivers often found near Grasslands?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02369" y="1469708"/>
            <a:ext cx="1139261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No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49404" y="889378"/>
            <a:ext cx="5956897" cy="3973249"/>
          </a:xfrm>
          <a:custGeom>
            <a:avLst/>
            <a:gdLst/>
            <a:ahLst/>
            <a:cxnLst/>
            <a:rect r="r" b="b" t="t" l="l"/>
            <a:pathLst>
              <a:path h="3973249" w="5956897">
                <a:moveTo>
                  <a:pt x="0" y="0"/>
                </a:moveTo>
                <a:lnTo>
                  <a:pt x="5956897" y="0"/>
                </a:lnTo>
                <a:lnTo>
                  <a:pt x="5956897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74212" y="132397"/>
            <a:ext cx="6107281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Can people float easily in saline lakes?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77338" y="1469708"/>
            <a:ext cx="1637278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0612" y="1064390"/>
            <a:ext cx="6374482" cy="3585648"/>
          </a:xfrm>
          <a:custGeom>
            <a:avLst/>
            <a:gdLst/>
            <a:ahLst/>
            <a:cxnLst/>
            <a:rect r="r" b="b" t="t" l="l"/>
            <a:pathLst>
              <a:path h="3585648" w="6374482">
                <a:moveTo>
                  <a:pt x="0" y="0"/>
                </a:moveTo>
                <a:lnTo>
                  <a:pt x="6374482" y="0"/>
                </a:lnTo>
                <a:lnTo>
                  <a:pt x="6374482" y="3585648"/>
                </a:lnTo>
                <a:lnTo>
                  <a:pt x="0" y="3585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78120" y="256270"/>
            <a:ext cx="6987759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Can sunlight reach under the ice in frozen lakes?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6964" y="1013870"/>
            <a:ext cx="6381779" cy="3589753"/>
          </a:xfrm>
          <a:custGeom>
            <a:avLst/>
            <a:gdLst/>
            <a:ahLst/>
            <a:cxnLst/>
            <a:rect r="r" b="b" t="t" l="l"/>
            <a:pathLst>
              <a:path h="3589753" w="6381779">
                <a:moveTo>
                  <a:pt x="0" y="0"/>
                </a:moveTo>
                <a:lnTo>
                  <a:pt x="6381778" y="0"/>
                </a:lnTo>
                <a:lnTo>
                  <a:pt x="6381778" y="3589753"/>
                </a:lnTo>
                <a:lnTo>
                  <a:pt x="0" y="358975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30298" y="269110"/>
            <a:ext cx="6795109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7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Are ocean worlds a place we are hopeful to find life?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77338" y="1469708"/>
            <a:ext cx="1637278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239" y="1053646"/>
            <a:ext cx="6313227" cy="3549977"/>
          </a:xfrm>
          <a:custGeom>
            <a:avLst/>
            <a:gdLst/>
            <a:ahLst/>
            <a:cxnLst/>
            <a:rect r="r" b="b" t="t" l="l"/>
            <a:pathLst>
              <a:path h="3549977" w="6313227">
                <a:moveTo>
                  <a:pt x="0" y="0"/>
                </a:moveTo>
                <a:lnTo>
                  <a:pt x="6313227" y="0"/>
                </a:lnTo>
                <a:lnTo>
                  <a:pt x="6313227" y="3549977"/>
                </a:lnTo>
                <a:lnTo>
                  <a:pt x="0" y="35499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49754" y="132397"/>
            <a:ext cx="335619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Is there air in space?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15785" y="1469708"/>
            <a:ext cx="1160385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No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19249" y="1561548"/>
            <a:ext cx="1753457" cy="184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47914" y="889378"/>
            <a:ext cx="5959878" cy="3973249"/>
          </a:xfrm>
          <a:custGeom>
            <a:avLst/>
            <a:gdLst/>
            <a:ahLst/>
            <a:cxnLst/>
            <a:rect r="r" b="b" t="t" l="l"/>
            <a:pathLst>
              <a:path h="3973249" w="5959878">
                <a:moveTo>
                  <a:pt x="0" y="0"/>
                </a:moveTo>
                <a:lnTo>
                  <a:pt x="5959878" y="0"/>
                </a:lnTo>
                <a:lnTo>
                  <a:pt x="5959878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80941" y="161925"/>
            <a:ext cx="4693823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 spc="3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Do Hot Springs have low acidity?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15785" y="1469708"/>
            <a:ext cx="1160385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No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0225" y="889378"/>
            <a:ext cx="7063559" cy="3973249"/>
          </a:xfrm>
          <a:custGeom>
            <a:avLst/>
            <a:gdLst/>
            <a:ahLst/>
            <a:cxnLst/>
            <a:rect r="r" b="b" t="t" l="l"/>
            <a:pathLst>
              <a:path h="3973249" w="7063559">
                <a:moveTo>
                  <a:pt x="0" y="0"/>
                </a:moveTo>
                <a:lnTo>
                  <a:pt x="7063559" y="0"/>
                </a:lnTo>
                <a:lnTo>
                  <a:pt x="7063559" y="3973249"/>
                </a:lnTo>
                <a:lnTo>
                  <a:pt x="0" y="3973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35354" y="132397"/>
            <a:ext cx="5584998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Is the deep ocean completely dark?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61496" y="1469708"/>
            <a:ext cx="1668963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964" y="2223421"/>
            <a:ext cx="57236" cy="57455"/>
          </a:xfrm>
          <a:custGeom>
            <a:avLst/>
            <a:gdLst/>
            <a:ahLst/>
            <a:cxnLst/>
            <a:rect r="r" b="b" t="t" l="l"/>
            <a:pathLst>
              <a:path h="57455" w="57236">
                <a:moveTo>
                  <a:pt x="0" y="0"/>
                </a:moveTo>
                <a:lnTo>
                  <a:pt x="57236" y="0"/>
                </a:lnTo>
                <a:lnTo>
                  <a:pt x="57236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02" y="-63503"/>
            <a:ext cx="8959301" cy="5270497"/>
          </a:xfrm>
          <a:custGeom>
            <a:avLst/>
            <a:gdLst/>
            <a:ahLst/>
            <a:cxnLst/>
            <a:rect r="r" b="b" t="t" l="l"/>
            <a:pathLst>
              <a:path h="5270497" w="8959301">
                <a:moveTo>
                  <a:pt x="0" y="0"/>
                </a:moveTo>
                <a:lnTo>
                  <a:pt x="8959301" y="0"/>
                </a:lnTo>
                <a:lnTo>
                  <a:pt x="8959301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13203" y="846925"/>
            <a:ext cx="5829300" cy="3886200"/>
          </a:xfrm>
          <a:custGeom>
            <a:avLst/>
            <a:gdLst/>
            <a:ahLst/>
            <a:cxnLst/>
            <a:rect r="r" b="b" t="t" l="l"/>
            <a:pathLst>
              <a:path h="3886200" w="5829300">
                <a:moveTo>
                  <a:pt x="0" y="0"/>
                </a:moveTo>
                <a:lnTo>
                  <a:pt x="5829300" y="0"/>
                </a:lnTo>
                <a:lnTo>
                  <a:pt x="5829300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92182" y="253206"/>
            <a:ext cx="6759637" cy="55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b="true" sz="29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Do volcanic vents have medium pressure inside?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25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5333" y="1035663"/>
            <a:ext cx="57350" cy="57455"/>
          </a:xfrm>
          <a:custGeom>
            <a:avLst/>
            <a:gdLst/>
            <a:ahLst/>
            <a:cxnLst/>
            <a:rect r="r" b="b" t="t" l="l"/>
            <a:pathLst>
              <a:path h="57455" w="57350">
                <a:moveTo>
                  <a:pt x="0" y="0"/>
                </a:moveTo>
                <a:lnTo>
                  <a:pt x="57350" y="0"/>
                </a:lnTo>
                <a:lnTo>
                  <a:pt x="57350" y="57455"/>
                </a:lnTo>
                <a:lnTo>
                  <a:pt x="0" y="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664" y="4375814"/>
            <a:ext cx="57455" cy="57350"/>
          </a:xfrm>
          <a:custGeom>
            <a:avLst/>
            <a:gdLst/>
            <a:ahLst/>
            <a:cxnLst/>
            <a:rect r="r" b="b" t="t" l="l"/>
            <a:pathLst>
              <a:path h="57350" w="57455">
                <a:moveTo>
                  <a:pt x="0" y="0"/>
                </a:moveTo>
                <a:lnTo>
                  <a:pt x="57455" y="0"/>
                </a:lnTo>
                <a:lnTo>
                  <a:pt x="57455" y="57350"/>
                </a:lnTo>
                <a:lnTo>
                  <a:pt x="0" y="5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0455" y="4603623"/>
            <a:ext cx="259223" cy="259004"/>
          </a:xfrm>
          <a:custGeom>
            <a:avLst/>
            <a:gdLst/>
            <a:ahLst/>
            <a:cxnLst/>
            <a:rect r="r" b="b" t="t" l="l"/>
            <a:pathLst>
              <a:path h="259004" w="259223">
                <a:moveTo>
                  <a:pt x="0" y="0"/>
                </a:moveTo>
                <a:lnTo>
                  <a:pt x="259223" y="0"/>
                </a:lnTo>
                <a:lnTo>
                  <a:pt x="259223" y="259004"/>
                </a:lnTo>
                <a:lnTo>
                  <a:pt x="0" y="259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461" y="-63503"/>
            <a:ext cx="9023032" cy="5270497"/>
          </a:xfrm>
          <a:custGeom>
            <a:avLst/>
            <a:gdLst/>
            <a:ahLst/>
            <a:cxnLst/>
            <a:rect r="r" b="b" t="t" l="l"/>
            <a:pathLst>
              <a:path h="5270497" w="9023032">
                <a:moveTo>
                  <a:pt x="0" y="0"/>
                </a:moveTo>
                <a:lnTo>
                  <a:pt x="9023033" y="0"/>
                </a:lnTo>
                <a:lnTo>
                  <a:pt x="9023033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77338" y="1469708"/>
            <a:ext cx="1637278" cy="18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b="true" sz="9600">
                <a:solidFill>
                  <a:srgbClr val="FDE2E7"/>
                </a:solidFill>
                <a:latin typeface="Impact"/>
                <a:ea typeface="Impact"/>
                <a:cs typeface="Impact"/>
                <a:sym typeface="Impact"/>
              </a:rPr>
              <a:t>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DAG3NolsSF8</dc:identifier>
  <dcterms:modified xsi:type="dcterms:W3CDTF">2011-08-01T06:04:30Z</dcterms:modified>
  <cp:revision>1</cp:revision>
  <dc:title>Yes or No Game</dc:title>
</cp:coreProperties>
</file>