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</p:sldIdLst>
  <p:sldSz cx="18288000" cy="10287000"/>
  <p:notesSz cx="6858000" cy="9144000"/>
  <p:embeddedFontLst>
    <p:embeddedFont>
      <p:font typeface="Podkova Ultra-Bold" charset="1" panose="00000900000000000000"/>
      <p:regular r:id="rId18"/>
    </p:embeddedFont>
    <p:embeddedFont>
      <p:font typeface="Gill Sans Display Ultra-Bold" charset="1" panose="020B0904020104020203"/>
      <p:regular r:id="rId19"/>
    </p:embeddedFont>
    <p:embeddedFont>
      <p:font typeface="Canva Sans Bold" charset="1" panose="020B0803030501040103"/>
      <p:regular r:id="rId20"/>
    </p:embeddedFont>
    <p:embeddedFont>
      <p:font typeface="Canva Sans" charset="1" panose="020B0503030501040103"/>
      <p:regular r:id="rId21"/>
    </p:embeddedFont>
    <p:embeddedFont>
      <p:font typeface="Canva Sans Bold Italics" charset="1" panose="020B0803030501040103"/>
      <p:regular r:id="rId22"/>
    </p:embeddedFont>
    <p:embeddedFont>
      <p:font typeface="Lemonada" charset="1" panose="00000500000000000000"/>
      <p:regular r:id="rId23"/>
    </p:embeddedFont>
    <p:embeddedFont>
      <p:font typeface="Le Petit Cochon" charset="1" panose="0000050000000000000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14" Target="../media/image13.png" Type="http://schemas.openxmlformats.org/officeDocument/2006/relationships/image"/><Relationship Id="rId15" Target="../media/image14.svg" Type="http://schemas.openxmlformats.org/officeDocument/2006/relationships/image"/><Relationship Id="rId16" Target="../media/image15.png" Type="http://schemas.openxmlformats.org/officeDocument/2006/relationships/image"/><Relationship Id="rId17" Target="../media/image16.svg" Type="http://schemas.openxmlformats.org/officeDocument/2006/relationships/image"/><Relationship Id="rId18" Target="../media/image17.png" Type="http://schemas.openxmlformats.org/officeDocument/2006/relationships/image"/><Relationship Id="rId19" Target="../media/image18.svg" Type="http://schemas.openxmlformats.org/officeDocument/2006/relationships/image"/><Relationship Id="rId2" Target="../media/image1.png" Type="http://schemas.openxmlformats.org/officeDocument/2006/relationships/image"/><Relationship Id="rId20" Target="../media/image19.png" Type="http://schemas.openxmlformats.org/officeDocument/2006/relationships/image"/><Relationship Id="rId21" Target="../media/image20.svg" Type="http://schemas.openxmlformats.org/officeDocument/2006/relationships/image"/><Relationship Id="rId22" Target="../media/image2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jpe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40.png" Type="http://schemas.openxmlformats.org/officeDocument/2006/relationships/image"/><Relationship Id="rId14" Target="../media/image41.svg" Type="http://schemas.openxmlformats.org/officeDocument/2006/relationships/image"/><Relationship Id="rId15" Target="../media/image42.png" Type="http://schemas.openxmlformats.org/officeDocument/2006/relationships/image"/><Relationship Id="rId16" Target="../media/image43.svg" Type="http://schemas.openxmlformats.org/officeDocument/2006/relationships/image"/><Relationship Id="rId17" Target="../media/image61.png" Type="http://schemas.openxmlformats.org/officeDocument/2006/relationships/image"/><Relationship Id="rId18" Target="../media/image133.png" Type="http://schemas.openxmlformats.org/officeDocument/2006/relationships/image"/><Relationship Id="rId19" Target="../media/image134.png" Type="http://schemas.openxmlformats.org/officeDocument/2006/relationships/image"/><Relationship Id="rId2" Target="../media/image128.png" Type="http://schemas.openxmlformats.org/officeDocument/2006/relationships/image"/><Relationship Id="rId20" Target="../media/image135.png" Type="http://schemas.openxmlformats.org/officeDocument/2006/relationships/image"/><Relationship Id="rId3" Target="../media/image129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130.jpeg" Type="http://schemas.openxmlformats.org/officeDocument/2006/relationships/image"/><Relationship Id="rId7" Target="../media/image31.png" Type="http://schemas.openxmlformats.org/officeDocument/2006/relationships/image"/><Relationship Id="rId8" Target="../media/image131.png" Type="http://schemas.openxmlformats.org/officeDocument/2006/relationships/image"/><Relationship Id="rId9" Target="../media/image132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2.jpeg" Type="http://schemas.openxmlformats.org/officeDocument/2006/relationships/image"/><Relationship Id="rId11" Target="../media/image143.png" Type="http://schemas.openxmlformats.org/officeDocument/2006/relationships/image"/><Relationship Id="rId12" Target="../media/image144.png" Type="http://schemas.openxmlformats.org/officeDocument/2006/relationships/image"/><Relationship Id="rId13" Target="../media/image35.jpeg" Type="http://schemas.openxmlformats.org/officeDocument/2006/relationships/image"/><Relationship Id="rId14" Target="../media/image36.png" Type="http://schemas.openxmlformats.org/officeDocument/2006/relationships/image"/><Relationship Id="rId15" Target="../media/image37.svg" Type="http://schemas.openxmlformats.org/officeDocument/2006/relationships/image"/><Relationship Id="rId16" Target="../media/image40.png" Type="http://schemas.openxmlformats.org/officeDocument/2006/relationships/image"/><Relationship Id="rId17" Target="../media/image41.svg" Type="http://schemas.openxmlformats.org/officeDocument/2006/relationships/image"/><Relationship Id="rId18" Target="../media/image42.png" Type="http://schemas.openxmlformats.org/officeDocument/2006/relationships/image"/><Relationship Id="rId19" Target="../media/image43.svg" Type="http://schemas.openxmlformats.org/officeDocument/2006/relationships/image"/><Relationship Id="rId2" Target="../media/image136.jpeg" Type="http://schemas.openxmlformats.org/officeDocument/2006/relationships/image"/><Relationship Id="rId20" Target="../media/image61.png" Type="http://schemas.openxmlformats.org/officeDocument/2006/relationships/image"/><Relationship Id="rId21" Target="../media/image145.png" Type="http://schemas.openxmlformats.org/officeDocument/2006/relationships/image"/><Relationship Id="rId22" Target="../media/image146.png" Type="http://schemas.openxmlformats.org/officeDocument/2006/relationships/image"/><Relationship Id="rId23" Target="../media/image147.png" Type="http://schemas.openxmlformats.org/officeDocument/2006/relationships/image"/><Relationship Id="rId24" Target="../media/image148.svg" Type="http://schemas.openxmlformats.org/officeDocument/2006/relationships/image"/><Relationship Id="rId25" Target="../media/image149.png" Type="http://schemas.openxmlformats.org/officeDocument/2006/relationships/image"/><Relationship Id="rId26" Target="../media/image150.svg" Type="http://schemas.openxmlformats.org/officeDocument/2006/relationships/image"/><Relationship Id="rId3" Target="../media/image137.png" Type="http://schemas.openxmlformats.org/officeDocument/2006/relationships/image"/><Relationship Id="rId4" Target="../media/image138.svg" Type="http://schemas.openxmlformats.org/officeDocument/2006/relationships/image"/><Relationship Id="rId5" Target="../media/image139.png" Type="http://schemas.openxmlformats.org/officeDocument/2006/relationships/image"/><Relationship Id="rId6" Target="../media/image140.svg" Type="http://schemas.openxmlformats.org/officeDocument/2006/relationships/image"/><Relationship Id="rId7" Target="../media/image141.pn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57.jpeg" Type="http://schemas.openxmlformats.org/officeDocument/2006/relationships/image"/><Relationship Id="rId11" Target="../media/image158.pn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42.png" Type="http://schemas.openxmlformats.org/officeDocument/2006/relationships/image"/><Relationship Id="rId15" Target="../media/image43.svg" Type="http://schemas.openxmlformats.org/officeDocument/2006/relationships/image"/><Relationship Id="rId16" Target="../media/image159.png" Type="http://schemas.openxmlformats.org/officeDocument/2006/relationships/image"/><Relationship Id="rId17" Target="../media/image160.png" Type="http://schemas.openxmlformats.org/officeDocument/2006/relationships/image"/><Relationship Id="rId18" Target="../media/image161.png" Type="http://schemas.openxmlformats.org/officeDocument/2006/relationships/image"/><Relationship Id="rId19" Target="../media/image95.png" Type="http://schemas.openxmlformats.org/officeDocument/2006/relationships/image"/><Relationship Id="rId2" Target="../media/image151.jpeg" Type="http://schemas.openxmlformats.org/officeDocument/2006/relationships/image"/><Relationship Id="rId20" Target="../media/image96.svg" Type="http://schemas.openxmlformats.org/officeDocument/2006/relationships/image"/><Relationship Id="rId21" Target="../media/image40.png" Type="http://schemas.openxmlformats.org/officeDocument/2006/relationships/image"/><Relationship Id="rId22" Target="../media/image41.svg" Type="http://schemas.openxmlformats.org/officeDocument/2006/relationships/image"/><Relationship Id="rId23" Target="../media/image162.png" Type="http://schemas.openxmlformats.org/officeDocument/2006/relationships/image"/><Relationship Id="rId24" Target="../media/image163.svg" Type="http://schemas.openxmlformats.org/officeDocument/2006/relationships/image"/><Relationship Id="rId25" Target="../media/image35.jpeg" Type="http://schemas.openxmlformats.org/officeDocument/2006/relationships/image"/><Relationship Id="rId26" Target="../media/image164.png" Type="http://schemas.openxmlformats.org/officeDocument/2006/relationships/image"/><Relationship Id="rId27" Target="../media/image165.png" Type="http://schemas.openxmlformats.org/officeDocument/2006/relationships/image"/><Relationship Id="rId28" Target="../media/image166.png" Type="http://schemas.openxmlformats.org/officeDocument/2006/relationships/image"/><Relationship Id="rId29" Target="../media/image167.svg" Type="http://schemas.openxmlformats.org/officeDocument/2006/relationships/image"/><Relationship Id="rId3" Target="../media/image152.png" Type="http://schemas.openxmlformats.org/officeDocument/2006/relationships/image"/><Relationship Id="rId30" Target="../media/image168.png" Type="http://schemas.openxmlformats.org/officeDocument/2006/relationships/image"/><Relationship Id="rId31" Target="../media/image169.svg" Type="http://schemas.openxmlformats.org/officeDocument/2006/relationships/image"/><Relationship Id="rId4" Target="../media/image153.png" Type="http://schemas.openxmlformats.org/officeDocument/2006/relationships/image"/><Relationship Id="rId5" Target="../media/image154.png" Type="http://schemas.openxmlformats.org/officeDocument/2006/relationships/image"/><Relationship Id="rId6" Target="../media/image155.jpeg" Type="http://schemas.openxmlformats.org/officeDocument/2006/relationships/image"/><Relationship Id="rId7" Target="../media/image156.pn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jpeg" Type="http://schemas.openxmlformats.org/officeDocument/2006/relationships/image"/><Relationship Id="rId11" Target="../media/image31.png" Type="http://schemas.openxmlformats.org/officeDocument/2006/relationships/image"/><Relationship Id="rId12" Target="../media/image32.png" Type="http://schemas.openxmlformats.org/officeDocument/2006/relationships/image"/><Relationship Id="rId13" Target="../media/image33.png" Type="http://schemas.openxmlformats.org/officeDocument/2006/relationships/image"/><Relationship Id="rId14" Target="../media/image34.png" Type="http://schemas.openxmlformats.org/officeDocument/2006/relationships/image"/><Relationship Id="rId15" Target="../media/image35.jpeg" Type="http://schemas.openxmlformats.org/officeDocument/2006/relationships/image"/><Relationship Id="rId16" Target="../media/image36.png" Type="http://schemas.openxmlformats.org/officeDocument/2006/relationships/image"/><Relationship Id="rId17" Target="../media/image37.svg" Type="http://schemas.openxmlformats.org/officeDocument/2006/relationships/image"/><Relationship Id="rId18" Target="../media/image38.png" Type="http://schemas.openxmlformats.org/officeDocument/2006/relationships/image"/><Relationship Id="rId19" Target="../media/image39.svg" Type="http://schemas.openxmlformats.org/officeDocument/2006/relationships/image"/><Relationship Id="rId2" Target="../media/image22.jpeg" Type="http://schemas.openxmlformats.org/officeDocument/2006/relationships/image"/><Relationship Id="rId20" Target="../media/image40.png" Type="http://schemas.openxmlformats.org/officeDocument/2006/relationships/image"/><Relationship Id="rId21" Target="../media/image41.svg" Type="http://schemas.openxmlformats.org/officeDocument/2006/relationships/image"/><Relationship Id="rId22" Target="../media/image42.png" Type="http://schemas.openxmlformats.org/officeDocument/2006/relationships/image"/><Relationship Id="rId23" Target="../media/image43.svg" Type="http://schemas.openxmlformats.org/officeDocument/2006/relationships/image"/><Relationship Id="rId24" Target="../media/image44.png" Type="http://schemas.openxmlformats.org/officeDocument/2006/relationships/image"/><Relationship Id="rId25" Target="../media/image45.sv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jpe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png" Type="http://schemas.openxmlformats.org/officeDocument/2006/relationships/image"/><Relationship Id="rId11" Target="../media/image51.png" Type="http://schemas.openxmlformats.org/officeDocument/2006/relationships/image"/><Relationship Id="rId12" Target="../media/image35.jpeg" Type="http://schemas.openxmlformats.org/officeDocument/2006/relationships/image"/><Relationship Id="rId13" Target="../media/image36.png" Type="http://schemas.openxmlformats.org/officeDocument/2006/relationships/image"/><Relationship Id="rId14" Target="../media/image37.svg" Type="http://schemas.openxmlformats.org/officeDocument/2006/relationships/image"/><Relationship Id="rId15" Target="../media/image52.png" Type="http://schemas.openxmlformats.org/officeDocument/2006/relationships/image"/><Relationship Id="rId16" Target="../media/image53.svg" Type="http://schemas.openxmlformats.org/officeDocument/2006/relationships/image"/><Relationship Id="rId17" Target="../media/image38.png" Type="http://schemas.openxmlformats.org/officeDocument/2006/relationships/image"/><Relationship Id="rId18" Target="../media/image39.svg" Type="http://schemas.openxmlformats.org/officeDocument/2006/relationships/image"/><Relationship Id="rId19" Target="../media/image42.png" Type="http://schemas.openxmlformats.org/officeDocument/2006/relationships/image"/><Relationship Id="rId2" Target="../media/image46.png" Type="http://schemas.openxmlformats.org/officeDocument/2006/relationships/image"/><Relationship Id="rId20" Target="../media/image43.svg" Type="http://schemas.openxmlformats.org/officeDocument/2006/relationships/image"/><Relationship Id="rId21" Target="../media/image54.png" Type="http://schemas.openxmlformats.org/officeDocument/2006/relationships/image"/><Relationship Id="rId3" Target="../media/image47.png" Type="http://schemas.openxmlformats.org/officeDocument/2006/relationships/image"/><Relationship Id="rId4" Target="../media/image27.jpeg" Type="http://schemas.openxmlformats.org/officeDocument/2006/relationships/image"/><Relationship Id="rId5" Target="../media/image28.png" Type="http://schemas.openxmlformats.org/officeDocument/2006/relationships/image"/><Relationship Id="rId6" Target="../media/image29.svg" Type="http://schemas.openxmlformats.org/officeDocument/2006/relationships/image"/><Relationship Id="rId7" Target="../media/image48.jpeg" Type="http://schemas.openxmlformats.org/officeDocument/2006/relationships/image"/><Relationship Id="rId8" Target="../media/image31.pn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0.png" Type="http://schemas.openxmlformats.org/officeDocument/2006/relationships/image"/><Relationship Id="rId11" Target="../media/image35.jpe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61.png" Type="http://schemas.openxmlformats.org/officeDocument/2006/relationships/image"/><Relationship Id="rId15" Target="../media/image42.png" Type="http://schemas.openxmlformats.org/officeDocument/2006/relationships/image"/><Relationship Id="rId16" Target="../media/image43.svg" Type="http://schemas.openxmlformats.org/officeDocument/2006/relationships/image"/><Relationship Id="rId17" Target="../media/image40.png" Type="http://schemas.openxmlformats.org/officeDocument/2006/relationships/image"/><Relationship Id="rId18" Target="../media/image41.svg" Type="http://schemas.openxmlformats.org/officeDocument/2006/relationships/image"/><Relationship Id="rId19" Target="../media/image62.png" Type="http://schemas.openxmlformats.org/officeDocument/2006/relationships/image"/><Relationship Id="rId2" Target="../media/image55.jpeg" Type="http://schemas.openxmlformats.org/officeDocument/2006/relationships/image"/><Relationship Id="rId20" Target="../media/image63.png" Type="http://schemas.openxmlformats.org/officeDocument/2006/relationships/image"/><Relationship Id="rId3" Target="../media/image56.png" Type="http://schemas.openxmlformats.org/officeDocument/2006/relationships/image"/><Relationship Id="rId4" Target="../media/image57.png" Type="http://schemas.openxmlformats.org/officeDocument/2006/relationships/image"/><Relationship Id="rId5" Target="../media/image58.jpe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59.jpeg" Type="http://schemas.openxmlformats.org/officeDocument/2006/relationships/image"/><Relationship Id="rId9" Target="../media/image3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jpe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40.png" Type="http://schemas.openxmlformats.org/officeDocument/2006/relationships/image"/><Relationship Id="rId14" Target="../media/image41.svg" Type="http://schemas.openxmlformats.org/officeDocument/2006/relationships/image"/><Relationship Id="rId15" Target="../media/image42.png" Type="http://schemas.openxmlformats.org/officeDocument/2006/relationships/image"/><Relationship Id="rId16" Target="../media/image43.svg" Type="http://schemas.openxmlformats.org/officeDocument/2006/relationships/image"/><Relationship Id="rId17" Target="../media/image61.png" Type="http://schemas.openxmlformats.org/officeDocument/2006/relationships/image"/><Relationship Id="rId18" Target="../media/image68.png" Type="http://schemas.openxmlformats.org/officeDocument/2006/relationships/image"/><Relationship Id="rId19" Target="../media/image69.png" Type="http://schemas.openxmlformats.org/officeDocument/2006/relationships/image"/><Relationship Id="rId2" Target="../media/image64.jpeg" Type="http://schemas.openxmlformats.org/officeDocument/2006/relationships/image"/><Relationship Id="rId20" Target="../media/image70.svg" Type="http://schemas.openxmlformats.org/officeDocument/2006/relationships/image"/><Relationship Id="rId3" Target="../media/image58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65.jpeg" Type="http://schemas.openxmlformats.org/officeDocument/2006/relationships/image"/><Relationship Id="rId7" Target="../media/image31.png" Type="http://schemas.openxmlformats.org/officeDocument/2006/relationships/image"/><Relationship Id="rId8" Target="../media/image66.png" Type="http://schemas.openxmlformats.org/officeDocument/2006/relationships/image"/><Relationship Id="rId9" Target="../media/image6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jpe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42.png" Type="http://schemas.openxmlformats.org/officeDocument/2006/relationships/image"/><Relationship Id="rId14" Target="../media/image43.svg" Type="http://schemas.openxmlformats.org/officeDocument/2006/relationships/image"/><Relationship Id="rId15" Target="../media/image40.png" Type="http://schemas.openxmlformats.org/officeDocument/2006/relationships/image"/><Relationship Id="rId16" Target="../media/image41.svg" Type="http://schemas.openxmlformats.org/officeDocument/2006/relationships/image"/><Relationship Id="rId17" Target="../media/image76.png" Type="http://schemas.openxmlformats.org/officeDocument/2006/relationships/image"/><Relationship Id="rId18" Target="../media/image77.png" Type="http://schemas.openxmlformats.org/officeDocument/2006/relationships/image"/><Relationship Id="rId2" Target="../media/image71.png" Type="http://schemas.openxmlformats.org/officeDocument/2006/relationships/image"/><Relationship Id="rId3" Target="../media/image72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73.jpeg" Type="http://schemas.openxmlformats.org/officeDocument/2006/relationships/image"/><Relationship Id="rId7" Target="../media/image31.png" Type="http://schemas.openxmlformats.org/officeDocument/2006/relationships/image"/><Relationship Id="rId8" Target="../media/image74.png" Type="http://schemas.openxmlformats.org/officeDocument/2006/relationships/image"/><Relationship Id="rId9" Target="../media/image75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6.svg" Type="http://schemas.openxmlformats.org/officeDocument/2006/relationships/image"/><Relationship Id="rId11" Target="../media/image87.png" Type="http://schemas.openxmlformats.org/officeDocument/2006/relationships/image"/><Relationship Id="rId12" Target="../media/image88.svg" Type="http://schemas.openxmlformats.org/officeDocument/2006/relationships/image"/><Relationship Id="rId13" Target="../media/image89.png" Type="http://schemas.openxmlformats.org/officeDocument/2006/relationships/image"/><Relationship Id="rId14" Target="../media/image90.svg" Type="http://schemas.openxmlformats.org/officeDocument/2006/relationships/image"/><Relationship Id="rId15" Target="../media/image91.png" Type="http://schemas.openxmlformats.org/officeDocument/2006/relationships/image"/><Relationship Id="rId16" Target="../media/image72.jpeg" Type="http://schemas.openxmlformats.org/officeDocument/2006/relationships/image"/><Relationship Id="rId17" Target="../media/image28.png" Type="http://schemas.openxmlformats.org/officeDocument/2006/relationships/image"/><Relationship Id="rId18" Target="../media/image29.svg" Type="http://schemas.openxmlformats.org/officeDocument/2006/relationships/image"/><Relationship Id="rId19" Target="../media/image92.jpeg" Type="http://schemas.openxmlformats.org/officeDocument/2006/relationships/image"/><Relationship Id="rId2" Target="../media/image78.png" Type="http://schemas.openxmlformats.org/officeDocument/2006/relationships/image"/><Relationship Id="rId20" Target="../media/image31.png" Type="http://schemas.openxmlformats.org/officeDocument/2006/relationships/image"/><Relationship Id="rId21" Target="../media/image93.png" Type="http://schemas.openxmlformats.org/officeDocument/2006/relationships/image"/><Relationship Id="rId22" Target="../media/image94.png" Type="http://schemas.openxmlformats.org/officeDocument/2006/relationships/image"/><Relationship Id="rId23" Target="../media/image35.jpeg" Type="http://schemas.openxmlformats.org/officeDocument/2006/relationships/image"/><Relationship Id="rId24" Target="../media/image36.png" Type="http://schemas.openxmlformats.org/officeDocument/2006/relationships/image"/><Relationship Id="rId25" Target="../media/image37.svg" Type="http://schemas.openxmlformats.org/officeDocument/2006/relationships/image"/><Relationship Id="rId26" Target="../media/image95.png" Type="http://schemas.openxmlformats.org/officeDocument/2006/relationships/image"/><Relationship Id="rId27" Target="../media/image96.svg" Type="http://schemas.openxmlformats.org/officeDocument/2006/relationships/image"/><Relationship Id="rId28" Target="../media/image42.png" Type="http://schemas.openxmlformats.org/officeDocument/2006/relationships/image"/><Relationship Id="rId29" Target="../media/image43.svg" Type="http://schemas.openxmlformats.org/officeDocument/2006/relationships/image"/><Relationship Id="rId3" Target="../media/image79.png" Type="http://schemas.openxmlformats.org/officeDocument/2006/relationships/image"/><Relationship Id="rId30" Target="../media/image97.png" Type="http://schemas.openxmlformats.org/officeDocument/2006/relationships/image"/><Relationship Id="rId31" Target="../media/image98.png" Type="http://schemas.openxmlformats.org/officeDocument/2006/relationships/image"/><Relationship Id="rId32" Target="../media/image99.png" Type="http://schemas.openxmlformats.org/officeDocument/2006/relationships/image"/><Relationship Id="rId33" Target="../media/image100.png" Type="http://schemas.openxmlformats.org/officeDocument/2006/relationships/image"/><Relationship Id="rId34" Target="../media/image101.png" Type="http://schemas.openxmlformats.org/officeDocument/2006/relationships/image"/><Relationship Id="rId4" Target="../media/image80.svg" Type="http://schemas.openxmlformats.org/officeDocument/2006/relationships/image"/><Relationship Id="rId5" Target="../media/image81.png" Type="http://schemas.openxmlformats.org/officeDocument/2006/relationships/image"/><Relationship Id="rId6" Target="../media/image82.svg" Type="http://schemas.openxmlformats.org/officeDocument/2006/relationships/image"/><Relationship Id="rId7" Target="../media/image83.png" Type="http://schemas.openxmlformats.org/officeDocument/2006/relationships/image"/><Relationship Id="rId8" Target="../media/image84.svg" Type="http://schemas.openxmlformats.org/officeDocument/2006/relationships/image"/><Relationship Id="rId9" Target="../media/image85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07.png" Type="http://schemas.openxmlformats.org/officeDocument/2006/relationships/image"/><Relationship Id="rId11" Target="../media/image35.jpeg" Type="http://schemas.openxmlformats.org/officeDocument/2006/relationships/image"/><Relationship Id="rId12" Target="../media/image36.png" Type="http://schemas.openxmlformats.org/officeDocument/2006/relationships/image"/><Relationship Id="rId13" Target="../media/image37.svg" Type="http://schemas.openxmlformats.org/officeDocument/2006/relationships/image"/><Relationship Id="rId14" Target="../media/image95.png" Type="http://schemas.openxmlformats.org/officeDocument/2006/relationships/image"/><Relationship Id="rId15" Target="../media/image96.svg" Type="http://schemas.openxmlformats.org/officeDocument/2006/relationships/image"/><Relationship Id="rId16" Target="../media/image42.png" Type="http://schemas.openxmlformats.org/officeDocument/2006/relationships/image"/><Relationship Id="rId17" Target="../media/image43.svg" Type="http://schemas.openxmlformats.org/officeDocument/2006/relationships/image"/><Relationship Id="rId18" Target="../media/image108.png" Type="http://schemas.openxmlformats.org/officeDocument/2006/relationships/image"/><Relationship Id="rId19" Target="../media/image109.png" Type="http://schemas.openxmlformats.org/officeDocument/2006/relationships/image"/><Relationship Id="rId2" Target="../media/image102.jpeg" Type="http://schemas.openxmlformats.org/officeDocument/2006/relationships/image"/><Relationship Id="rId20" Target="../media/image110.png" Type="http://schemas.openxmlformats.org/officeDocument/2006/relationships/image"/><Relationship Id="rId21" Target="../media/image111.svg" Type="http://schemas.openxmlformats.org/officeDocument/2006/relationships/image"/><Relationship Id="rId22" Target="../media/image112.png" Type="http://schemas.openxmlformats.org/officeDocument/2006/relationships/image"/><Relationship Id="rId23" Target="../media/image113.svg" Type="http://schemas.openxmlformats.org/officeDocument/2006/relationships/image"/><Relationship Id="rId3" Target="../media/image103.png" Type="http://schemas.openxmlformats.org/officeDocument/2006/relationships/image"/><Relationship Id="rId4" Target="../media/image104.png" Type="http://schemas.openxmlformats.org/officeDocument/2006/relationships/image"/><Relationship Id="rId5" Target="../media/image105.jpeg" Type="http://schemas.openxmlformats.org/officeDocument/2006/relationships/image"/><Relationship Id="rId6" Target="../media/image28.png" Type="http://schemas.openxmlformats.org/officeDocument/2006/relationships/image"/><Relationship Id="rId7" Target="../media/image29.svg" Type="http://schemas.openxmlformats.org/officeDocument/2006/relationships/image"/><Relationship Id="rId8" Target="../media/image31.png" Type="http://schemas.openxmlformats.org/officeDocument/2006/relationships/image"/><Relationship Id="rId9" Target="../media/image106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5.jpeg" Type="http://schemas.openxmlformats.org/officeDocument/2006/relationships/image"/><Relationship Id="rId11" Target="../media/image36.png" Type="http://schemas.openxmlformats.org/officeDocument/2006/relationships/image"/><Relationship Id="rId12" Target="../media/image37.svg" Type="http://schemas.openxmlformats.org/officeDocument/2006/relationships/image"/><Relationship Id="rId13" Target="../media/image52.png" Type="http://schemas.openxmlformats.org/officeDocument/2006/relationships/image"/><Relationship Id="rId14" Target="../media/image53.svg" Type="http://schemas.openxmlformats.org/officeDocument/2006/relationships/image"/><Relationship Id="rId15" Target="../media/image42.png" Type="http://schemas.openxmlformats.org/officeDocument/2006/relationships/image"/><Relationship Id="rId16" Target="../media/image43.svg" Type="http://schemas.openxmlformats.org/officeDocument/2006/relationships/image"/><Relationship Id="rId17" Target="../media/image119.png" Type="http://schemas.openxmlformats.org/officeDocument/2006/relationships/image"/><Relationship Id="rId18" Target="../media/image120.png" Type="http://schemas.openxmlformats.org/officeDocument/2006/relationships/image"/><Relationship Id="rId19" Target="../media/image121.png" Type="http://schemas.openxmlformats.org/officeDocument/2006/relationships/image"/><Relationship Id="rId2" Target="../media/image114.png" Type="http://schemas.openxmlformats.org/officeDocument/2006/relationships/image"/><Relationship Id="rId20" Target="../media/image122.png" Type="http://schemas.openxmlformats.org/officeDocument/2006/relationships/image"/><Relationship Id="rId21" Target="../media/image123.svg" Type="http://schemas.openxmlformats.org/officeDocument/2006/relationships/image"/><Relationship Id="rId22" Target="../media/image124.png" Type="http://schemas.openxmlformats.org/officeDocument/2006/relationships/image"/><Relationship Id="rId23" Target="../media/image125.svg" Type="http://schemas.openxmlformats.org/officeDocument/2006/relationships/image"/><Relationship Id="rId24" Target="../media/image126.png" Type="http://schemas.openxmlformats.org/officeDocument/2006/relationships/image"/><Relationship Id="rId25" Target="../media/image127.png" Type="http://schemas.openxmlformats.org/officeDocument/2006/relationships/image"/><Relationship Id="rId3" Target="../media/image115.jpe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116.png" Type="http://schemas.openxmlformats.org/officeDocument/2006/relationships/image"/><Relationship Id="rId7" Target="../media/image31.png" Type="http://schemas.openxmlformats.org/officeDocument/2006/relationships/image"/><Relationship Id="rId8" Target="../media/image117.png" Type="http://schemas.openxmlformats.org/officeDocument/2006/relationships/image"/><Relationship Id="rId9" Target="../media/image118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8685F8">
                <a:alpha val="100000"/>
              </a:srgbClr>
            </a:gs>
            <a:gs pos="50000">
              <a:srgbClr val="EFD38F">
                <a:alpha val="100000"/>
              </a:srgbClr>
            </a:gs>
            <a:gs pos="100000">
              <a:srgbClr val="F6B2B2">
                <a:alpha val="100000"/>
              </a:srgbClr>
            </a:gs>
          </a:gsLst>
          <a:lin ang="540000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4660251">
            <a:off x="448645" y="-2892437"/>
            <a:ext cx="5862100" cy="7842274"/>
          </a:xfrm>
          <a:custGeom>
            <a:avLst/>
            <a:gdLst/>
            <a:ahLst/>
            <a:cxnLst/>
            <a:rect r="r" b="b" t="t" l="l"/>
            <a:pathLst>
              <a:path h="7842274" w="5862100">
                <a:moveTo>
                  <a:pt x="0" y="0"/>
                </a:moveTo>
                <a:lnTo>
                  <a:pt x="5862100" y="0"/>
                </a:lnTo>
                <a:lnTo>
                  <a:pt x="5862100" y="7842274"/>
                </a:lnTo>
                <a:lnTo>
                  <a:pt x="0" y="784227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25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4417498">
            <a:off x="12211786" y="4454648"/>
            <a:ext cx="5754758" cy="7622197"/>
          </a:xfrm>
          <a:custGeom>
            <a:avLst/>
            <a:gdLst/>
            <a:ahLst/>
            <a:cxnLst/>
            <a:rect r="r" b="b" t="t" l="l"/>
            <a:pathLst>
              <a:path h="7622197" w="5754758">
                <a:moveTo>
                  <a:pt x="0" y="0"/>
                </a:moveTo>
                <a:lnTo>
                  <a:pt x="5754759" y="0"/>
                </a:lnTo>
                <a:lnTo>
                  <a:pt x="5754759" y="7622197"/>
                </a:lnTo>
                <a:lnTo>
                  <a:pt x="0" y="76221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25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4330800">
            <a:off x="-2155568" y="4784967"/>
            <a:ext cx="6009268" cy="8419289"/>
          </a:xfrm>
          <a:custGeom>
            <a:avLst/>
            <a:gdLst/>
            <a:ahLst/>
            <a:cxnLst/>
            <a:rect r="r" b="b" t="t" l="l"/>
            <a:pathLst>
              <a:path h="8419289" w="6009268">
                <a:moveTo>
                  <a:pt x="0" y="0"/>
                </a:moveTo>
                <a:lnTo>
                  <a:pt x="6009268" y="0"/>
                </a:lnTo>
                <a:lnTo>
                  <a:pt x="6009268" y="8419290"/>
                </a:lnTo>
                <a:lnTo>
                  <a:pt x="0" y="841929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25000"/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175671">
            <a:off x="11766676" y="-3167807"/>
            <a:ext cx="7497173" cy="7572902"/>
          </a:xfrm>
          <a:custGeom>
            <a:avLst/>
            <a:gdLst/>
            <a:ahLst/>
            <a:cxnLst/>
            <a:rect r="r" b="b" t="t" l="l"/>
            <a:pathLst>
              <a:path h="7572902" w="7497173">
                <a:moveTo>
                  <a:pt x="0" y="0"/>
                </a:moveTo>
                <a:lnTo>
                  <a:pt x="7497172" y="0"/>
                </a:lnTo>
                <a:lnTo>
                  <a:pt x="7497172" y="7572901"/>
                </a:lnTo>
                <a:lnTo>
                  <a:pt x="0" y="757290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alphaModFix amt="25000"/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171139" y="3098618"/>
            <a:ext cx="4116861" cy="3802482"/>
          </a:xfrm>
          <a:custGeom>
            <a:avLst/>
            <a:gdLst/>
            <a:ahLst/>
            <a:cxnLst/>
            <a:rect r="r" b="b" t="t" l="l"/>
            <a:pathLst>
              <a:path h="3802482" w="4116861">
                <a:moveTo>
                  <a:pt x="0" y="0"/>
                </a:moveTo>
                <a:lnTo>
                  <a:pt x="4116861" y="0"/>
                </a:lnTo>
                <a:lnTo>
                  <a:pt x="4116861" y="3802482"/>
                </a:lnTo>
                <a:lnTo>
                  <a:pt x="0" y="380248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321676" y="3036499"/>
            <a:ext cx="4193586" cy="3926721"/>
          </a:xfrm>
          <a:custGeom>
            <a:avLst/>
            <a:gdLst/>
            <a:ahLst/>
            <a:cxnLst/>
            <a:rect r="r" b="b" t="t" l="l"/>
            <a:pathLst>
              <a:path h="3926721" w="4193586">
                <a:moveTo>
                  <a:pt x="0" y="0"/>
                </a:moveTo>
                <a:lnTo>
                  <a:pt x="4193586" y="0"/>
                </a:lnTo>
                <a:lnTo>
                  <a:pt x="4193586" y="3926721"/>
                </a:lnTo>
                <a:lnTo>
                  <a:pt x="0" y="392672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686655" y="3036499"/>
            <a:ext cx="3869605" cy="3926721"/>
          </a:xfrm>
          <a:custGeom>
            <a:avLst/>
            <a:gdLst/>
            <a:ahLst/>
            <a:cxnLst/>
            <a:rect r="r" b="b" t="t" l="l"/>
            <a:pathLst>
              <a:path h="3926721" w="3869605">
                <a:moveTo>
                  <a:pt x="0" y="0"/>
                </a:moveTo>
                <a:lnTo>
                  <a:pt x="3869605" y="0"/>
                </a:lnTo>
                <a:lnTo>
                  <a:pt x="3869605" y="3926721"/>
                </a:lnTo>
                <a:lnTo>
                  <a:pt x="0" y="39267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5776244" y="3098618"/>
            <a:ext cx="3807241" cy="3802482"/>
          </a:xfrm>
          <a:custGeom>
            <a:avLst/>
            <a:gdLst/>
            <a:ahLst/>
            <a:cxnLst/>
            <a:rect r="r" b="b" t="t" l="l"/>
            <a:pathLst>
              <a:path h="3802482" w="3807241">
                <a:moveTo>
                  <a:pt x="0" y="0"/>
                </a:moveTo>
                <a:lnTo>
                  <a:pt x="3807241" y="0"/>
                </a:lnTo>
                <a:lnTo>
                  <a:pt x="3807241" y="3802482"/>
                </a:lnTo>
                <a:lnTo>
                  <a:pt x="0" y="380248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073927" y="3098618"/>
            <a:ext cx="3588593" cy="3802482"/>
          </a:xfrm>
          <a:custGeom>
            <a:avLst/>
            <a:gdLst/>
            <a:ahLst/>
            <a:cxnLst/>
            <a:rect r="r" b="b" t="t" l="l"/>
            <a:pathLst>
              <a:path h="3802482" w="3588593">
                <a:moveTo>
                  <a:pt x="0" y="0"/>
                </a:moveTo>
                <a:lnTo>
                  <a:pt x="3588593" y="0"/>
                </a:lnTo>
                <a:lnTo>
                  <a:pt x="3588593" y="3802482"/>
                </a:lnTo>
                <a:lnTo>
                  <a:pt x="0" y="380248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545" y="3637479"/>
            <a:ext cx="3198925" cy="2954643"/>
          </a:xfrm>
          <a:custGeom>
            <a:avLst/>
            <a:gdLst/>
            <a:ahLst/>
            <a:cxnLst/>
            <a:rect r="r" b="b" t="t" l="l"/>
            <a:pathLst>
              <a:path h="2954643" w="3198925">
                <a:moveTo>
                  <a:pt x="0" y="0"/>
                </a:moveTo>
                <a:lnTo>
                  <a:pt x="3198925" y="0"/>
                </a:lnTo>
                <a:lnTo>
                  <a:pt x="3198925" y="2954644"/>
                </a:lnTo>
                <a:lnTo>
                  <a:pt x="0" y="2954644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237820" y="3345397"/>
            <a:ext cx="3583433" cy="3583433"/>
          </a:xfrm>
          <a:custGeom>
            <a:avLst/>
            <a:gdLst/>
            <a:ahLst/>
            <a:cxnLst/>
            <a:rect r="r" b="b" t="t" l="l"/>
            <a:pathLst>
              <a:path h="3583433" w="3583433">
                <a:moveTo>
                  <a:pt x="0" y="0"/>
                </a:moveTo>
                <a:lnTo>
                  <a:pt x="3583432" y="0"/>
                </a:lnTo>
                <a:lnTo>
                  <a:pt x="3583432" y="3583433"/>
                </a:lnTo>
                <a:lnTo>
                  <a:pt x="0" y="3583433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3073927" y="4029546"/>
            <a:ext cx="15500061" cy="2254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16"/>
              </a:lnSpc>
            </a:pPr>
            <a:r>
              <a:rPr lang="en-US" b="true" sz="16916">
                <a:solidFill>
                  <a:srgbClr val="102249"/>
                </a:solidFill>
                <a:latin typeface="Podkova Ultra-Bold"/>
                <a:ea typeface="Podkova Ultra-Bold"/>
                <a:cs typeface="Podkova Ultra-Bold"/>
                <a:sym typeface="Podkova Ultra-Bold"/>
              </a:rPr>
              <a:t>Extreme Life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221800" y="-1923708"/>
            <a:ext cx="19509800" cy="14585898"/>
          </a:xfrm>
          <a:custGeom>
            <a:avLst/>
            <a:gdLst/>
            <a:ahLst/>
            <a:cxnLst/>
            <a:rect r="r" b="b" t="t" l="l"/>
            <a:pathLst>
              <a:path h="14585898" w="19509800">
                <a:moveTo>
                  <a:pt x="0" y="0"/>
                </a:moveTo>
                <a:lnTo>
                  <a:pt x="19509800" y="0"/>
                </a:lnTo>
                <a:lnTo>
                  <a:pt x="19509800" y="14585898"/>
                </a:lnTo>
                <a:lnTo>
                  <a:pt x="0" y="1458589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648611" y="2253666"/>
            <a:ext cx="4959036" cy="7204736"/>
            <a:chOff x="0" y="0"/>
            <a:chExt cx="6612048" cy="9606314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6612048" cy="9606314"/>
              <a:chOff x="0" y="0"/>
              <a:chExt cx="2199855" cy="31960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69477" y="0"/>
                    </a:moveTo>
                    <a:lnTo>
                      <a:pt x="2130378" y="0"/>
                    </a:lnTo>
                    <a:cubicBezTo>
                      <a:pt x="2148805" y="0"/>
                      <a:pt x="2166476" y="7320"/>
                      <a:pt x="2179506" y="20349"/>
                    </a:cubicBezTo>
                    <a:cubicBezTo>
                      <a:pt x="2192536" y="33379"/>
                      <a:pt x="2199855" y="51051"/>
                      <a:pt x="2199855" y="69477"/>
                    </a:cubicBezTo>
                    <a:lnTo>
                      <a:pt x="2199855" y="3126583"/>
                    </a:lnTo>
                    <a:cubicBezTo>
                      <a:pt x="2199855" y="3145009"/>
                      <a:pt x="2192536" y="3162681"/>
                      <a:pt x="2179506" y="3175711"/>
                    </a:cubicBezTo>
                    <a:cubicBezTo>
                      <a:pt x="2166476" y="3188740"/>
                      <a:pt x="2148805" y="3196060"/>
                      <a:pt x="2130378" y="3196060"/>
                    </a:cubicBezTo>
                    <a:lnTo>
                      <a:pt x="69477" y="3196060"/>
                    </a:lnTo>
                    <a:cubicBezTo>
                      <a:pt x="51051" y="3196060"/>
                      <a:pt x="33379" y="3188740"/>
                      <a:pt x="20349" y="3175711"/>
                    </a:cubicBezTo>
                    <a:cubicBezTo>
                      <a:pt x="7320" y="3162681"/>
                      <a:pt x="0" y="3145009"/>
                      <a:pt x="0" y="3126583"/>
                    </a:cubicBezTo>
                    <a:lnTo>
                      <a:pt x="0" y="69477"/>
                    </a:lnTo>
                    <a:cubicBezTo>
                      <a:pt x="0" y="51051"/>
                      <a:pt x="7320" y="33379"/>
                      <a:pt x="20349" y="20349"/>
                    </a:cubicBezTo>
                    <a:cubicBezTo>
                      <a:pt x="33379" y="7320"/>
                      <a:pt x="51051" y="0"/>
                      <a:pt x="69477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0497" lIns="30497" bIns="30497" rIns="30497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292899" y="303695"/>
              <a:ext cx="6017250" cy="8972646"/>
              <a:chOff x="0" y="0"/>
              <a:chExt cx="846892" cy="1262846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35927" y="0"/>
                    </a:moveTo>
                    <a:lnTo>
                      <a:pt x="810965" y="0"/>
                    </a:lnTo>
                    <a:cubicBezTo>
                      <a:pt x="820493" y="0"/>
                      <a:pt x="829632" y="3785"/>
                      <a:pt x="836369" y="10523"/>
                    </a:cubicBezTo>
                    <a:cubicBezTo>
                      <a:pt x="843107" y="17260"/>
                      <a:pt x="846892" y="26399"/>
                      <a:pt x="846892" y="35927"/>
                    </a:cubicBezTo>
                    <a:lnTo>
                      <a:pt x="846892" y="1226919"/>
                    </a:lnTo>
                    <a:cubicBezTo>
                      <a:pt x="846892" y="1246761"/>
                      <a:pt x="830807" y="1262846"/>
                      <a:pt x="810965" y="1262846"/>
                    </a:cubicBezTo>
                    <a:lnTo>
                      <a:pt x="35927" y="1262846"/>
                    </a:lnTo>
                    <a:cubicBezTo>
                      <a:pt x="26399" y="1262846"/>
                      <a:pt x="17260" y="1259061"/>
                      <a:pt x="10523" y="1252323"/>
                    </a:cubicBezTo>
                    <a:cubicBezTo>
                      <a:pt x="3785" y="1245586"/>
                      <a:pt x="0" y="1236448"/>
                      <a:pt x="0" y="1226919"/>
                    </a:cubicBezTo>
                    <a:lnTo>
                      <a:pt x="0" y="35927"/>
                    </a:lnTo>
                    <a:cubicBezTo>
                      <a:pt x="0" y="16085"/>
                      <a:pt x="16085" y="0"/>
                      <a:pt x="35927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61384" t="0" r="-61384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598961" y="5342897"/>
              <a:ext cx="5406984" cy="3363317"/>
              <a:chOff x="0" y="0"/>
              <a:chExt cx="1798926" cy="11189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9982" y="0"/>
                    </a:moveTo>
                    <a:lnTo>
                      <a:pt x="1758943" y="0"/>
                    </a:lnTo>
                    <a:cubicBezTo>
                      <a:pt x="1781025" y="0"/>
                      <a:pt x="1798925" y="17901"/>
                      <a:pt x="1798925" y="39982"/>
                    </a:cubicBezTo>
                    <a:lnTo>
                      <a:pt x="1798925" y="1079007"/>
                    </a:lnTo>
                    <a:cubicBezTo>
                      <a:pt x="1798925" y="1089611"/>
                      <a:pt x="1794713" y="1099781"/>
                      <a:pt x="1787215" y="1107279"/>
                    </a:cubicBezTo>
                    <a:cubicBezTo>
                      <a:pt x="1779717" y="1114777"/>
                      <a:pt x="1769547" y="1118989"/>
                      <a:pt x="1758943" y="1118989"/>
                    </a:cubicBezTo>
                    <a:lnTo>
                      <a:pt x="39982" y="1118989"/>
                    </a:lnTo>
                    <a:cubicBezTo>
                      <a:pt x="17901" y="1118989"/>
                      <a:pt x="0" y="1101089"/>
                      <a:pt x="0" y="1079007"/>
                    </a:cubicBezTo>
                    <a:lnTo>
                      <a:pt x="0" y="39982"/>
                    </a:lnTo>
                    <a:cubicBezTo>
                      <a:pt x="0" y="17901"/>
                      <a:pt x="17901" y="0"/>
                      <a:pt x="39982" y="0"/>
                    </a:cubicBezTo>
                    <a:close/>
                  </a:path>
                </a:pathLst>
              </a:custGeom>
              <a:solidFill>
                <a:srgbClr val="FAFDFD">
                  <a:alpha val="45882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0497" lIns="30497" bIns="30497" rIns="30497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2" id="12"/>
            <p:cNvSpPr/>
            <p:nvPr/>
          </p:nvSpPr>
          <p:spPr>
            <a:xfrm>
              <a:off x="1999513" y="523481"/>
              <a:ext cx="3979599" cy="0"/>
            </a:xfrm>
            <a:prstGeom prst="line">
              <a:avLst/>
            </a:prstGeom>
            <a:ln cap="flat" w="33246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3" id="13"/>
            <p:cNvGrpSpPr/>
            <p:nvPr/>
          </p:nvGrpSpPr>
          <p:grpSpPr>
            <a:xfrm rot="0">
              <a:off x="598961" y="988312"/>
              <a:ext cx="5406984" cy="3472691"/>
              <a:chOff x="0" y="0"/>
              <a:chExt cx="1798926" cy="115537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0497" lIns="30497" bIns="30497" rIns="30497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6" id="16"/>
            <p:cNvSpPr/>
            <p:nvPr/>
          </p:nvSpPr>
          <p:spPr>
            <a:xfrm flipV="true">
              <a:off x="598961" y="7527509"/>
              <a:ext cx="5380151" cy="0"/>
            </a:xfrm>
            <a:prstGeom prst="line">
              <a:avLst/>
            </a:prstGeom>
            <a:ln cap="flat" w="3324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911555" y="4580759"/>
              <a:ext cx="5067557" cy="78770"/>
            </a:xfrm>
            <a:custGeom>
              <a:avLst/>
              <a:gdLst/>
              <a:ahLst/>
              <a:cxnLst/>
              <a:rect r="r" b="b" t="t" l="l"/>
              <a:pathLst>
                <a:path h="78770" w="5067557">
                  <a:moveTo>
                    <a:pt x="0" y="0"/>
                  </a:moveTo>
                  <a:lnTo>
                    <a:pt x="5067557" y="0"/>
                  </a:lnTo>
                  <a:lnTo>
                    <a:pt x="5067557" y="78770"/>
                  </a:lnTo>
                  <a:lnTo>
                    <a:pt x="0" y="787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11555" y="1145653"/>
              <a:ext cx="4861595" cy="3127197"/>
            </a:xfrm>
            <a:custGeom>
              <a:avLst/>
              <a:gdLst/>
              <a:ahLst/>
              <a:cxnLst/>
              <a:rect r="r" b="b" t="t" l="l"/>
              <a:pathLst>
                <a:path h="3127197" w="4861595">
                  <a:moveTo>
                    <a:pt x="0" y="0"/>
                  </a:moveTo>
                  <a:lnTo>
                    <a:pt x="4861595" y="0"/>
                  </a:lnTo>
                  <a:lnTo>
                    <a:pt x="4861595" y="3127197"/>
                  </a:lnTo>
                  <a:lnTo>
                    <a:pt x="0" y="31271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346" t="-1999" r="0" b="-1999"/>
              </a:stretch>
            </a:blip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3014750" y="303695"/>
              <a:ext cx="2991194" cy="3203421"/>
            </a:xfrm>
            <a:custGeom>
              <a:avLst/>
              <a:gdLst/>
              <a:ahLst/>
              <a:cxnLst/>
              <a:rect r="r" b="b" t="t" l="l"/>
              <a:pathLst>
                <a:path h="3203421" w="2991194">
                  <a:moveTo>
                    <a:pt x="0" y="0"/>
                  </a:moveTo>
                  <a:lnTo>
                    <a:pt x="2991194" y="0"/>
                  </a:lnTo>
                  <a:lnTo>
                    <a:pt x="2991194" y="3203420"/>
                  </a:lnTo>
                  <a:lnTo>
                    <a:pt x="0" y="32034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1546646" y="749863"/>
              <a:ext cx="3797376" cy="3830896"/>
            </a:xfrm>
            <a:custGeom>
              <a:avLst/>
              <a:gdLst/>
              <a:ahLst/>
              <a:cxnLst/>
              <a:rect r="r" b="b" t="t" l="l"/>
              <a:pathLst>
                <a:path h="3830896" w="3797376">
                  <a:moveTo>
                    <a:pt x="0" y="0"/>
                  </a:moveTo>
                  <a:lnTo>
                    <a:pt x="3797375" y="0"/>
                  </a:lnTo>
                  <a:lnTo>
                    <a:pt x="3797375" y="3830896"/>
                  </a:lnTo>
                  <a:lnTo>
                    <a:pt x="0" y="38308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alphaModFix amt="60000"/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1151273" y="1001452"/>
              <a:ext cx="3801705" cy="3801705"/>
            </a:xfrm>
            <a:custGeom>
              <a:avLst/>
              <a:gdLst/>
              <a:ahLst/>
              <a:cxnLst/>
              <a:rect r="r" b="b" t="t" l="l"/>
              <a:pathLst>
                <a:path h="3801705" w="3801705">
                  <a:moveTo>
                    <a:pt x="0" y="0"/>
                  </a:moveTo>
                  <a:lnTo>
                    <a:pt x="3801705" y="0"/>
                  </a:lnTo>
                  <a:lnTo>
                    <a:pt x="3801705" y="3801705"/>
                  </a:lnTo>
                  <a:lnTo>
                    <a:pt x="0" y="38017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4469716" y="7619144"/>
              <a:ext cx="1408686" cy="344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57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1214988" y="7619144"/>
              <a:ext cx="638696" cy="3441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57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24" id="24"/>
            <p:cNvSpPr txBox="true"/>
            <p:nvPr/>
          </p:nvSpPr>
          <p:spPr>
            <a:xfrm rot="0">
              <a:off x="598961" y="485381"/>
              <a:ext cx="2543685" cy="45212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32"/>
                </a:lnSpc>
              </a:pPr>
              <a:r>
                <a:rPr lang="en-US" sz="2094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Pompeii Worm</a:t>
              </a:r>
            </a:p>
          </p:txBody>
        </p:sp>
        <p:grpSp>
          <p:nvGrpSpPr>
            <p:cNvPr name="Group 25" id="25"/>
            <p:cNvGrpSpPr/>
            <p:nvPr/>
          </p:nvGrpSpPr>
          <p:grpSpPr>
            <a:xfrm rot="0">
              <a:off x="1078839" y="4703618"/>
              <a:ext cx="4445369" cy="410128"/>
              <a:chOff x="0" y="0"/>
              <a:chExt cx="8047555" cy="74246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2185550" y="4731642"/>
              <a:ext cx="2407103" cy="2950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44"/>
                </a:lnSpc>
              </a:pPr>
              <a:r>
                <a:rPr lang="en-US" b="true" sz="1388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Alvinella pompejana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818150" y="7160924"/>
              <a:ext cx="1782267" cy="3665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0"/>
                </a:lnSpc>
              </a:pPr>
              <a:r>
                <a:rPr lang="en-US" sz="173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Invertebrate</a:t>
              </a:r>
            </a:p>
          </p:txBody>
        </p:sp>
        <p:grpSp>
          <p:nvGrpSpPr>
            <p:cNvPr name="Group 29" id="29"/>
            <p:cNvGrpSpPr/>
            <p:nvPr/>
          </p:nvGrpSpPr>
          <p:grpSpPr>
            <a:xfrm rot="0">
              <a:off x="4475638" y="705506"/>
              <a:ext cx="1704837" cy="527961"/>
              <a:chOff x="0" y="0"/>
              <a:chExt cx="1312305" cy="4064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30497" lIns="30497" bIns="30497" rIns="30497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Poly-extremophile</a:t>
                </a:r>
              </a:p>
            </p:txBody>
          </p:sp>
        </p:grpSp>
        <p:sp>
          <p:nvSpPr>
            <p:cNvPr name="TextBox 32" id="32"/>
            <p:cNvSpPr txBox="true"/>
            <p:nvPr/>
          </p:nvSpPr>
          <p:spPr>
            <a:xfrm rot="0">
              <a:off x="796677" y="5501508"/>
              <a:ext cx="1042963" cy="4143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3"/>
                </a:lnSpc>
              </a:pPr>
              <a:r>
                <a:rPr lang="en-US" b="true" sz="1909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Freeform 33" id="33"/>
            <p:cNvSpPr/>
            <p:nvPr/>
          </p:nvSpPr>
          <p:spPr>
            <a:xfrm flipH="false" flipV="false" rot="0">
              <a:off x="864485" y="8169725"/>
              <a:ext cx="428708" cy="428708"/>
            </a:xfrm>
            <a:custGeom>
              <a:avLst/>
              <a:gdLst/>
              <a:ahLst/>
              <a:cxnLst/>
              <a:rect r="r" b="b" t="t" l="l"/>
              <a:pathLst>
                <a:path h="428708" w="428708">
                  <a:moveTo>
                    <a:pt x="0" y="0"/>
                  </a:moveTo>
                  <a:lnTo>
                    <a:pt x="428708" y="0"/>
                  </a:lnTo>
                  <a:lnTo>
                    <a:pt x="428708" y="428709"/>
                  </a:lnTo>
                  <a:lnTo>
                    <a:pt x="0" y="428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1332291" y="8161682"/>
              <a:ext cx="428708" cy="428708"/>
            </a:xfrm>
            <a:custGeom>
              <a:avLst/>
              <a:gdLst/>
              <a:ahLst/>
              <a:cxnLst/>
              <a:rect r="r" b="b" t="t" l="l"/>
              <a:pathLst>
                <a:path h="428708" w="428708">
                  <a:moveTo>
                    <a:pt x="0" y="0"/>
                  </a:moveTo>
                  <a:lnTo>
                    <a:pt x="428709" y="0"/>
                  </a:lnTo>
                  <a:lnTo>
                    <a:pt x="428709" y="428709"/>
                  </a:lnTo>
                  <a:lnTo>
                    <a:pt x="0" y="4287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5" id="35"/>
            <p:cNvGrpSpPr/>
            <p:nvPr/>
          </p:nvGrpSpPr>
          <p:grpSpPr>
            <a:xfrm rot="0">
              <a:off x="4094657" y="6595395"/>
              <a:ext cx="858321" cy="858321"/>
              <a:chOff x="0" y="0"/>
              <a:chExt cx="812800" cy="8128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34765" lIns="34765" bIns="34765" rIns="3476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38" id="38"/>
            <p:cNvSpPr/>
            <p:nvPr/>
          </p:nvSpPr>
          <p:spPr>
            <a:xfrm flipH="false" flipV="false" rot="0">
              <a:off x="4237345" y="6763138"/>
              <a:ext cx="557692" cy="522836"/>
            </a:xfrm>
            <a:custGeom>
              <a:avLst/>
              <a:gdLst/>
              <a:ahLst/>
              <a:cxnLst/>
              <a:rect r="r" b="b" t="t" l="l"/>
              <a:pathLst>
                <a:path h="522836" w="557692">
                  <a:moveTo>
                    <a:pt x="0" y="0"/>
                  </a:moveTo>
                  <a:lnTo>
                    <a:pt x="557692" y="0"/>
                  </a:lnTo>
                  <a:lnTo>
                    <a:pt x="557692" y="522836"/>
                  </a:lnTo>
                  <a:lnTo>
                    <a:pt x="0" y="52283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9" id="39"/>
            <p:cNvGrpSpPr/>
            <p:nvPr/>
          </p:nvGrpSpPr>
          <p:grpSpPr>
            <a:xfrm rot="0">
              <a:off x="5100036" y="6364680"/>
              <a:ext cx="778365" cy="1041586"/>
              <a:chOff x="0" y="0"/>
              <a:chExt cx="812800" cy="1087665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21255" y="48179"/>
                <a:ext cx="770290" cy="1039486"/>
              </a:xfrm>
              <a:custGeom>
                <a:avLst/>
                <a:gdLst/>
                <a:ahLst/>
                <a:cxnLst/>
                <a:rect r="r" b="b" t="t" l="l"/>
                <a:pathLst>
                  <a:path h="1039486" w="770290">
                    <a:moveTo>
                      <a:pt x="409448" y="16864"/>
                    </a:moveTo>
                    <a:lnTo>
                      <a:pt x="767242" y="974444"/>
                    </a:lnTo>
                    <a:cubicBezTo>
                      <a:pt x="772769" y="989237"/>
                      <a:pt x="770697" y="1005799"/>
                      <a:pt x="761694" y="1018773"/>
                    </a:cubicBezTo>
                    <a:cubicBezTo>
                      <a:pt x="752691" y="1031748"/>
                      <a:pt x="737902" y="1039486"/>
                      <a:pt x="722110" y="1039486"/>
                    </a:cubicBezTo>
                    <a:lnTo>
                      <a:pt x="48180" y="1039486"/>
                    </a:lnTo>
                    <a:cubicBezTo>
                      <a:pt x="32388" y="1039486"/>
                      <a:pt x="17599" y="1031748"/>
                      <a:pt x="8596" y="1018773"/>
                    </a:cubicBezTo>
                    <a:cubicBezTo>
                      <a:pt x="-407" y="1005799"/>
                      <a:pt x="-2479" y="989237"/>
                      <a:pt x="3048" y="974444"/>
                    </a:cubicBezTo>
                    <a:lnTo>
                      <a:pt x="360842" y="16864"/>
                    </a:lnTo>
                    <a:cubicBezTo>
                      <a:pt x="364631" y="6723"/>
                      <a:pt x="374319" y="0"/>
                      <a:pt x="385145" y="0"/>
                    </a:cubicBezTo>
                    <a:cubicBezTo>
                      <a:pt x="395971" y="0"/>
                      <a:pt x="405659" y="6723"/>
                      <a:pt x="409448" y="16864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5572" lIns="25572" bIns="25572" rIns="25572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5380423" y="6699070"/>
              <a:ext cx="209221" cy="707196"/>
            </a:xfrm>
            <a:custGeom>
              <a:avLst/>
              <a:gdLst/>
              <a:ahLst/>
              <a:cxnLst/>
              <a:rect r="r" b="b" t="t" l="l"/>
              <a:pathLst>
                <a:path h="707196" w="209221">
                  <a:moveTo>
                    <a:pt x="0" y="0"/>
                  </a:moveTo>
                  <a:lnTo>
                    <a:pt x="209222" y="0"/>
                  </a:lnTo>
                  <a:lnTo>
                    <a:pt x="209222" y="707196"/>
                  </a:lnTo>
                  <a:lnTo>
                    <a:pt x="0" y="7071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796677" y="5953385"/>
              <a:ext cx="3832823" cy="2825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52"/>
                </a:lnSpc>
              </a:pPr>
              <a:r>
                <a:rPr lang="en-US" sz="1323" b="true">
                  <a:solidFill>
                    <a:srgbClr val="033EE4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Survives</a:t>
              </a:r>
              <a:r>
                <a:rPr lang="en-US" sz="1323" b="true">
                  <a:solidFill>
                    <a:srgbClr val="0040F6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sz="132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 deep hot waters</a:t>
              </a:r>
              <a:r>
                <a:rPr lang="en-US" sz="132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.</a:t>
              </a:r>
            </a:p>
          </p:txBody>
        </p:sp>
        <p:grpSp>
          <p:nvGrpSpPr>
            <p:cNvPr name="Group 44" id="44"/>
            <p:cNvGrpSpPr/>
            <p:nvPr/>
          </p:nvGrpSpPr>
          <p:grpSpPr>
            <a:xfrm rot="0">
              <a:off x="3104059" y="6698875"/>
              <a:ext cx="836289" cy="683032"/>
              <a:chOff x="0" y="0"/>
              <a:chExt cx="855228" cy="698500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8716" y="0"/>
                <a:ext cx="837796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37796">
                    <a:moveTo>
                      <a:pt x="830262" y="377179"/>
                    </a:moveTo>
                    <a:lnTo>
                      <a:pt x="659562" y="670571"/>
                    </a:lnTo>
                    <a:cubicBezTo>
                      <a:pt x="649501" y="687862"/>
                      <a:pt x="631004" y="698500"/>
                      <a:pt x="610999" y="698500"/>
                    </a:cubicBezTo>
                    <a:lnTo>
                      <a:pt x="226797" y="698500"/>
                    </a:lnTo>
                    <a:cubicBezTo>
                      <a:pt x="206791" y="698500"/>
                      <a:pt x="188295" y="687862"/>
                      <a:pt x="178234" y="670571"/>
                    </a:cubicBezTo>
                    <a:lnTo>
                      <a:pt x="7534" y="377179"/>
                    </a:lnTo>
                    <a:cubicBezTo>
                      <a:pt x="-2511" y="359915"/>
                      <a:pt x="-2511" y="338585"/>
                      <a:pt x="7534" y="321321"/>
                    </a:cubicBezTo>
                    <a:lnTo>
                      <a:pt x="178234" y="27929"/>
                    </a:lnTo>
                    <a:cubicBezTo>
                      <a:pt x="188295" y="10638"/>
                      <a:pt x="206791" y="0"/>
                      <a:pt x="226797" y="0"/>
                    </a:cubicBezTo>
                    <a:lnTo>
                      <a:pt x="610999" y="0"/>
                    </a:lnTo>
                    <a:cubicBezTo>
                      <a:pt x="631004" y="0"/>
                      <a:pt x="649501" y="10638"/>
                      <a:pt x="659562" y="27929"/>
                    </a:cubicBezTo>
                    <a:lnTo>
                      <a:pt x="830262" y="321321"/>
                    </a:lnTo>
                    <a:cubicBezTo>
                      <a:pt x="840307" y="338585"/>
                      <a:pt x="840307" y="359915"/>
                      <a:pt x="830262" y="377179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114300" y="-19050"/>
                <a:ext cx="626628" cy="717550"/>
              </a:xfrm>
              <a:prstGeom prst="rect">
                <a:avLst/>
              </a:prstGeom>
            </p:spPr>
            <p:txBody>
              <a:bodyPr anchor="ctr" rtlCol="false" tIns="28462" lIns="28462" bIns="28462" rIns="28462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7" id="47"/>
            <p:cNvSpPr/>
            <p:nvPr/>
          </p:nvSpPr>
          <p:spPr>
            <a:xfrm flipH="false" flipV="false" rot="0">
              <a:off x="3233350" y="6835573"/>
              <a:ext cx="538014" cy="307092"/>
            </a:xfrm>
            <a:custGeom>
              <a:avLst/>
              <a:gdLst/>
              <a:ahLst/>
              <a:cxnLst/>
              <a:rect r="r" b="b" t="t" l="l"/>
              <a:pathLst>
                <a:path h="307092" w="538014">
                  <a:moveTo>
                    <a:pt x="0" y="0"/>
                  </a:moveTo>
                  <a:lnTo>
                    <a:pt x="538014" y="0"/>
                  </a:lnTo>
                  <a:lnTo>
                    <a:pt x="538014" y="307092"/>
                  </a:lnTo>
                  <a:lnTo>
                    <a:pt x="0" y="3070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235" t="0" r="-6235" b="0"/>
              </a:stretch>
            </a:blipFill>
          </p:spPr>
        </p:sp>
      </p:grpSp>
      <p:grpSp>
        <p:nvGrpSpPr>
          <p:cNvPr name="Group 48" id="48"/>
          <p:cNvGrpSpPr/>
          <p:nvPr/>
        </p:nvGrpSpPr>
        <p:grpSpPr>
          <a:xfrm rot="0">
            <a:off x="410733" y="5735987"/>
            <a:ext cx="4801966" cy="3522313"/>
            <a:chOff x="0" y="0"/>
            <a:chExt cx="4198620" cy="307975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8"/>
              <a:stretch>
                <a:fillRect l="-15084" t="0" r="-15084" b="0"/>
              </a:stretch>
            </a:blipFill>
          </p:spPr>
        </p:sp>
      </p:grpSp>
      <p:grpSp>
        <p:nvGrpSpPr>
          <p:cNvPr name="Group 50" id="50"/>
          <p:cNvGrpSpPr/>
          <p:nvPr/>
        </p:nvGrpSpPr>
        <p:grpSpPr>
          <a:xfrm rot="5400000">
            <a:off x="13570386" y="550134"/>
            <a:ext cx="1171072" cy="1756608"/>
            <a:chOff x="0" y="0"/>
            <a:chExt cx="6350000" cy="9525000"/>
          </a:xfrm>
        </p:grpSpPr>
        <p:sp>
          <p:nvSpPr>
            <p:cNvPr name="Freeform 51" id="51"/>
            <p:cNvSpPr/>
            <p:nvPr/>
          </p:nvSpPr>
          <p:spPr>
            <a:xfrm flipH="false" flipV="false" rot="0">
              <a:off x="0" y="0"/>
              <a:ext cx="6350000" cy="9525000"/>
            </a:xfrm>
            <a:custGeom>
              <a:avLst/>
              <a:gdLst/>
              <a:ahLst/>
              <a:cxnLst/>
              <a:rect r="r" b="b" t="t" l="l"/>
              <a:pathLst>
                <a:path h="9525000" w="6350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19"/>
              <a:stretch>
                <a:fillRect l="-5312" t="0" r="-5312" b="0"/>
              </a:stretch>
            </a:blipFill>
          </p:spPr>
        </p:sp>
      </p:grpSp>
      <p:sp>
        <p:nvSpPr>
          <p:cNvPr name="Freeform 52" id="52"/>
          <p:cNvSpPr/>
          <p:nvPr/>
        </p:nvSpPr>
        <p:spPr>
          <a:xfrm flipH="false" flipV="false" rot="0">
            <a:off x="529824" y="716826"/>
            <a:ext cx="4235359" cy="4235359"/>
          </a:xfrm>
          <a:custGeom>
            <a:avLst/>
            <a:gdLst/>
            <a:ahLst/>
            <a:cxnLst/>
            <a:rect r="r" b="b" t="t" l="l"/>
            <a:pathLst>
              <a:path h="4235359" w="4235359">
                <a:moveTo>
                  <a:pt x="0" y="0"/>
                </a:moveTo>
                <a:lnTo>
                  <a:pt x="4235359" y="0"/>
                </a:lnTo>
                <a:lnTo>
                  <a:pt x="4235359" y="4235358"/>
                </a:lnTo>
                <a:lnTo>
                  <a:pt x="0" y="4235358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5468135" y="2386385"/>
            <a:ext cx="6925040" cy="6108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FFF7E9"/>
                </a:solidFill>
                <a:latin typeface="Lemonada"/>
                <a:ea typeface="Lemonada"/>
                <a:cs typeface="Lemonada"/>
                <a:sym typeface="Lemonada"/>
              </a:rPr>
              <a:t>These worms live at the bottom of the ocean near extremely hot underwater volcano vents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FFF7E9"/>
                </a:solidFill>
                <a:latin typeface="Lemonada"/>
                <a:ea typeface="Lemonada"/>
                <a:cs typeface="Lemonada"/>
                <a:sym typeface="Lemonada"/>
              </a:rPr>
              <a:t>They can survive extremely high pressure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FFF7E9"/>
                </a:solidFill>
                <a:latin typeface="Lemonada"/>
                <a:ea typeface="Lemonada"/>
                <a:cs typeface="Lemonada"/>
                <a:sym typeface="Lemonada"/>
              </a:rPr>
              <a:t>They’re covered in fuzzy bacteria on their backs that keep them cool, even in boiling water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FFF7E9"/>
                </a:solidFill>
                <a:latin typeface="Lemonada"/>
                <a:ea typeface="Lemonada"/>
                <a:cs typeface="Lemonada"/>
                <a:sym typeface="Lemonada"/>
              </a:rPr>
              <a:t>They’re among the most heat-tolerant animals known!</a:t>
            </a:r>
          </a:p>
          <a:p>
            <a:pPr algn="l">
              <a:lnSpc>
                <a:spcPts val="3497"/>
              </a:lnSpc>
            </a:pPr>
          </a:p>
        </p:txBody>
      </p:sp>
      <p:sp>
        <p:nvSpPr>
          <p:cNvPr name="TextBox 54" id="54"/>
          <p:cNvSpPr txBox="true"/>
          <p:nvPr/>
        </p:nvSpPr>
        <p:spPr>
          <a:xfrm rot="0">
            <a:off x="2811716" y="793026"/>
            <a:ext cx="12664568" cy="134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97"/>
              </a:lnSpc>
            </a:pPr>
            <a:r>
              <a:rPr lang="en-US" sz="9373">
                <a:solidFill>
                  <a:srgbClr val="FFF7E9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POMPEII WORM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198595" y="1028700"/>
            <a:ext cx="2824591" cy="2245550"/>
          </a:xfrm>
          <a:custGeom>
            <a:avLst/>
            <a:gdLst/>
            <a:ahLst/>
            <a:cxnLst/>
            <a:rect r="r" b="b" t="t" l="l"/>
            <a:pathLst>
              <a:path h="2245550" w="2824591">
                <a:moveTo>
                  <a:pt x="0" y="0"/>
                </a:moveTo>
                <a:lnTo>
                  <a:pt x="2824592" y="0"/>
                </a:lnTo>
                <a:lnTo>
                  <a:pt x="2824592" y="2245550"/>
                </a:lnTo>
                <a:lnTo>
                  <a:pt x="0" y="2245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847004" y="7507657"/>
            <a:ext cx="2824591" cy="2245550"/>
          </a:xfrm>
          <a:custGeom>
            <a:avLst/>
            <a:gdLst/>
            <a:ahLst/>
            <a:cxnLst/>
            <a:rect r="r" b="b" t="t" l="l"/>
            <a:pathLst>
              <a:path h="2245550" w="2824591">
                <a:moveTo>
                  <a:pt x="0" y="0"/>
                </a:moveTo>
                <a:lnTo>
                  <a:pt x="2824592" y="0"/>
                </a:lnTo>
                <a:lnTo>
                  <a:pt x="2824592" y="2245550"/>
                </a:lnTo>
                <a:lnTo>
                  <a:pt x="0" y="224555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6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198595" y="4824883"/>
            <a:ext cx="2334156" cy="5710474"/>
          </a:xfrm>
          <a:custGeom>
            <a:avLst/>
            <a:gdLst/>
            <a:ahLst/>
            <a:cxnLst/>
            <a:rect r="r" b="b" t="t" l="l"/>
            <a:pathLst>
              <a:path h="5710474" w="2334156">
                <a:moveTo>
                  <a:pt x="0" y="0"/>
                </a:moveTo>
                <a:lnTo>
                  <a:pt x="2334156" y="0"/>
                </a:lnTo>
                <a:lnTo>
                  <a:pt x="2334156" y="5710475"/>
                </a:lnTo>
                <a:lnTo>
                  <a:pt x="0" y="571047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2504869" y="2350825"/>
            <a:ext cx="4754431" cy="6907475"/>
            <a:chOff x="0" y="0"/>
            <a:chExt cx="6339242" cy="9209967"/>
          </a:xfrm>
        </p:grpSpPr>
        <p:grpSp>
          <p:nvGrpSpPr>
            <p:cNvPr name="Group 7" id="7"/>
            <p:cNvGrpSpPr/>
            <p:nvPr/>
          </p:nvGrpSpPr>
          <p:grpSpPr>
            <a:xfrm rot="0">
              <a:off x="0" y="0"/>
              <a:ext cx="6339242" cy="9209967"/>
              <a:chOff x="0" y="0"/>
              <a:chExt cx="2199855" cy="319606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60727" y="0"/>
                    </a:moveTo>
                    <a:lnTo>
                      <a:pt x="2139129" y="0"/>
                    </a:lnTo>
                    <a:cubicBezTo>
                      <a:pt x="2155235" y="0"/>
                      <a:pt x="2170681" y="6398"/>
                      <a:pt x="2182069" y="17786"/>
                    </a:cubicBezTo>
                    <a:cubicBezTo>
                      <a:pt x="2193458" y="29175"/>
                      <a:pt x="2199855" y="44621"/>
                      <a:pt x="2199855" y="60727"/>
                    </a:cubicBezTo>
                    <a:lnTo>
                      <a:pt x="2199855" y="3135333"/>
                    </a:lnTo>
                    <a:cubicBezTo>
                      <a:pt x="2199855" y="3151439"/>
                      <a:pt x="2193458" y="3166885"/>
                      <a:pt x="2182069" y="3178274"/>
                    </a:cubicBezTo>
                    <a:cubicBezTo>
                      <a:pt x="2170681" y="3189662"/>
                      <a:pt x="2155235" y="3196060"/>
                      <a:pt x="2139129" y="3196060"/>
                    </a:cubicBezTo>
                    <a:lnTo>
                      <a:pt x="60727" y="3196060"/>
                    </a:lnTo>
                    <a:cubicBezTo>
                      <a:pt x="44621" y="3196060"/>
                      <a:pt x="29175" y="3189662"/>
                      <a:pt x="17786" y="3178274"/>
                    </a:cubicBezTo>
                    <a:cubicBezTo>
                      <a:pt x="6398" y="3166885"/>
                      <a:pt x="0" y="3151439"/>
                      <a:pt x="0" y="3135333"/>
                    </a:cubicBezTo>
                    <a:lnTo>
                      <a:pt x="0" y="60727"/>
                    </a:lnTo>
                    <a:cubicBezTo>
                      <a:pt x="0" y="44621"/>
                      <a:pt x="6398" y="29175"/>
                      <a:pt x="17786" y="17786"/>
                    </a:cubicBezTo>
                    <a:cubicBezTo>
                      <a:pt x="29175" y="6398"/>
                      <a:pt x="44621" y="0"/>
                      <a:pt x="60727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4892" lIns="34892" bIns="34892" rIns="34892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0" id="10"/>
            <p:cNvGrpSpPr/>
            <p:nvPr/>
          </p:nvGrpSpPr>
          <p:grpSpPr>
            <a:xfrm rot="0">
              <a:off x="280814" y="291165"/>
              <a:ext cx="5768984" cy="8602443"/>
              <a:chOff x="0" y="0"/>
              <a:chExt cx="846892" cy="126284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31402" y="0"/>
                    </a:moveTo>
                    <a:lnTo>
                      <a:pt x="815490" y="0"/>
                    </a:lnTo>
                    <a:cubicBezTo>
                      <a:pt x="823818" y="0"/>
                      <a:pt x="831805" y="3308"/>
                      <a:pt x="837695" y="9197"/>
                    </a:cubicBezTo>
                    <a:cubicBezTo>
                      <a:pt x="843583" y="15086"/>
                      <a:pt x="846892" y="23074"/>
                      <a:pt x="846892" y="31402"/>
                    </a:cubicBezTo>
                    <a:lnTo>
                      <a:pt x="846892" y="1231444"/>
                    </a:lnTo>
                    <a:cubicBezTo>
                      <a:pt x="846892" y="1248787"/>
                      <a:pt x="832833" y="1262846"/>
                      <a:pt x="815490" y="1262846"/>
                    </a:cubicBezTo>
                    <a:lnTo>
                      <a:pt x="31402" y="1262846"/>
                    </a:lnTo>
                    <a:cubicBezTo>
                      <a:pt x="14059" y="1262846"/>
                      <a:pt x="0" y="1248787"/>
                      <a:pt x="0" y="1231444"/>
                    </a:cubicBezTo>
                    <a:lnTo>
                      <a:pt x="0" y="31402"/>
                    </a:lnTo>
                    <a:cubicBezTo>
                      <a:pt x="0" y="14059"/>
                      <a:pt x="14059" y="0"/>
                      <a:pt x="31402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55444" t="0" r="-55444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12" id="12"/>
            <p:cNvGrpSpPr/>
            <p:nvPr/>
          </p:nvGrpSpPr>
          <p:grpSpPr>
            <a:xfrm rot="0">
              <a:off x="528598" y="5139748"/>
              <a:ext cx="5183897" cy="3224550"/>
              <a:chOff x="0" y="0"/>
              <a:chExt cx="1798926" cy="1118989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4946" y="0"/>
                    </a:moveTo>
                    <a:lnTo>
                      <a:pt x="1763979" y="0"/>
                    </a:lnTo>
                    <a:cubicBezTo>
                      <a:pt x="1773248" y="0"/>
                      <a:pt x="1782136" y="3682"/>
                      <a:pt x="1788690" y="10236"/>
                    </a:cubicBezTo>
                    <a:cubicBezTo>
                      <a:pt x="1795244" y="16789"/>
                      <a:pt x="1798925" y="25678"/>
                      <a:pt x="1798925" y="34946"/>
                    </a:cubicBezTo>
                    <a:lnTo>
                      <a:pt x="1798925" y="1084043"/>
                    </a:lnTo>
                    <a:cubicBezTo>
                      <a:pt x="1798925" y="1093311"/>
                      <a:pt x="1795244" y="1102200"/>
                      <a:pt x="1788690" y="1108754"/>
                    </a:cubicBezTo>
                    <a:cubicBezTo>
                      <a:pt x="1782136" y="1115308"/>
                      <a:pt x="1773248" y="1118989"/>
                      <a:pt x="1763979" y="1118989"/>
                    </a:cubicBezTo>
                    <a:lnTo>
                      <a:pt x="34946" y="1118989"/>
                    </a:lnTo>
                    <a:cubicBezTo>
                      <a:pt x="25678" y="1118989"/>
                      <a:pt x="16789" y="1115308"/>
                      <a:pt x="10236" y="1108754"/>
                    </a:cubicBezTo>
                    <a:cubicBezTo>
                      <a:pt x="3682" y="1102200"/>
                      <a:pt x="0" y="1093311"/>
                      <a:pt x="0" y="1084043"/>
                    </a:cubicBezTo>
                    <a:lnTo>
                      <a:pt x="0" y="34946"/>
                    </a:lnTo>
                    <a:cubicBezTo>
                      <a:pt x="0" y="25678"/>
                      <a:pt x="3682" y="16789"/>
                      <a:pt x="10236" y="10236"/>
                    </a:cubicBezTo>
                    <a:cubicBezTo>
                      <a:pt x="16789" y="3682"/>
                      <a:pt x="25678" y="0"/>
                      <a:pt x="34946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4892" lIns="34892" bIns="34892" rIns="34892"/>
              <a:lstStyle/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5" id="15"/>
            <p:cNvSpPr/>
            <p:nvPr/>
          </p:nvSpPr>
          <p:spPr>
            <a:xfrm>
              <a:off x="1917015" y="501882"/>
              <a:ext cx="3815405" cy="0"/>
            </a:xfrm>
            <a:prstGeom prst="line">
              <a:avLst/>
            </a:prstGeom>
            <a:ln cap="flat" w="55720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6" id="16"/>
            <p:cNvGrpSpPr/>
            <p:nvPr/>
          </p:nvGrpSpPr>
          <p:grpSpPr>
            <a:xfrm rot="0">
              <a:off x="574248" y="947535"/>
              <a:ext cx="5183897" cy="3329412"/>
              <a:chOff x="0" y="0"/>
              <a:chExt cx="1798926" cy="1155379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4892" lIns="34892" bIns="34892" rIns="34892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9" id="19"/>
            <p:cNvSpPr/>
            <p:nvPr/>
          </p:nvSpPr>
          <p:spPr>
            <a:xfrm flipV="true">
              <a:off x="574248" y="7216931"/>
              <a:ext cx="5158172" cy="0"/>
            </a:xfrm>
            <a:prstGeom prst="line">
              <a:avLst/>
            </a:prstGeom>
            <a:ln cap="flat" w="2786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873945" y="4391761"/>
              <a:ext cx="4858475" cy="75520"/>
            </a:xfrm>
            <a:custGeom>
              <a:avLst/>
              <a:gdLst/>
              <a:ahLst/>
              <a:cxnLst/>
              <a:rect r="r" b="b" t="t" l="l"/>
              <a:pathLst>
                <a:path h="75520" w="4858475">
                  <a:moveTo>
                    <a:pt x="0" y="0"/>
                  </a:moveTo>
                  <a:lnTo>
                    <a:pt x="4858475" y="0"/>
                  </a:lnTo>
                  <a:lnTo>
                    <a:pt x="4858475" y="75521"/>
                  </a:lnTo>
                  <a:lnTo>
                    <a:pt x="0" y="755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1" id="21"/>
            <p:cNvGrpSpPr/>
            <p:nvPr/>
          </p:nvGrpSpPr>
          <p:grpSpPr>
            <a:xfrm rot="0">
              <a:off x="4290977" y="676397"/>
              <a:ext cx="1634497" cy="506178"/>
              <a:chOff x="0" y="0"/>
              <a:chExt cx="1312305" cy="406400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34892" lIns="34892" bIns="34892" rIns="34892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Poly-extremophile</a:t>
                </a:r>
              </a:p>
            </p:txBody>
          </p:sp>
        </p:grpSp>
        <p:sp>
          <p:nvSpPr>
            <p:cNvPr name="Freeform 24" id="24"/>
            <p:cNvSpPr/>
            <p:nvPr/>
          </p:nvSpPr>
          <p:spPr>
            <a:xfrm flipH="false" flipV="false" rot="0">
              <a:off x="813575" y="1145255"/>
              <a:ext cx="4703463" cy="2933972"/>
            </a:xfrm>
            <a:custGeom>
              <a:avLst/>
              <a:gdLst/>
              <a:ahLst/>
              <a:cxnLst/>
              <a:rect r="r" b="b" t="t" l="l"/>
              <a:pathLst>
                <a:path h="2933972" w="4703463">
                  <a:moveTo>
                    <a:pt x="0" y="0"/>
                  </a:moveTo>
                  <a:lnTo>
                    <a:pt x="4703463" y="0"/>
                  </a:lnTo>
                  <a:lnTo>
                    <a:pt x="4703463" y="2933972"/>
                  </a:lnTo>
                  <a:lnTo>
                    <a:pt x="0" y="29339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46" t="-3621" r="0" b="-3621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103772" y="1145255"/>
              <a:ext cx="3704889" cy="3088184"/>
            </a:xfrm>
            <a:custGeom>
              <a:avLst/>
              <a:gdLst/>
              <a:ahLst/>
              <a:cxnLst/>
              <a:rect r="r" b="b" t="t" l="l"/>
              <a:pathLst>
                <a:path h="3088184" w="3704889">
                  <a:moveTo>
                    <a:pt x="0" y="0"/>
                  </a:moveTo>
                  <a:lnTo>
                    <a:pt x="3704889" y="0"/>
                  </a:lnTo>
                  <a:lnTo>
                    <a:pt x="3704889" y="3088184"/>
                  </a:lnTo>
                  <a:lnTo>
                    <a:pt x="0" y="3088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-36720" r="-3183" b="-40502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4290977" y="1182575"/>
              <a:ext cx="1158235" cy="1783042"/>
            </a:xfrm>
            <a:custGeom>
              <a:avLst/>
              <a:gdLst/>
              <a:ahLst/>
              <a:cxnLst/>
              <a:rect r="r" b="b" t="t" l="l"/>
              <a:pathLst>
                <a:path h="1783042" w="1158235">
                  <a:moveTo>
                    <a:pt x="0" y="0"/>
                  </a:moveTo>
                  <a:lnTo>
                    <a:pt x="1158235" y="0"/>
                  </a:lnTo>
                  <a:lnTo>
                    <a:pt x="1158235" y="1783043"/>
                  </a:lnTo>
                  <a:lnTo>
                    <a:pt x="0" y="17830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891913" y="2794546"/>
              <a:ext cx="834508" cy="1284681"/>
            </a:xfrm>
            <a:custGeom>
              <a:avLst/>
              <a:gdLst/>
              <a:ahLst/>
              <a:cxnLst/>
              <a:rect r="r" b="b" t="t" l="l"/>
              <a:pathLst>
                <a:path h="1284681" w="834508">
                  <a:moveTo>
                    <a:pt x="0" y="0"/>
                  </a:moveTo>
                  <a:lnTo>
                    <a:pt x="834508" y="0"/>
                  </a:lnTo>
                  <a:lnTo>
                    <a:pt x="834508" y="1284681"/>
                  </a:lnTo>
                  <a:lnTo>
                    <a:pt x="0" y="1284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4194812" y="7312738"/>
              <a:ext cx="1350565" cy="321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6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164858" y="7312738"/>
              <a:ext cx="612344" cy="3219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09"/>
                </a:lnSpc>
              </a:pPr>
              <a:r>
                <a:rPr lang="en-US" sz="1506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593990" y="430302"/>
              <a:ext cx="2709192" cy="44456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1"/>
                </a:lnSpc>
              </a:pPr>
              <a:r>
                <a:rPr lang="en-US" sz="2008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Dumbo Octopus</a:t>
              </a:r>
            </a:p>
          </p:txBody>
        </p:sp>
        <p:grpSp>
          <p:nvGrpSpPr>
            <p:cNvPr name="Group 31" id="31"/>
            <p:cNvGrpSpPr/>
            <p:nvPr/>
          </p:nvGrpSpPr>
          <p:grpSpPr>
            <a:xfrm rot="0">
              <a:off x="1034327" y="4429522"/>
              <a:ext cx="4261957" cy="393207"/>
              <a:chOff x="0" y="0"/>
              <a:chExt cx="8047555" cy="74246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2362335" y="4469803"/>
              <a:ext cx="1605941" cy="2840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63"/>
                </a:lnSpc>
              </a:pPr>
              <a:r>
                <a:rPr lang="en-US" b="true" sz="1331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Grimpoteuthis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908506" y="6854767"/>
              <a:ext cx="1203351" cy="36216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29"/>
                </a:lnSpc>
              </a:pPr>
              <a:r>
                <a:rPr lang="en-US" sz="1664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Octopod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793685" y="5260278"/>
              <a:ext cx="999931" cy="38927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62"/>
                </a:lnSpc>
              </a:pPr>
              <a:r>
                <a:rPr lang="en-US" b="true" sz="1830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Freeform 36" id="36"/>
            <p:cNvSpPr/>
            <p:nvPr/>
          </p:nvSpPr>
          <p:spPr>
            <a:xfrm flipH="false" flipV="false" rot="0">
              <a:off x="753838" y="7782670"/>
              <a:ext cx="411020" cy="411020"/>
            </a:xfrm>
            <a:custGeom>
              <a:avLst/>
              <a:gdLst/>
              <a:ahLst/>
              <a:cxnLst/>
              <a:rect r="r" b="b" t="t" l="l"/>
              <a:pathLst>
                <a:path h="411020" w="411020">
                  <a:moveTo>
                    <a:pt x="0" y="0"/>
                  </a:moveTo>
                  <a:lnTo>
                    <a:pt x="411020" y="0"/>
                  </a:lnTo>
                  <a:lnTo>
                    <a:pt x="411020" y="411020"/>
                  </a:lnTo>
                  <a:lnTo>
                    <a:pt x="0" y="41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0">
              <a:off x="1265520" y="7782670"/>
              <a:ext cx="411020" cy="411020"/>
            </a:xfrm>
            <a:custGeom>
              <a:avLst/>
              <a:gdLst/>
              <a:ahLst/>
              <a:cxnLst/>
              <a:rect r="r" b="b" t="t" l="l"/>
              <a:pathLst>
                <a:path h="411020" w="411020">
                  <a:moveTo>
                    <a:pt x="0" y="0"/>
                  </a:moveTo>
                  <a:lnTo>
                    <a:pt x="411021" y="0"/>
                  </a:lnTo>
                  <a:lnTo>
                    <a:pt x="411021" y="411020"/>
                  </a:lnTo>
                  <a:lnTo>
                    <a:pt x="0" y="4110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8" id="38"/>
            <p:cNvSpPr txBox="true"/>
            <p:nvPr/>
          </p:nvSpPr>
          <p:spPr>
            <a:xfrm rot="0">
              <a:off x="793685" y="5684379"/>
              <a:ext cx="3668134" cy="84504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76"/>
                </a:lnSpc>
              </a:pPr>
              <a:r>
                <a:rPr lang="en-US" sz="1268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Thrives </a:t>
              </a:r>
              <a:r>
                <a:rPr lang="en-US" sz="1268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 deep bodies of water with high pressures and cold temperatures. </a:t>
              </a:r>
            </a:p>
          </p:txBody>
        </p:sp>
        <p:grpSp>
          <p:nvGrpSpPr>
            <p:cNvPr name="Group 39" id="39"/>
            <p:cNvGrpSpPr/>
            <p:nvPr/>
          </p:nvGrpSpPr>
          <p:grpSpPr>
            <a:xfrm rot="0">
              <a:off x="4079420" y="6369624"/>
              <a:ext cx="719262" cy="719262"/>
              <a:chOff x="0" y="0"/>
              <a:chExt cx="812800" cy="8128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34765" lIns="34765" bIns="34765" rIns="3476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4198990" y="6510190"/>
              <a:ext cx="467339" cy="438130"/>
            </a:xfrm>
            <a:custGeom>
              <a:avLst/>
              <a:gdLst/>
              <a:ahLst/>
              <a:cxnLst/>
              <a:rect r="r" b="b" t="t" l="l"/>
              <a:pathLst>
                <a:path h="438130" w="467339">
                  <a:moveTo>
                    <a:pt x="0" y="0"/>
                  </a:moveTo>
                  <a:lnTo>
                    <a:pt x="467339" y="0"/>
                  </a:lnTo>
                  <a:lnTo>
                    <a:pt x="467339" y="438130"/>
                  </a:lnTo>
                  <a:lnTo>
                    <a:pt x="0" y="4381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3" id="43"/>
            <p:cNvGrpSpPr/>
            <p:nvPr/>
          </p:nvGrpSpPr>
          <p:grpSpPr>
            <a:xfrm rot="0">
              <a:off x="4942097" y="6140958"/>
              <a:ext cx="708376" cy="947928"/>
              <a:chOff x="0" y="0"/>
              <a:chExt cx="812800" cy="1087665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19571" y="44363"/>
                <a:ext cx="773658" cy="1043303"/>
              </a:xfrm>
              <a:custGeom>
                <a:avLst/>
                <a:gdLst/>
                <a:ahLst/>
                <a:cxnLst/>
                <a:rect r="r" b="b" t="t" l="l"/>
                <a:pathLst>
                  <a:path h="1043303" w="773658">
                    <a:moveTo>
                      <a:pt x="409207" y="15527"/>
                    </a:moveTo>
                    <a:lnTo>
                      <a:pt x="770851" y="983412"/>
                    </a:lnTo>
                    <a:cubicBezTo>
                      <a:pt x="775941" y="997033"/>
                      <a:pt x="774032" y="1012284"/>
                      <a:pt x="765743" y="1024230"/>
                    </a:cubicBezTo>
                    <a:cubicBezTo>
                      <a:pt x="757453" y="1036177"/>
                      <a:pt x="743836" y="1043302"/>
                      <a:pt x="729295" y="1043302"/>
                    </a:cubicBezTo>
                    <a:lnTo>
                      <a:pt x="44363" y="1043302"/>
                    </a:lnTo>
                    <a:cubicBezTo>
                      <a:pt x="29822" y="1043302"/>
                      <a:pt x="16205" y="1036177"/>
                      <a:pt x="7915" y="1024230"/>
                    </a:cubicBezTo>
                    <a:cubicBezTo>
                      <a:pt x="-374" y="1012284"/>
                      <a:pt x="-2283" y="997033"/>
                      <a:pt x="2807" y="983412"/>
                    </a:cubicBezTo>
                    <a:lnTo>
                      <a:pt x="364451" y="15527"/>
                    </a:lnTo>
                    <a:cubicBezTo>
                      <a:pt x="367940" y="6189"/>
                      <a:pt x="376861" y="0"/>
                      <a:pt x="386829" y="0"/>
                    </a:cubicBezTo>
                    <a:cubicBezTo>
                      <a:pt x="396797" y="0"/>
                      <a:pt x="405718" y="6189"/>
                      <a:pt x="409207" y="15527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7772" lIns="27772" bIns="27772" rIns="27772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6" id="46"/>
            <p:cNvSpPr/>
            <p:nvPr/>
          </p:nvSpPr>
          <p:spPr>
            <a:xfrm flipH="false" flipV="false" rot="0">
              <a:off x="5197272" y="6445281"/>
              <a:ext cx="190408" cy="643606"/>
            </a:xfrm>
            <a:custGeom>
              <a:avLst/>
              <a:gdLst/>
              <a:ahLst/>
              <a:cxnLst/>
              <a:rect r="r" b="b" t="t" l="l"/>
              <a:pathLst>
                <a:path h="643606" w="190408">
                  <a:moveTo>
                    <a:pt x="0" y="0"/>
                  </a:moveTo>
                  <a:lnTo>
                    <a:pt x="190408" y="0"/>
                  </a:lnTo>
                  <a:lnTo>
                    <a:pt x="190408" y="643605"/>
                  </a:lnTo>
                  <a:lnTo>
                    <a:pt x="0" y="643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7" id="47"/>
            <p:cNvGrpSpPr/>
            <p:nvPr/>
          </p:nvGrpSpPr>
          <p:grpSpPr>
            <a:xfrm rot="0">
              <a:off x="3169621" y="6434035"/>
              <a:ext cx="801785" cy="654851"/>
              <a:chOff x="0" y="0"/>
              <a:chExt cx="855228" cy="698500"/>
            </a:xfrm>
          </p:grpSpPr>
          <p:sp>
            <p:nvSpPr>
              <p:cNvPr name="Freeform 48" id="48"/>
              <p:cNvSpPr/>
              <p:nvPr/>
            </p:nvSpPr>
            <p:spPr>
              <a:xfrm flipH="false" flipV="false" rot="0">
                <a:off x="7618" y="0"/>
                <a:ext cx="839991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39991">
                    <a:moveTo>
                      <a:pt x="833407" y="373662"/>
                    </a:moveTo>
                    <a:lnTo>
                      <a:pt x="658613" y="674088"/>
                    </a:lnTo>
                    <a:cubicBezTo>
                      <a:pt x="649819" y="689202"/>
                      <a:pt x="633653" y="698500"/>
                      <a:pt x="616167" y="698500"/>
                    </a:cubicBezTo>
                    <a:lnTo>
                      <a:pt x="223825" y="698500"/>
                    </a:lnTo>
                    <a:cubicBezTo>
                      <a:pt x="206339" y="698500"/>
                      <a:pt x="190172" y="689202"/>
                      <a:pt x="181379" y="674088"/>
                    </a:cubicBezTo>
                    <a:lnTo>
                      <a:pt x="6585" y="373662"/>
                    </a:lnTo>
                    <a:cubicBezTo>
                      <a:pt x="-2195" y="358571"/>
                      <a:pt x="-2195" y="339929"/>
                      <a:pt x="6585" y="324838"/>
                    </a:cubicBezTo>
                    <a:lnTo>
                      <a:pt x="181379" y="24412"/>
                    </a:lnTo>
                    <a:cubicBezTo>
                      <a:pt x="190172" y="9298"/>
                      <a:pt x="206339" y="0"/>
                      <a:pt x="223825" y="0"/>
                    </a:cubicBezTo>
                    <a:lnTo>
                      <a:pt x="616167" y="0"/>
                    </a:lnTo>
                    <a:cubicBezTo>
                      <a:pt x="633653" y="0"/>
                      <a:pt x="649819" y="9298"/>
                      <a:pt x="658613" y="24412"/>
                    </a:cubicBezTo>
                    <a:lnTo>
                      <a:pt x="833407" y="324838"/>
                    </a:lnTo>
                    <a:cubicBezTo>
                      <a:pt x="842186" y="339929"/>
                      <a:pt x="842186" y="358571"/>
                      <a:pt x="833407" y="373662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9" id="49"/>
              <p:cNvSpPr txBox="true"/>
              <p:nvPr/>
            </p:nvSpPr>
            <p:spPr>
              <a:xfrm>
                <a:off x="114300" y="-19050"/>
                <a:ext cx="626628" cy="717550"/>
              </a:xfrm>
              <a:prstGeom prst="rect">
                <a:avLst/>
              </a:prstGeom>
            </p:spPr>
            <p:txBody>
              <a:bodyPr anchor="ctr" rtlCol="false" tIns="32564" lIns="32564" bIns="32564" rIns="32564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50" id="50"/>
            <p:cNvSpPr/>
            <p:nvPr/>
          </p:nvSpPr>
          <p:spPr>
            <a:xfrm flipH="false" flipV="false" rot="0">
              <a:off x="3293577" y="6565093"/>
              <a:ext cx="515816" cy="294421"/>
            </a:xfrm>
            <a:custGeom>
              <a:avLst/>
              <a:gdLst/>
              <a:ahLst/>
              <a:cxnLst/>
              <a:rect r="r" b="b" t="t" l="l"/>
              <a:pathLst>
                <a:path h="294421" w="515816">
                  <a:moveTo>
                    <a:pt x="0" y="0"/>
                  </a:moveTo>
                  <a:lnTo>
                    <a:pt x="515816" y="0"/>
                  </a:lnTo>
                  <a:lnTo>
                    <a:pt x="515816" y="294422"/>
                  </a:lnTo>
                  <a:lnTo>
                    <a:pt x="0" y="2944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-6235" t="0" r="-6235" b="0"/>
              </a:stretch>
            </a:blipFill>
          </p:spPr>
        </p:sp>
      </p:grpSp>
      <p:sp>
        <p:nvSpPr>
          <p:cNvPr name="TextBox 51" id="51"/>
          <p:cNvSpPr txBox="true"/>
          <p:nvPr/>
        </p:nvSpPr>
        <p:spPr>
          <a:xfrm rot="0">
            <a:off x="4997608" y="2575271"/>
            <a:ext cx="7273753" cy="52324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FFD0E8"/>
                </a:solidFill>
                <a:latin typeface="Lemonada"/>
                <a:ea typeface="Lemonada"/>
                <a:cs typeface="Lemonada"/>
                <a:sym typeface="Lemonada"/>
              </a:rPr>
              <a:t>Lives really deep in the ocean where there’s high pressures and cold temperatures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FFD0E8"/>
                </a:solidFill>
                <a:latin typeface="Lemonada"/>
                <a:ea typeface="Lemonada"/>
                <a:cs typeface="Lemonada"/>
                <a:sym typeface="Lemonada"/>
              </a:rPr>
              <a:t>It’s named after the Disney character Dumbo because it uses its big “ear” fins to swim, just like the flying elephant!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FFD0E8"/>
                </a:solidFill>
                <a:latin typeface="Lemonada"/>
                <a:ea typeface="Lemonada"/>
                <a:cs typeface="Lemonada"/>
                <a:sym typeface="Lemonada"/>
              </a:rPr>
              <a:t>Fun Fact: The dumbo octopus can swim deeper than Mount Everest is tall!</a:t>
            </a:r>
          </a:p>
        </p:txBody>
      </p:sp>
      <p:grpSp>
        <p:nvGrpSpPr>
          <p:cNvPr name="Group 52" id="52"/>
          <p:cNvGrpSpPr/>
          <p:nvPr/>
        </p:nvGrpSpPr>
        <p:grpSpPr>
          <a:xfrm rot="0">
            <a:off x="1028700" y="1426429"/>
            <a:ext cx="3869934" cy="3869934"/>
            <a:chOff x="0" y="0"/>
            <a:chExt cx="812800" cy="8128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21"/>
              <a:stretch>
                <a:fillRect l="-29051" t="0" r="-29051" b="0"/>
              </a:stretch>
            </a:blipFill>
          </p:spPr>
        </p:sp>
      </p:grpSp>
      <p:grpSp>
        <p:nvGrpSpPr>
          <p:cNvPr name="Group 54" id="54"/>
          <p:cNvGrpSpPr/>
          <p:nvPr/>
        </p:nvGrpSpPr>
        <p:grpSpPr>
          <a:xfrm rot="0">
            <a:off x="766923" y="6059681"/>
            <a:ext cx="4393488" cy="2895951"/>
            <a:chOff x="0" y="0"/>
            <a:chExt cx="5837697" cy="3847896"/>
          </a:xfrm>
        </p:grpSpPr>
        <p:sp>
          <p:nvSpPr>
            <p:cNvPr name="Freeform 55" id="55"/>
            <p:cNvSpPr/>
            <p:nvPr/>
          </p:nvSpPr>
          <p:spPr>
            <a:xfrm flipH="false" flipV="false" rot="0">
              <a:off x="1334" y="387"/>
              <a:ext cx="5839564" cy="3848386"/>
            </a:xfrm>
            <a:custGeom>
              <a:avLst/>
              <a:gdLst/>
              <a:ahLst/>
              <a:cxnLst/>
              <a:rect r="r" b="b" t="t" l="l"/>
              <a:pathLst>
                <a:path h="3848386" w="5839564">
                  <a:moveTo>
                    <a:pt x="4128967" y="3796742"/>
                  </a:moveTo>
                  <a:cubicBezTo>
                    <a:pt x="4095188" y="3802959"/>
                    <a:pt x="4069086" y="3811247"/>
                    <a:pt x="4042983" y="3813319"/>
                  </a:cubicBezTo>
                  <a:cubicBezTo>
                    <a:pt x="3895582" y="3821608"/>
                    <a:pt x="3749716" y="3829896"/>
                    <a:pt x="3602315" y="3837149"/>
                  </a:cubicBezTo>
                  <a:cubicBezTo>
                    <a:pt x="3527079" y="3840257"/>
                    <a:pt x="3451843" y="3843365"/>
                    <a:pt x="3376607" y="3844401"/>
                  </a:cubicBezTo>
                  <a:cubicBezTo>
                    <a:pt x="3295230" y="3846473"/>
                    <a:pt x="3213852" y="3850049"/>
                    <a:pt x="3134010" y="3847509"/>
                  </a:cubicBezTo>
                  <a:cubicBezTo>
                    <a:pt x="3057238" y="3846473"/>
                    <a:pt x="2980467" y="3843365"/>
                    <a:pt x="2906766" y="3834040"/>
                  </a:cubicBezTo>
                  <a:cubicBezTo>
                    <a:pt x="2811570" y="3822644"/>
                    <a:pt x="2714838" y="3822644"/>
                    <a:pt x="2621177" y="3812283"/>
                  </a:cubicBezTo>
                  <a:cubicBezTo>
                    <a:pt x="2377044" y="3785346"/>
                    <a:pt x="2128305" y="3792598"/>
                    <a:pt x="1882636" y="3781202"/>
                  </a:cubicBezTo>
                  <a:cubicBezTo>
                    <a:pt x="1744448" y="3774985"/>
                    <a:pt x="1606259" y="3760481"/>
                    <a:pt x="1468070" y="3748048"/>
                  </a:cubicBezTo>
                  <a:cubicBezTo>
                    <a:pt x="1311457" y="3734579"/>
                    <a:pt x="1154843" y="3719039"/>
                    <a:pt x="996694" y="3704534"/>
                  </a:cubicBezTo>
                  <a:cubicBezTo>
                    <a:pt x="881537" y="3694174"/>
                    <a:pt x="764845" y="3683813"/>
                    <a:pt x="649687" y="3673452"/>
                  </a:cubicBezTo>
                  <a:cubicBezTo>
                    <a:pt x="646617" y="3673452"/>
                    <a:pt x="643546" y="3672416"/>
                    <a:pt x="640475" y="3672416"/>
                  </a:cubicBezTo>
                  <a:cubicBezTo>
                    <a:pt x="543743" y="3644443"/>
                    <a:pt x="440869" y="3622686"/>
                    <a:pt x="351814" y="3586424"/>
                  </a:cubicBezTo>
                  <a:cubicBezTo>
                    <a:pt x="201342" y="3524261"/>
                    <a:pt x="136855" y="3424800"/>
                    <a:pt x="130713" y="3307726"/>
                  </a:cubicBezTo>
                  <a:cubicBezTo>
                    <a:pt x="129177" y="3267320"/>
                    <a:pt x="121500" y="3227950"/>
                    <a:pt x="121500" y="3187544"/>
                  </a:cubicBezTo>
                  <a:cubicBezTo>
                    <a:pt x="123036" y="3131597"/>
                    <a:pt x="129177" y="3076687"/>
                    <a:pt x="133784" y="3021776"/>
                  </a:cubicBezTo>
                  <a:cubicBezTo>
                    <a:pt x="146067" y="2858080"/>
                    <a:pt x="152209" y="2694384"/>
                    <a:pt x="133784" y="2530687"/>
                  </a:cubicBezTo>
                  <a:cubicBezTo>
                    <a:pt x="116894" y="2383568"/>
                    <a:pt x="101540" y="2237485"/>
                    <a:pt x="84650" y="2090365"/>
                  </a:cubicBezTo>
                  <a:cubicBezTo>
                    <a:pt x="73902" y="1996085"/>
                    <a:pt x="60083" y="1902840"/>
                    <a:pt x="50871" y="1808559"/>
                  </a:cubicBezTo>
                  <a:cubicBezTo>
                    <a:pt x="44729" y="1746396"/>
                    <a:pt x="46264" y="1683197"/>
                    <a:pt x="40123" y="1621034"/>
                  </a:cubicBezTo>
                  <a:cubicBezTo>
                    <a:pt x="37052" y="1585808"/>
                    <a:pt x="20162" y="1551618"/>
                    <a:pt x="18627" y="1516393"/>
                  </a:cubicBezTo>
                  <a:cubicBezTo>
                    <a:pt x="12485" y="1431436"/>
                    <a:pt x="10949" y="1345444"/>
                    <a:pt x="7879" y="1259452"/>
                  </a:cubicBezTo>
                  <a:cubicBezTo>
                    <a:pt x="6343" y="1226298"/>
                    <a:pt x="-1334" y="1193145"/>
                    <a:pt x="201" y="1159991"/>
                  </a:cubicBezTo>
                  <a:cubicBezTo>
                    <a:pt x="1737" y="1108188"/>
                    <a:pt x="10949" y="1056386"/>
                    <a:pt x="12485" y="1004583"/>
                  </a:cubicBezTo>
                  <a:cubicBezTo>
                    <a:pt x="14020" y="944492"/>
                    <a:pt x="4808" y="884401"/>
                    <a:pt x="7879" y="825346"/>
                  </a:cubicBezTo>
                  <a:cubicBezTo>
                    <a:pt x="7879" y="768363"/>
                    <a:pt x="18627" y="712417"/>
                    <a:pt x="29375" y="655434"/>
                  </a:cubicBezTo>
                  <a:cubicBezTo>
                    <a:pt x="32445" y="635749"/>
                    <a:pt x="53941" y="618136"/>
                    <a:pt x="60083" y="598451"/>
                  </a:cubicBezTo>
                  <a:cubicBezTo>
                    <a:pt x="86185" y="501062"/>
                    <a:pt x="113823" y="403673"/>
                    <a:pt x="181382" y="313537"/>
                  </a:cubicBezTo>
                  <a:cubicBezTo>
                    <a:pt x="196736" y="293852"/>
                    <a:pt x="221303" y="276239"/>
                    <a:pt x="244334" y="260698"/>
                  </a:cubicBezTo>
                  <a:cubicBezTo>
                    <a:pt x="252012" y="255518"/>
                    <a:pt x="270437" y="258626"/>
                    <a:pt x="275043" y="258626"/>
                  </a:cubicBezTo>
                  <a:cubicBezTo>
                    <a:pt x="285791" y="245157"/>
                    <a:pt x="291933" y="231689"/>
                    <a:pt x="304216" y="225472"/>
                  </a:cubicBezTo>
                  <a:cubicBezTo>
                    <a:pt x="370240" y="191283"/>
                    <a:pt x="439334" y="166417"/>
                    <a:pt x="525318" y="160201"/>
                  </a:cubicBezTo>
                  <a:cubicBezTo>
                    <a:pt x="589806" y="155021"/>
                    <a:pt x="652758" y="136372"/>
                    <a:pt x="717246" y="126011"/>
                  </a:cubicBezTo>
                  <a:cubicBezTo>
                    <a:pt x="795553" y="113579"/>
                    <a:pt x="873860" y="99074"/>
                    <a:pt x="955238" y="91822"/>
                  </a:cubicBezTo>
                  <a:cubicBezTo>
                    <a:pt x="1028938" y="85605"/>
                    <a:pt x="1099568" y="72137"/>
                    <a:pt x="1174804" y="67992"/>
                  </a:cubicBezTo>
                  <a:cubicBezTo>
                    <a:pt x="1251575" y="63848"/>
                    <a:pt x="1328347" y="51416"/>
                    <a:pt x="1406653" y="47271"/>
                  </a:cubicBezTo>
                  <a:cubicBezTo>
                    <a:pt x="1618543" y="36911"/>
                    <a:pt x="1831967" y="29658"/>
                    <a:pt x="2043856" y="21370"/>
                  </a:cubicBezTo>
                  <a:cubicBezTo>
                    <a:pt x="2096061" y="19298"/>
                    <a:pt x="2148265" y="21370"/>
                    <a:pt x="2200470" y="22406"/>
                  </a:cubicBezTo>
                  <a:cubicBezTo>
                    <a:pt x="2226572" y="23442"/>
                    <a:pt x="2252674" y="27586"/>
                    <a:pt x="2280312" y="29658"/>
                  </a:cubicBezTo>
                  <a:cubicBezTo>
                    <a:pt x="2292595" y="30695"/>
                    <a:pt x="2304879" y="27586"/>
                    <a:pt x="2317162" y="27586"/>
                  </a:cubicBezTo>
                  <a:cubicBezTo>
                    <a:pt x="2354012" y="27586"/>
                    <a:pt x="2392398" y="27586"/>
                    <a:pt x="2429248" y="26550"/>
                  </a:cubicBezTo>
                  <a:cubicBezTo>
                    <a:pt x="2499878" y="24478"/>
                    <a:pt x="2572043" y="19298"/>
                    <a:pt x="2642673" y="19298"/>
                  </a:cubicBezTo>
                  <a:cubicBezTo>
                    <a:pt x="2711767" y="19298"/>
                    <a:pt x="2780861" y="22406"/>
                    <a:pt x="2849956" y="24478"/>
                  </a:cubicBezTo>
                  <a:lnTo>
                    <a:pt x="2905231" y="24478"/>
                  </a:lnTo>
                  <a:cubicBezTo>
                    <a:pt x="2989680" y="22406"/>
                    <a:pt x="3072593" y="22406"/>
                    <a:pt x="3157041" y="19298"/>
                  </a:cubicBezTo>
                  <a:cubicBezTo>
                    <a:pt x="3238419" y="16190"/>
                    <a:pt x="3318261" y="8937"/>
                    <a:pt x="3399639" y="5829"/>
                  </a:cubicBezTo>
                  <a:cubicBezTo>
                    <a:pt x="3438025" y="3757"/>
                    <a:pt x="3477946" y="3757"/>
                    <a:pt x="3516332" y="8937"/>
                  </a:cubicBezTo>
                  <a:cubicBezTo>
                    <a:pt x="3574678" y="16190"/>
                    <a:pt x="3629953" y="20334"/>
                    <a:pt x="3688299" y="8937"/>
                  </a:cubicBezTo>
                  <a:cubicBezTo>
                    <a:pt x="3709795" y="4793"/>
                    <a:pt x="3737433" y="12046"/>
                    <a:pt x="3762000" y="14118"/>
                  </a:cubicBezTo>
                  <a:cubicBezTo>
                    <a:pt x="3772748" y="15154"/>
                    <a:pt x="3785031" y="17226"/>
                    <a:pt x="3791173" y="14118"/>
                  </a:cubicBezTo>
                  <a:cubicBezTo>
                    <a:pt x="3832630" y="-8007"/>
                    <a:pt x="3871015" y="-1657"/>
                    <a:pt x="3910937" y="16190"/>
                  </a:cubicBezTo>
                  <a:cubicBezTo>
                    <a:pt x="3915543" y="18262"/>
                    <a:pt x="3927826" y="13082"/>
                    <a:pt x="3937039" y="13082"/>
                  </a:cubicBezTo>
                  <a:cubicBezTo>
                    <a:pt x="3973889" y="13082"/>
                    <a:pt x="4010739" y="13082"/>
                    <a:pt x="4049125" y="14118"/>
                  </a:cubicBezTo>
                  <a:cubicBezTo>
                    <a:pt x="4076763" y="15154"/>
                    <a:pt x="4102865" y="21370"/>
                    <a:pt x="4130503" y="23442"/>
                  </a:cubicBezTo>
                  <a:cubicBezTo>
                    <a:pt x="4190384" y="28622"/>
                    <a:pt x="4251801" y="36911"/>
                    <a:pt x="4313219" y="36911"/>
                  </a:cubicBezTo>
                  <a:cubicBezTo>
                    <a:pt x="4428376" y="37947"/>
                    <a:pt x="4543533" y="41055"/>
                    <a:pt x="4657155" y="57632"/>
                  </a:cubicBezTo>
                  <a:cubicBezTo>
                    <a:pt x="4763099" y="73173"/>
                    <a:pt x="4872114" y="73173"/>
                    <a:pt x="4979594" y="85605"/>
                  </a:cubicBezTo>
                  <a:cubicBezTo>
                    <a:pt x="5044082" y="92858"/>
                    <a:pt x="5110106" y="106326"/>
                    <a:pt x="5165381" y="128083"/>
                  </a:cubicBezTo>
                  <a:cubicBezTo>
                    <a:pt x="5225263" y="150877"/>
                    <a:pt x="5271326" y="188174"/>
                    <a:pt x="5325065" y="219256"/>
                  </a:cubicBezTo>
                  <a:cubicBezTo>
                    <a:pt x="5345026" y="230653"/>
                    <a:pt x="5374200" y="238941"/>
                    <a:pt x="5388018" y="253446"/>
                  </a:cubicBezTo>
                  <a:cubicBezTo>
                    <a:pt x="5427939" y="292816"/>
                    <a:pt x="5463254" y="334258"/>
                    <a:pt x="5498569" y="375700"/>
                  </a:cubicBezTo>
                  <a:cubicBezTo>
                    <a:pt x="5524671" y="405745"/>
                    <a:pt x="5550774" y="436827"/>
                    <a:pt x="5570734" y="467908"/>
                  </a:cubicBezTo>
                  <a:cubicBezTo>
                    <a:pt x="5592230" y="504170"/>
                    <a:pt x="5609120" y="541468"/>
                    <a:pt x="5626009" y="579802"/>
                  </a:cubicBezTo>
                  <a:cubicBezTo>
                    <a:pt x="5652112" y="639893"/>
                    <a:pt x="5682821" y="699984"/>
                    <a:pt x="5699710" y="762147"/>
                  </a:cubicBezTo>
                  <a:cubicBezTo>
                    <a:pt x="5724277" y="849175"/>
                    <a:pt x="5736560" y="938276"/>
                    <a:pt x="5754985" y="1026340"/>
                  </a:cubicBezTo>
                  <a:cubicBezTo>
                    <a:pt x="5761127" y="1055350"/>
                    <a:pt x="5768804" y="1084359"/>
                    <a:pt x="5771875" y="1113369"/>
                  </a:cubicBezTo>
                  <a:cubicBezTo>
                    <a:pt x="5781088" y="1196253"/>
                    <a:pt x="5787229" y="1278101"/>
                    <a:pt x="5794906" y="1360985"/>
                  </a:cubicBezTo>
                  <a:cubicBezTo>
                    <a:pt x="5805655" y="1463554"/>
                    <a:pt x="5821009" y="1565087"/>
                    <a:pt x="5828686" y="1667656"/>
                  </a:cubicBezTo>
                  <a:cubicBezTo>
                    <a:pt x="5836363" y="1766081"/>
                    <a:pt x="5841443" y="1865542"/>
                    <a:pt x="5838903" y="1965003"/>
                  </a:cubicBezTo>
                  <a:cubicBezTo>
                    <a:pt x="5834828" y="2130771"/>
                    <a:pt x="5822544" y="2295504"/>
                    <a:pt x="5810261" y="2461272"/>
                  </a:cubicBezTo>
                  <a:cubicBezTo>
                    <a:pt x="5802584" y="2563841"/>
                    <a:pt x="5791836" y="2665374"/>
                    <a:pt x="5776481" y="2766907"/>
                  </a:cubicBezTo>
                  <a:cubicBezTo>
                    <a:pt x="5761127" y="2868440"/>
                    <a:pt x="5738096" y="2968937"/>
                    <a:pt x="5721206" y="3070470"/>
                  </a:cubicBezTo>
                  <a:cubicBezTo>
                    <a:pt x="5708922" y="3140922"/>
                    <a:pt x="5705852" y="3211373"/>
                    <a:pt x="5692033" y="3280789"/>
                  </a:cubicBezTo>
                  <a:cubicBezTo>
                    <a:pt x="5679749" y="3343988"/>
                    <a:pt x="5633687" y="3399935"/>
                    <a:pt x="5572270" y="3446557"/>
                  </a:cubicBezTo>
                  <a:cubicBezTo>
                    <a:pt x="5521601" y="3485927"/>
                    <a:pt x="5481679" y="3530477"/>
                    <a:pt x="5429475" y="3568811"/>
                  </a:cubicBezTo>
                  <a:cubicBezTo>
                    <a:pt x="5383412" y="3603001"/>
                    <a:pt x="5332743" y="3637191"/>
                    <a:pt x="5252901" y="3638227"/>
                  </a:cubicBezTo>
                  <a:cubicBezTo>
                    <a:pt x="5234475" y="3638227"/>
                    <a:pt x="5217585" y="3650659"/>
                    <a:pt x="5199161" y="3656875"/>
                  </a:cubicBezTo>
                  <a:cubicBezTo>
                    <a:pt x="5120854" y="3679669"/>
                    <a:pt x="5039476" y="3699354"/>
                    <a:pt x="4962704" y="3724219"/>
                  </a:cubicBezTo>
                  <a:cubicBezTo>
                    <a:pt x="4821445" y="3769805"/>
                    <a:pt x="4669438" y="3777058"/>
                    <a:pt x="4517430" y="3781202"/>
                  </a:cubicBezTo>
                  <a:cubicBezTo>
                    <a:pt x="4459084" y="3783274"/>
                    <a:pt x="4399202" y="3780166"/>
                    <a:pt x="4340856" y="3783274"/>
                  </a:cubicBezTo>
                  <a:cubicBezTo>
                    <a:pt x="4311683" y="3784310"/>
                    <a:pt x="4284046" y="3793635"/>
                    <a:pt x="4256408" y="3797778"/>
                  </a:cubicBezTo>
                  <a:cubicBezTo>
                    <a:pt x="4244124" y="3799850"/>
                    <a:pt x="4231841" y="3798815"/>
                    <a:pt x="4218022" y="3799850"/>
                  </a:cubicBezTo>
                  <a:cubicBezTo>
                    <a:pt x="4199597" y="3800887"/>
                    <a:pt x="4181172" y="3803995"/>
                    <a:pt x="4162747" y="3802959"/>
                  </a:cubicBezTo>
                  <a:cubicBezTo>
                    <a:pt x="4144321" y="3800887"/>
                    <a:pt x="4132038" y="3796742"/>
                    <a:pt x="4128967" y="3796742"/>
                  </a:cubicBezTo>
                  <a:close/>
                </a:path>
              </a:pathLst>
            </a:custGeom>
            <a:blipFill>
              <a:blip r:embed="rId22"/>
              <a:stretch>
                <a:fillRect l="-10895" t="0" r="-3205" b="-19"/>
              </a:stretch>
            </a:blipFill>
          </p:spPr>
        </p:sp>
      </p:grpSp>
      <p:sp>
        <p:nvSpPr>
          <p:cNvPr name="Freeform 56" id="56"/>
          <p:cNvSpPr/>
          <p:nvPr/>
        </p:nvSpPr>
        <p:spPr>
          <a:xfrm flipH="false" flipV="false" rot="0">
            <a:off x="13657654" y="331462"/>
            <a:ext cx="1601611" cy="1820013"/>
          </a:xfrm>
          <a:custGeom>
            <a:avLst/>
            <a:gdLst/>
            <a:ahLst/>
            <a:cxnLst/>
            <a:rect r="r" b="b" t="t" l="l"/>
            <a:pathLst>
              <a:path h="1820013" w="1601611">
                <a:moveTo>
                  <a:pt x="0" y="0"/>
                </a:moveTo>
                <a:lnTo>
                  <a:pt x="1601611" y="0"/>
                </a:lnTo>
                <a:lnTo>
                  <a:pt x="1601611" y="1820013"/>
                </a:lnTo>
                <a:lnTo>
                  <a:pt x="0" y="1820013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7" id="57"/>
          <p:cNvSpPr/>
          <p:nvPr/>
        </p:nvSpPr>
        <p:spPr>
          <a:xfrm flipH="false" flipV="false" rot="0">
            <a:off x="8927698" y="7680121"/>
            <a:ext cx="1639439" cy="2088458"/>
          </a:xfrm>
          <a:custGeom>
            <a:avLst/>
            <a:gdLst/>
            <a:ahLst/>
            <a:cxnLst/>
            <a:rect r="r" b="b" t="t" l="l"/>
            <a:pathLst>
              <a:path h="2088458" w="1639439">
                <a:moveTo>
                  <a:pt x="0" y="0"/>
                </a:moveTo>
                <a:lnTo>
                  <a:pt x="1639439" y="0"/>
                </a:lnTo>
                <a:lnTo>
                  <a:pt x="1639439" y="2088457"/>
                </a:lnTo>
                <a:lnTo>
                  <a:pt x="0" y="208845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8" id="58"/>
          <p:cNvSpPr txBox="true"/>
          <p:nvPr/>
        </p:nvSpPr>
        <p:spPr>
          <a:xfrm rot="0">
            <a:off x="2811716" y="793026"/>
            <a:ext cx="12664568" cy="134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97"/>
              </a:lnSpc>
            </a:pPr>
            <a:r>
              <a:rPr lang="en-US" sz="9373">
                <a:solidFill>
                  <a:srgbClr val="FACCE4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DUMBO OCTOPUS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94615" y="5676239"/>
            <a:ext cx="8218201" cy="5547285"/>
          </a:xfrm>
          <a:custGeom>
            <a:avLst/>
            <a:gdLst/>
            <a:ahLst/>
            <a:cxnLst/>
            <a:rect r="r" b="b" t="t" l="l"/>
            <a:pathLst>
              <a:path h="5547285" w="8218201">
                <a:moveTo>
                  <a:pt x="0" y="0"/>
                </a:moveTo>
                <a:lnTo>
                  <a:pt x="8218201" y="0"/>
                </a:lnTo>
                <a:lnTo>
                  <a:pt x="8218201" y="5547285"/>
                </a:lnTo>
                <a:lnTo>
                  <a:pt x="0" y="55472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9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-1638145" y="5676239"/>
            <a:ext cx="8218201" cy="5547285"/>
          </a:xfrm>
          <a:custGeom>
            <a:avLst/>
            <a:gdLst/>
            <a:ahLst/>
            <a:cxnLst/>
            <a:rect r="r" b="b" t="t" l="l"/>
            <a:pathLst>
              <a:path h="5547285" w="8218201">
                <a:moveTo>
                  <a:pt x="8218200" y="0"/>
                </a:moveTo>
                <a:lnTo>
                  <a:pt x="0" y="0"/>
                </a:lnTo>
                <a:lnTo>
                  <a:pt x="0" y="5547285"/>
                </a:lnTo>
                <a:lnTo>
                  <a:pt x="8218200" y="5547285"/>
                </a:lnTo>
                <a:lnTo>
                  <a:pt x="8218200" y="0"/>
                </a:lnTo>
                <a:close/>
              </a:path>
            </a:pathLst>
          </a:custGeom>
          <a:blipFill>
            <a:blip r:embed="rId4">
              <a:alphaModFix amt="79000"/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426885" y="-2534307"/>
            <a:ext cx="18714885" cy="5068615"/>
          </a:xfrm>
          <a:custGeom>
            <a:avLst/>
            <a:gdLst/>
            <a:ahLst/>
            <a:cxnLst/>
            <a:rect r="r" b="b" t="t" l="l"/>
            <a:pathLst>
              <a:path h="5068615" w="18714885">
                <a:moveTo>
                  <a:pt x="0" y="0"/>
                </a:moveTo>
                <a:lnTo>
                  <a:pt x="18714885" y="0"/>
                </a:lnTo>
                <a:lnTo>
                  <a:pt x="18714885" y="5068614"/>
                </a:lnTo>
                <a:lnTo>
                  <a:pt x="0" y="50686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79000"/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2811716" y="974133"/>
            <a:ext cx="12664568" cy="134300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97"/>
              </a:lnSpc>
            </a:pPr>
            <a:r>
              <a:rPr lang="en-US" sz="9373">
                <a:solidFill>
                  <a:srgbClr val="9B3F32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CULEX MOSQUITO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2770749" y="2177979"/>
            <a:ext cx="4959112" cy="7204846"/>
            <a:chOff x="0" y="0"/>
            <a:chExt cx="6612149" cy="9606461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6612149" cy="9606461"/>
              <a:chOff x="0" y="0"/>
              <a:chExt cx="2199855" cy="319606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46373" y="0"/>
                    </a:moveTo>
                    <a:lnTo>
                      <a:pt x="2153483" y="0"/>
                    </a:lnTo>
                    <a:cubicBezTo>
                      <a:pt x="2179094" y="0"/>
                      <a:pt x="2199855" y="20762"/>
                      <a:pt x="2199855" y="46373"/>
                    </a:cubicBezTo>
                    <a:lnTo>
                      <a:pt x="2199855" y="3149687"/>
                    </a:lnTo>
                    <a:cubicBezTo>
                      <a:pt x="2199855" y="3161986"/>
                      <a:pt x="2194970" y="3173781"/>
                      <a:pt x="2186273" y="3182478"/>
                    </a:cubicBezTo>
                    <a:cubicBezTo>
                      <a:pt x="2177577" y="3191174"/>
                      <a:pt x="2165781" y="3196060"/>
                      <a:pt x="2153483" y="3196060"/>
                    </a:cubicBezTo>
                    <a:lnTo>
                      <a:pt x="46373" y="3196060"/>
                    </a:lnTo>
                    <a:cubicBezTo>
                      <a:pt x="34074" y="3196060"/>
                      <a:pt x="22279" y="3191174"/>
                      <a:pt x="13582" y="3182478"/>
                    </a:cubicBezTo>
                    <a:cubicBezTo>
                      <a:pt x="4886" y="3173781"/>
                      <a:pt x="0" y="3161986"/>
                      <a:pt x="0" y="3149687"/>
                    </a:cubicBezTo>
                    <a:lnTo>
                      <a:pt x="0" y="46373"/>
                    </a:lnTo>
                    <a:cubicBezTo>
                      <a:pt x="0" y="34074"/>
                      <a:pt x="4886" y="22279"/>
                      <a:pt x="13582" y="13582"/>
                    </a:cubicBezTo>
                    <a:cubicBezTo>
                      <a:pt x="22279" y="4886"/>
                      <a:pt x="34074" y="0"/>
                      <a:pt x="46373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45692" lIns="45692" bIns="45692" rIns="45692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292903" y="303699"/>
              <a:ext cx="6017341" cy="8972783"/>
              <a:chOff x="0" y="0"/>
              <a:chExt cx="846892" cy="126284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23980" y="0"/>
                    </a:moveTo>
                    <a:lnTo>
                      <a:pt x="822912" y="0"/>
                    </a:lnTo>
                    <a:cubicBezTo>
                      <a:pt x="829272" y="0"/>
                      <a:pt x="835371" y="2526"/>
                      <a:pt x="839868" y="7023"/>
                    </a:cubicBezTo>
                    <a:cubicBezTo>
                      <a:pt x="844366" y="11521"/>
                      <a:pt x="846892" y="17620"/>
                      <a:pt x="846892" y="23980"/>
                    </a:cubicBezTo>
                    <a:lnTo>
                      <a:pt x="846892" y="1238867"/>
                    </a:lnTo>
                    <a:cubicBezTo>
                      <a:pt x="846892" y="1252110"/>
                      <a:pt x="836156" y="1262846"/>
                      <a:pt x="822912" y="1262846"/>
                    </a:cubicBezTo>
                    <a:lnTo>
                      <a:pt x="23980" y="1262846"/>
                    </a:lnTo>
                    <a:cubicBezTo>
                      <a:pt x="17620" y="1262846"/>
                      <a:pt x="11521" y="1260320"/>
                      <a:pt x="7023" y="1255823"/>
                    </a:cubicBezTo>
                    <a:cubicBezTo>
                      <a:pt x="2526" y="1251326"/>
                      <a:pt x="0" y="1245226"/>
                      <a:pt x="0" y="1238867"/>
                    </a:cubicBezTo>
                    <a:lnTo>
                      <a:pt x="0" y="23980"/>
                    </a:lnTo>
                    <a:cubicBezTo>
                      <a:pt x="0" y="17620"/>
                      <a:pt x="2526" y="11521"/>
                      <a:pt x="7023" y="7023"/>
                    </a:cubicBezTo>
                    <a:cubicBezTo>
                      <a:pt x="11521" y="2526"/>
                      <a:pt x="17620" y="0"/>
                      <a:pt x="23980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61836" t="0" r="-61836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911568" y="4558785"/>
              <a:ext cx="4872540" cy="3898032"/>
            </a:xfrm>
            <a:custGeom>
              <a:avLst/>
              <a:gdLst/>
              <a:ahLst/>
              <a:cxnLst/>
              <a:rect r="r" b="b" t="t" l="l"/>
              <a:pathLst>
                <a:path h="3898032" w="4872540">
                  <a:moveTo>
                    <a:pt x="0" y="0"/>
                  </a:moveTo>
                  <a:lnTo>
                    <a:pt x="4872541" y="0"/>
                  </a:lnTo>
                  <a:lnTo>
                    <a:pt x="4872541" y="3898032"/>
                  </a:lnTo>
                  <a:lnTo>
                    <a:pt x="0" y="38980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alphaModFix amt="77000"/>
              </a:blip>
              <a:stretch>
                <a:fillRect l="0" t="0" r="0" b="0"/>
              </a:stretch>
            </a:blipFill>
          </p:spPr>
        </p:sp>
        <p:grpSp>
          <p:nvGrpSpPr>
            <p:cNvPr name="Group 14" id="14"/>
            <p:cNvGrpSpPr/>
            <p:nvPr/>
          </p:nvGrpSpPr>
          <p:grpSpPr>
            <a:xfrm rot="0">
              <a:off x="551354" y="5361016"/>
              <a:ext cx="5407066" cy="3363369"/>
              <a:chOff x="0" y="0"/>
              <a:chExt cx="1798926" cy="111898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26686" y="0"/>
                    </a:moveTo>
                    <a:lnTo>
                      <a:pt x="1772239" y="0"/>
                    </a:lnTo>
                    <a:cubicBezTo>
                      <a:pt x="1779317" y="0"/>
                      <a:pt x="1786105" y="2812"/>
                      <a:pt x="1791109" y="7816"/>
                    </a:cubicBezTo>
                    <a:cubicBezTo>
                      <a:pt x="1796114" y="12821"/>
                      <a:pt x="1798925" y="19609"/>
                      <a:pt x="1798925" y="26686"/>
                    </a:cubicBezTo>
                    <a:lnTo>
                      <a:pt x="1798925" y="1092303"/>
                    </a:lnTo>
                    <a:cubicBezTo>
                      <a:pt x="1798925" y="1099381"/>
                      <a:pt x="1796114" y="1106169"/>
                      <a:pt x="1791109" y="1111173"/>
                    </a:cubicBezTo>
                    <a:cubicBezTo>
                      <a:pt x="1786105" y="1116178"/>
                      <a:pt x="1779317" y="1118989"/>
                      <a:pt x="1772239" y="1118989"/>
                    </a:cubicBezTo>
                    <a:lnTo>
                      <a:pt x="26686" y="1118989"/>
                    </a:lnTo>
                    <a:cubicBezTo>
                      <a:pt x="11948" y="1118989"/>
                      <a:pt x="0" y="1107042"/>
                      <a:pt x="0" y="1092303"/>
                    </a:cubicBezTo>
                    <a:lnTo>
                      <a:pt x="0" y="26686"/>
                    </a:lnTo>
                    <a:cubicBezTo>
                      <a:pt x="0" y="19609"/>
                      <a:pt x="2812" y="12821"/>
                      <a:pt x="7816" y="7816"/>
                    </a:cubicBezTo>
                    <a:cubicBezTo>
                      <a:pt x="12821" y="2812"/>
                      <a:pt x="19609" y="0"/>
                      <a:pt x="26686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45692" lIns="45692" bIns="45692" rIns="45692"/>
              <a:lstStyle/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7" id="17"/>
            <p:cNvSpPr/>
            <p:nvPr/>
          </p:nvSpPr>
          <p:spPr>
            <a:xfrm>
              <a:off x="1999543" y="523489"/>
              <a:ext cx="3979660" cy="0"/>
            </a:xfrm>
            <a:prstGeom prst="line">
              <a:avLst/>
            </a:prstGeom>
            <a:ln cap="flat" w="44382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8" id="18"/>
            <p:cNvGrpSpPr/>
            <p:nvPr/>
          </p:nvGrpSpPr>
          <p:grpSpPr>
            <a:xfrm rot="0">
              <a:off x="598970" y="988327"/>
              <a:ext cx="5407066" cy="3472744"/>
              <a:chOff x="0" y="0"/>
              <a:chExt cx="1798926" cy="115537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45692" lIns="45692" bIns="45692" rIns="45692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21" id="21"/>
            <p:cNvSpPr/>
            <p:nvPr/>
          </p:nvSpPr>
          <p:spPr>
            <a:xfrm flipV="true">
              <a:off x="598970" y="7527624"/>
              <a:ext cx="5380234" cy="0"/>
            </a:xfrm>
            <a:prstGeom prst="line">
              <a:avLst/>
            </a:prstGeom>
            <a:ln cap="flat" w="22191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911568" y="4580829"/>
              <a:ext cx="5067635" cy="78772"/>
            </a:xfrm>
            <a:custGeom>
              <a:avLst/>
              <a:gdLst/>
              <a:ahLst/>
              <a:cxnLst/>
              <a:rect r="r" b="b" t="t" l="l"/>
              <a:pathLst>
                <a:path h="78772" w="5067635">
                  <a:moveTo>
                    <a:pt x="0" y="0"/>
                  </a:moveTo>
                  <a:lnTo>
                    <a:pt x="5067635" y="0"/>
                  </a:lnTo>
                  <a:lnTo>
                    <a:pt x="5067635" y="78772"/>
                  </a:lnTo>
                  <a:lnTo>
                    <a:pt x="0" y="787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3" id="23"/>
            <p:cNvGrpSpPr/>
            <p:nvPr/>
          </p:nvGrpSpPr>
          <p:grpSpPr>
            <a:xfrm rot="0">
              <a:off x="4475706" y="705517"/>
              <a:ext cx="1704863" cy="527969"/>
              <a:chOff x="0" y="0"/>
              <a:chExt cx="1312305" cy="4064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45692" lIns="45692" bIns="45692" rIns="45692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Poly-extremophile</a:t>
                </a:r>
              </a:p>
            </p:txBody>
          </p:sp>
        </p:grpSp>
        <p:sp>
          <p:nvSpPr>
            <p:cNvPr name="Freeform 26" id="26"/>
            <p:cNvSpPr/>
            <p:nvPr/>
          </p:nvSpPr>
          <p:spPr>
            <a:xfrm flipH="false" flipV="false" rot="0">
              <a:off x="848599" y="1194559"/>
              <a:ext cx="4905950" cy="3060281"/>
            </a:xfrm>
            <a:custGeom>
              <a:avLst/>
              <a:gdLst/>
              <a:ahLst/>
              <a:cxnLst/>
              <a:rect r="r" b="b" t="t" l="l"/>
              <a:pathLst>
                <a:path h="3060281" w="4905950">
                  <a:moveTo>
                    <a:pt x="0" y="0"/>
                  </a:moveTo>
                  <a:lnTo>
                    <a:pt x="4905950" y="0"/>
                  </a:lnTo>
                  <a:lnTo>
                    <a:pt x="4905950" y="3060281"/>
                  </a:lnTo>
                  <a:lnTo>
                    <a:pt x="0" y="30602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-3436" r="0" b="-3436"/>
              </a:stretch>
            </a:blipFill>
          </p:spPr>
        </p:sp>
        <p:grpSp>
          <p:nvGrpSpPr>
            <p:cNvPr name="Group 27" id="27"/>
            <p:cNvGrpSpPr/>
            <p:nvPr/>
          </p:nvGrpSpPr>
          <p:grpSpPr>
            <a:xfrm rot="0">
              <a:off x="1078856" y="4620215"/>
              <a:ext cx="4445437" cy="410135"/>
              <a:chOff x="0" y="0"/>
              <a:chExt cx="8047555" cy="742465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0" t="-435721" r="0" b="-435721"/>
                </a:stretch>
              </a:blipFill>
            </p:spPr>
          </p:sp>
        </p:grpSp>
        <p:sp>
          <p:nvSpPr>
            <p:cNvPr name="Freeform 29" id="29"/>
            <p:cNvSpPr/>
            <p:nvPr/>
          </p:nvSpPr>
          <p:spPr>
            <a:xfrm flipH="false" flipV="false" rot="0">
              <a:off x="786291" y="8117718"/>
              <a:ext cx="428715" cy="428715"/>
            </a:xfrm>
            <a:custGeom>
              <a:avLst/>
              <a:gdLst/>
              <a:ahLst/>
              <a:cxnLst/>
              <a:rect r="r" b="b" t="t" l="l"/>
              <a:pathLst>
                <a:path h="428715" w="428715">
                  <a:moveTo>
                    <a:pt x="0" y="0"/>
                  </a:moveTo>
                  <a:lnTo>
                    <a:pt x="428715" y="0"/>
                  </a:lnTo>
                  <a:lnTo>
                    <a:pt x="428715" y="428715"/>
                  </a:lnTo>
                  <a:lnTo>
                    <a:pt x="0" y="428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1320002" y="8117718"/>
              <a:ext cx="428715" cy="428715"/>
            </a:xfrm>
            <a:custGeom>
              <a:avLst/>
              <a:gdLst/>
              <a:ahLst/>
              <a:cxnLst/>
              <a:rect r="r" b="b" t="t" l="l"/>
              <a:pathLst>
                <a:path h="428715" w="428715">
                  <a:moveTo>
                    <a:pt x="0" y="0"/>
                  </a:moveTo>
                  <a:lnTo>
                    <a:pt x="428714" y="0"/>
                  </a:lnTo>
                  <a:lnTo>
                    <a:pt x="428714" y="428715"/>
                  </a:lnTo>
                  <a:lnTo>
                    <a:pt x="0" y="428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1" id="31"/>
            <p:cNvGrpSpPr/>
            <p:nvPr/>
          </p:nvGrpSpPr>
          <p:grpSpPr>
            <a:xfrm rot="0">
              <a:off x="3388886" y="6709927"/>
              <a:ext cx="750227" cy="750227"/>
              <a:chOff x="0" y="0"/>
              <a:chExt cx="812800" cy="812800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3" id="33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45525" lIns="45525" bIns="45525" rIns="4552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grpSp>
          <p:nvGrpSpPr>
            <p:cNvPr name="Group 34" id="34"/>
            <p:cNvGrpSpPr/>
            <p:nvPr/>
          </p:nvGrpSpPr>
          <p:grpSpPr>
            <a:xfrm rot="0">
              <a:off x="5154856" y="6471417"/>
              <a:ext cx="738872" cy="988737"/>
              <a:chOff x="0" y="0"/>
              <a:chExt cx="812800" cy="1087665"/>
            </a:xfrm>
          </p:grpSpPr>
          <p:sp>
            <p:nvSpPr>
              <p:cNvPr name="Freeform 35" id="35"/>
              <p:cNvSpPr/>
              <p:nvPr/>
            </p:nvSpPr>
            <p:spPr>
              <a:xfrm flipH="false" flipV="false" rot="0">
                <a:off x="14945" y="33877"/>
                <a:ext cx="782910" cy="1053789"/>
              </a:xfrm>
              <a:custGeom>
                <a:avLst/>
                <a:gdLst/>
                <a:ahLst/>
                <a:cxnLst/>
                <a:rect r="r" b="b" t="t" l="l"/>
                <a:pathLst>
                  <a:path h="1053789" w="782910">
                    <a:moveTo>
                      <a:pt x="408543" y="11857"/>
                    </a:moveTo>
                    <a:lnTo>
                      <a:pt x="780767" y="1008054"/>
                    </a:lnTo>
                    <a:cubicBezTo>
                      <a:pt x="784653" y="1018456"/>
                      <a:pt x="783196" y="1030101"/>
                      <a:pt x="776865" y="1039224"/>
                    </a:cubicBezTo>
                    <a:cubicBezTo>
                      <a:pt x="770535" y="1048347"/>
                      <a:pt x="760137" y="1053788"/>
                      <a:pt x="749033" y="1053788"/>
                    </a:cubicBezTo>
                    <a:lnTo>
                      <a:pt x="33877" y="1053788"/>
                    </a:lnTo>
                    <a:cubicBezTo>
                      <a:pt x="22773" y="1053788"/>
                      <a:pt x="12375" y="1048347"/>
                      <a:pt x="6045" y="1039224"/>
                    </a:cubicBezTo>
                    <a:cubicBezTo>
                      <a:pt x="-286" y="1030101"/>
                      <a:pt x="-1743" y="1018456"/>
                      <a:pt x="2143" y="1008054"/>
                    </a:cubicBezTo>
                    <a:lnTo>
                      <a:pt x="374367" y="11857"/>
                    </a:lnTo>
                    <a:cubicBezTo>
                      <a:pt x="377031" y="4726"/>
                      <a:pt x="383843" y="0"/>
                      <a:pt x="391455" y="0"/>
                    </a:cubicBezTo>
                    <a:cubicBezTo>
                      <a:pt x="399067" y="0"/>
                      <a:pt x="405879" y="4726"/>
                      <a:pt x="408543" y="11857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6" id="36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36368" lIns="36368" bIns="36368" rIns="36368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37" id="37"/>
            <p:cNvSpPr/>
            <p:nvPr/>
          </p:nvSpPr>
          <p:spPr>
            <a:xfrm flipH="false" flipV="false" rot="0">
              <a:off x="5421017" y="6788841"/>
              <a:ext cx="198606" cy="671313"/>
            </a:xfrm>
            <a:custGeom>
              <a:avLst/>
              <a:gdLst/>
              <a:ahLst/>
              <a:cxnLst/>
              <a:rect r="r" b="b" t="t" l="l"/>
              <a:pathLst>
                <a:path h="671313" w="198606">
                  <a:moveTo>
                    <a:pt x="0" y="0"/>
                  </a:moveTo>
                  <a:lnTo>
                    <a:pt x="198606" y="0"/>
                  </a:lnTo>
                  <a:lnTo>
                    <a:pt x="198606" y="671313"/>
                  </a:lnTo>
                  <a:lnTo>
                    <a:pt x="0" y="6713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8" id="38"/>
            <p:cNvSpPr/>
            <p:nvPr/>
          </p:nvSpPr>
          <p:spPr>
            <a:xfrm flipH="false" flipV="false" rot="0">
              <a:off x="1174386" y="295407"/>
              <a:ext cx="4263377" cy="4263377"/>
            </a:xfrm>
            <a:custGeom>
              <a:avLst/>
              <a:gdLst/>
              <a:ahLst/>
              <a:cxnLst/>
              <a:rect r="r" b="b" t="t" l="l"/>
              <a:pathLst>
                <a:path h="4263377" w="4263377">
                  <a:moveTo>
                    <a:pt x="0" y="0"/>
                  </a:moveTo>
                  <a:lnTo>
                    <a:pt x="4263377" y="0"/>
                  </a:lnTo>
                  <a:lnTo>
                    <a:pt x="4263377" y="4263378"/>
                  </a:lnTo>
                  <a:lnTo>
                    <a:pt x="0" y="42633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113488" y="281231"/>
              <a:ext cx="4410805" cy="4410805"/>
            </a:xfrm>
            <a:custGeom>
              <a:avLst/>
              <a:gdLst/>
              <a:ahLst/>
              <a:cxnLst/>
              <a:rect r="r" b="b" t="t" l="l"/>
              <a:pathLst>
                <a:path h="4410805" w="4410805">
                  <a:moveTo>
                    <a:pt x="0" y="0"/>
                  </a:moveTo>
                  <a:lnTo>
                    <a:pt x="4410805" y="0"/>
                  </a:lnTo>
                  <a:lnTo>
                    <a:pt x="4410805" y="4410804"/>
                  </a:lnTo>
                  <a:lnTo>
                    <a:pt x="0" y="44108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666988" y="872516"/>
              <a:ext cx="3487868" cy="3487868"/>
            </a:xfrm>
            <a:custGeom>
              <a:avLst/>
              <a:gdLst/>
              <a:ahLst/>
              <a:cxnLst/>
              <a:rect r="r" b="b" t="t" l="l"/>
              <a:pathLst>
                <a:path h="3487868" w="3487868">
                  <a:moveTo>
                    <a:pt x="0" y="0"/>
                  </a:moveTo>
                  <a:lnTo>
                    <a:pt x="3487868" y="0"/>
                  </a:lnTo>
                  <a:lnTo>
                    <a:pt x="3487868" y="3487868"/>
                  </a:lnTo>
                  <a:lnTo>
                    <a:pt x="0" y="348786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/>
              <a:stretch>
                <a:fillRect l="0" t="0" r="0" b="0"/>
              </a:stretch>
            </a:blipFill>
          </p:spPr>
        </p:sp>
        <p:grpSp>
          <p:nvGrpSpPr>
            <p:cNvPr name="Group 41" id="41"/>
            <p:cNvGrpSpPr/>
            <p:nvPr/>
          </p:nvGrpSpPr>
          <p:grpSpPr>
            <a:xfrm rot="0">
              <a:off x="4308850" y="6706230"/>
              <a:ext cx="676269" cy="742834"/>
              <a:chOff x="0" y="0"/>
              <a:chExt cx="739966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73996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39966">
                    <a:moveTo>
                      <a:pt x="246789" y="793731"/>
                    </a:moveTo>
                    <a:cubicBezTo>
                      <a:pt x="284725" y="805245"/>
                      <a:pt x="327853" y="812800"/>
                      <a:pt x="370182" y="812800"/>
                    </a:cubicBezTo>
                    <a:cubicBezTo>
                      <a:pt x="412512" y="812800"/>
                      <a:pt x="453245" y="806323"/>
                      <a:pt x="490781" y="794809"/>
                    </a:cubicBezTo>
                    <a:cubicBezTo>
                      <a:pt x="491581" y="794450"/>
                      <a:pt x="492379" y="794450"/>
                      <a:pt x="493177" y="794090"/>
                    </a:cubicBezTo>
                    <a:cubicBezTo>
                      <a:pt x="634142" y="748035"/>
                      <a:pt x="737969" y="626421"/>
                      <a:pt x="739966" y="484298"/>
                    </a:cubicBezTo>
                    <a:lnTo>
                      <a:pt x="739966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97" y="627140"/>
                      <a:pt x="104226" y="748755"/>
                      <a:pt x="246789" y="793731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19050"/>
                <a:ext cx="739966" cy="704850"/>
              </a:xfrm>
              <a:prstGeom prst="rect">
                <a:avLst/>
              </a:prstGeom>
            </p:spPr>
            <p:txBody>
              <a:bodyPr anchor="ctr" rtlCol="false" tIns="65325" lIns="65325" bIns="65325" rIns="65325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Freeform 44" id="44"/>
            <p:cNvSpPr/>
            <p:nvPr/>
          </p:nvSpPr>
          <p:spPr>
            <a:xfrm flipH="false" flipV="false" rot="0">
              <a:off x="4405333" y="6744528"/>
              <a:ext cx="553055" cy="551212"/>
            </a:xfrm>
            <a:custGeom>
              <a:avLst/>
              <a:gdLst/>
              <a:ahLst/>
              <a:cxnLst/>
              <a:rect r="r" b="b" t="t" l="l"/>
              <a:pathLst>
                <a:path h="551212" w="553055">
                  <a:moveTo>
                    <a:pt x="0" y="0"/>
                  </a:moveTo>
                  <a:lnTo>
                    <a:pt x="553056" y="0"/>
                  </a:lnTo>
                  <a:lnTo>
                    <a:pt x="553056" y="551212"/>
                  </a:lnTo>
                  <a:lnTo>
                    <a:pt x="0" y="55121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45" id="45"/>
            <p:cNvGrpSpPr/>
            <p:nvPr/>
          </p:nvGrpSpPr>
          <p:grpSpPr>
            <a:xfrm rot="0">
              <a:off x="3388886" y="6706230"/>
              <a:ext cx="750227" cy="750227"/>
              <a:chOff x="0" y="0"/>
              <a:chExt cx="812800" cy="8128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45525" lIns="45525" bIns="45525" rIns="4552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8" id="48"/>
            <p:cNvSpPr/>
            <p:nvPr/>
          </p:nvSpPr>
          <p:spPr>
            <a:xfrm flipH="false" flipV="false" rot="0">
              <a:off x="3513604" y="6852848"/>
              <a:ext cx="487458" cy="456992"/>
            </a:xfrm>
            <a:custGeom>
              <a:avLst/>
              <a:gdLst/>
              <a:ahLst/>
              <a:cxnLst/>
              <a:rect r="r" b="b" t="t" l="l"/>
              <a:pathLst>
                <a:path h="456992" w="487458">
                  <a:moveTo>
                    <a:pt x="0" y="0"/>
                  </a:moveTo>
                  <a:lnTo>
                    <a:pt x="487458" y="0"/>
                  </a:lnTo>
                  <a:lnTo>
                    <a:pt x="487458" y="456992"/>
                  </a:lnTo>
                  <a:lnTo>
                    <a:pt x="0" y="4569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4274664" y="1357713"/>
              <a:ext cx="1420910" cy="1150937"/>
            </a:xfrm>
            <a:custGeom>
              <a:avLst/>
              <a:gdLst/>
              <a:ahLst/>
              <a:cxnLst/>
              <a:rect r="r" b="b" t="t" l="l"/>
              <a:pathLst>
                <a:path h="1150937" w="1420910">
                  <a:moveTo>
                    <a:pt x="0" y="0"/>
                  </a:moveTo>
                  <a:lnTo>
                    <a:pt x="1420910" y="0"/>
                  </a:lnTo>
                  <a:lnTo>
                    <a:pt x="1420910" y="1150937"/>
                  </a:lnTo>
                  <a:lnTo>
                    <a:pt x="0" y="11509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3"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0" id="50"/>
            <p:cNvSpPr txBox="true"/>
            <p:nvPr/>
          </p:nvSpPr>
          <p:spPr>
            <a:xfrm rot="0">
              <a:off x="827853" y="5974413"/>
              <a:ext cx="3826049" cy="5813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52"/>
                </a:lnSpc>
              </a:pPr>
              <a:r>
                <a:rPr lang="en-US" sz="1323" b="true">
                  <a:solidFill>
                    <a:srgbClr val="0040F6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Survives</a:t>
              </a:r>
              <a:r>
                <a:rPr lang="en-US" sz="1323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</a:t>
              </a:r>
              <a:r>
                <a:rPr lang="en-US" sz="132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 high altitudes and hot steamy temperatures.</a:t>
              </a:r>
            </a:p>
          </p:txBody>
        </p:sp>
        <p:sp>
          <p:nvSpPr>
            <p:cNvPr name="TextBox 51" id="51"/>
            <p:cNvSpPr txBox="true"/>
            <p:nvPr/>
          </p:nvSpPr>
          <p:spPr>
            <a:xfrm rot="0">
              <a:off x="4375401" y="7619261"/>
              <a:ext cx="1408708" cy="3441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57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52" id="52"/>
            <p:cNvSpPr txBox="true"/>
            <p:nvPr/>
          </p:nvSpPr>
          <p:spPr>
            <a:xfrm rot="0">
              <a:off x="1215006" y="7619261"/>
              <a:ext cx="638706" cy="3441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00"/>
                </a:lnSpc>
              </a:pPr>
              <a:r>
                <a:rPr lang="en-US" sz="157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53" id="53"/>
            <p:cNvSpPr txBox="true"/>
            <p:nvPr/>
          </p:nvSpPr>
          <p:spPr>
            <a:xfrm rot="0">
              <a:off x="604688" y="485389"/>
              <a:ext cx="970507" cy="4521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32"/>
                </a:lnSpc>
              </a:pPr>
              <a:r>
                <a:rPr lang="en-US" sz="2094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Culex</a:t>
              </a:r>
            </a:p>
          </p:txBody>
        </p:sp>
        <p:grpSp>
          <p:nvGrpSpPr>
            <p:cNvPr name="Group 54" id="54"/>
            <p:cNvGrpSpPr/>
            <p:nvPr/>
          </p:nvGrpSpPr>
          <p:grpSpPr>
            <a:xfrm rot="0">
              <a:off x="1079784" y="4681645"/>
              <a:ext cx="4445437" cy="410135"/>
              <a:chOff x="0" y="0"/>
              <a:chExt cx="8047555" cy="742465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25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56" id="56"/>
            <p:cNvSpPr txBox="true"/>
            <p:nvPr/>
          </p:nvSpPr>
          <p:spPr>
            <a:xfrm rot="0">
              <a:off x="2469139" y="4702846"/>
              <a:ext cx="1839493" cy="2950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44"/>
                </a:lnSpc>
              </a:pPr>
              <a:r>
                <a:rPr lang="en-US" b="true" sz="1388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Culex Rotoruae </a:t>
              </a:r>
            </a:p>
          </p:txBody>
        </p:sp>
        <p:sp>
          <p:nvSpPr>
            <p:cNvPr name="TextBox 57" id="57"/>
            <p:cNvSpPr txBox="true"/>
            <p:nvPr/>
          </p:nvSpPr>
          <p:spPr>
            <a:xfrm rot="0">
              <a:off x="1140507" y="7161033"/>
              <a:ext cx="869378" cy="36659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30"/>
                </a:lnSpc>
              </a:pPr>
              <a:r>
                <a:rPr lang="en-US" sz="1735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Insect</a:t>
              </a:r>
            </a:p>
          </p:txBody>
        </p:sp>
        <p:sp>
          <p:nvSpPr>
            <p:cNvPr name="TextBox 58" id="58"/>
            <p:cNvSpPr txBox="true"/>
            <p:nvPr/>
          </p:nvSpPr>
          <p:spPr>
            <a:xfrm rot="0">
              <a:off x="827853" y="5478441"/>
              <a:ext cx="1042978" cy="41432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73"/>
                </a:lnSpc>
              </a:pPr>
              <a:r>
                <a:rPr lang="en-US" b="true" sz="1909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Freeform 59" id="59"/>
            <p:cNvSpPr/>
            <p:nvPr/>
          </p:nvSpPr>
          <p:spPr>
            <a:xfrm flipH="false" flipV="false" rot="0">
              <a:off x="1795527" y="8117718"/>
              <a:ext cx="428715" cy="428715"/>
            </a:xfrm>
            <a:custGeom>
              <a:avLst/>
              <a:gdLst/>
              <a:ahLst/>
              <a:cxnLst/>
              <a:rect r="r" b="b" t="t" l="l"/>
              <a:pathLst>
                <a:path h="428715" w="428715">
                  <a:moveTo>
                    <a:pt x="0" y="0"/>
                  </a:moveTo>
                  <a:lnTo>
                    <a:pt x="428715" y="0"/>
                  </a:lnTo>
                  <a:lnTo>
                    <a:pt x="428715" y="428715"/>
                  </a:lnTo>
                  <a:lnTo>
                    <a:pt x="0" y="4287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60" id="60"/>
          <p:cNvGrpSpPr/>
          <p:nvPr/>
        </p:nvGrpSpPr>
        <p:grpSpPr>
          <a:xfrm rot="0">
            <a:off x="493606" y="897933"/>
            <a:ext cx="4561959" cy="4561959"/>
            <a:chOff x="0" y="0"/>
            <a:chExt cx="812800" cy="8128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lnTo>
                    <a:pt x="463617" y="45143"/>
                  </a:lnTo>
                  <a:lnTo>
                    <a:pt x="531984" y="19891"/>
                  </a:lnTo>
                  <a:lnTo>
                    <a:pt x="572451" y="80505"/>
                  </a:lnTo>
                  <a:lnTo>
                    <a:pt x="645276" y="77616"/>
                  </a:lnTo>
                  <a:lnTo>
                    <a:pt x="665032" y="147768"/>
                  </a:lnTo>
                  <a:lnTo>
                    <a:pt x="735184" y="167524"/>
                  </a:lnTo>
                  <a:lnTo>
                    <a:pt x="732295" y="240349"/>
                  </a:lnTo>
                  <a:lnTo>
                    <a:pt x="792909" y="280816"/>
                  </a:lnTo>
                  <a:lnTo>
                    <a:pt x="767657" y="349183"/>
                  </a:lnTo>
                  <a:lnTo>
                    <a:pt x="812800" y="406400"/>
                  </a:lnTo>
                  <a:lnTo>
                    <a:pt x="767657" y="463617"/>
                  </a:lnTo>
                  <a:lnTo>
                    <a:pt x="792909" y="531984"/>
                  </a:lnTo>
                  <a:lnTo>
                    <a:pt x="732295" y="572451"/>
                  </a:lnTo>
                  <a:lnTo>
                    <a:pt x="735184" y="645276"/>
                  </a:lnTo>
                  <a:lnTo>
                    <a:pt x="665032" y="665032"/>
                  </a:lnTo>
                  <a:lnTo>
                    <a:pt x="645276" y="735184"/>
                  </a:lnTo>
                  <a:lnTo>
                    <a:pt x="572451" y="732295"/>
                  </a:lnTo>
                  <a:lnTo>
                    <a:pt x="531984" y="792909"/>
                  </a:lnTo>
                  <a:lnTo>
                    <a:pt x="463617" y="767657"/>
                  </a:lnTo>
                  <a:lnTo>
                    <a:pt x="406400" y="812800"/>
                  </a:lnTo>
                  <a:lnTo>
                    <a:pt x="349183" y="767657"/>
                  </a:lnTo>
                  <a:lnTo>
                    <a:pt x="280816" y="792909"/>
                  </a:lnTo>
                  <a:lnTo>
                    <a:pt x="240349" y="732295"/>
                  </a:lnTo>
                  <a:lnTo>
                    <a:pt x="167524" y="735184"/>
                  </a:lnTo>
                  <a:lnTo>
                    <a:pt x="147768" y="665032"/>
                  </a:lnTo>
                  <a:lnTo>
                    <a:pt x="77616" y="645276"/>
                  </a:lnTo>
                  <a:lnTo>
                    <a:pt x="80505" y="572451"/>
                  </a:lnTo>
                  <a:lnTo>
                    <a:pt x="19891" y="531984"/>
                  </a:lnTo>
                  <a:lnTo>
                    <a:pt x="45143" y="463617"/>
                  </a:lnTo>
                  <a:lnTo>
                    <a:pt x="0" y="406400"/>
                  </a:lnTo>
                  <a:lnTo>
                    <a:pt x="45143" y="349183"/>
                  </a:lnTo>
                  <a:lnTo>
                    <a:pt x="19891" y="280816"/>
                  </a:lnTo>
                  <a:lnTo>
                    <a:pt x="80505" y="240349"/>
                  </a:lnTo>
                  <a:lnTo>
                    <a:pt x="77616" y="167524"/>
                  </a:lnTo>
                  <a:lnTo>
                    <a:pt x="147768" y="147768"/>
                  </a:lnTo>
                  <a:lnTo>
                    <a:pt x="167524" y="77616"/>
                  </a:lnTo>
                  <a:lnTo>
                    <a:pt x="240349" y="80505"/>
                  </a:lnTo>
                  <a:lnTo>
                    <a:pt x="280816" y="19891"/>
                  </a:lnTo>
                  <a:lnTo>
                    <a:pt x="349183" y="45143"/>
                  </a:lnTo>
                  <a:lnTo>
                    <a:pt x="406400" y="0"/>
                  </a:lnTo>
                  <a:close/>
                </a:path>
              </a:pathLst>
            </a:custGeom>
            <a:blipFill>
              <a:blip r:embed="rId26"/>
              <a:stretch>
                <a:fillRect l="-27220" t="0" r="-27220" b="0"/>
              </a:stretch>
            </a:blipFill>
          </p:spPr>
        </p:sp>
      </p:grpSp>
      <p:sp>
        <p:nvSpPr>
          <p:cNvPr name="TextBox 62" id="62"/>
          <p:cNvSpPr txBox="true"/>
          <p:nvPr/>
        </p:nvSpPr>
        <p:spPr>
          <a:xfrm rot="0">
            <a:off x="5468037" y="2588619"/>
            <a:ext cx="6925040" cy="61087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8F3427"/>
                </a:solidFill>
                <a:latin typeface="Lemonada"/>
                <a:ea typeface="Lemonada"/>
                <a:cs typeface="Lemonada"/>
                <a:sym typeface="Lemonada"/>
              </a:rPr>
              <a:t>This species of mosquito only lives around hot thermal pools in New Zealand.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8F3427"/>
                </a:solidFill>
                <a:latin typeface="Lemonada"/>
                <a:ea typeface="Lemonada"/>
                <a:cs typeface="Lemonada"/>
                <a:sym typeface="Lemonada"/>
              </a:rPr>
              <a:t>These mosquitos lay eggs in very hot pools. Their larvae also live in these hot pools.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8F3427"/>
                </a:solidFill>
                <a:latin typeface="Lemonada"/>
                <a:ea typeface="Lemonada"/>
                <a:cs typeface="Lemonada"/>
                <a:sym typeface="Lemonada"/>
              </a:rPr>
              <a:t>The pools are often as hot as 93 degrees Fahrenheit (34 °C) - much too hot for most insect eggs to survive! But, Culex survives the heat just fine.</a:t>
            </a:r>
          </a:p>
          <a:p>
            <a:pPr algn="l">
              <a:lnSpc>
                <a:spcPts val="3497"/>
              </a:lnSpc>
            </a:pPr>
          </a:p>
        </p:txBody>
      </p:sp>
      <p:grpSp>
        <p:nvGrpSpPr>
          <p:cNvPr name="Group 63" id="63"/>
          <p:cNvGrpSpPr/>
          <p:nvPr/>
        </p:nvGrpSpPr>
        <p:grpSpPr>
          <a:xfrm rot="0">
            <a:off x="614972" y="6059681"/>
            <a:ext cx="4393488" cy="2895951"/>
            <a:chOff x="0" y="0"/>
            <a:chExt cx="5837697" cy="3847896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1334" y="387"/>
              <a:ext cx="5839564" cy="3848386"/>
            </a:xfrm>
            <a:custGeom>
              <a:avLst/>
              <a:gdLst/>
              <a:ahLst/>
              <a:cxnLst/>
              <a:rect r="r" b="b" t="t" l="l"/>
              <a:pathLst>
                <a:path h="3848386" w="5839564">
                  <a:moveTo>
                    <a:pt x="4128967" y="3796742"/>
                  </a:moveTo>
                  <a:cubicBezTo>
                    <a:pt x="4095188" y="3802959"/>
                    <a:pt x="4069086" y="3811247"/>
                    <a:pt x="4042983" y="3813319"/>
                  </a:cubicBezTo>
                  <a:cubicBezTo>
                    <a:pt x="3895582" y="3821608"/>
                    <a:pt x="3749716" y="3829896"/>
                    <a:pt x="3602315" y="3837149"/>
                  </a:cubicBezTo>
                  <a:cubicBezTo>
                    <a:pt x="3527079" y="3840257"/>
                    <a:pt x="3451843" y="3843365"/>
                    <a:pt x="3376607" y="3844401"/>
                  </a:cubicBezTo>
                  <a:cubicBezTo>
                    <a:pt x="3295230" y="3846473"/>
                    <a:pt x="3213852" y="3850049"/>
                    <a:pt x="3134010" y="3847509"/>
                  </a:cubicBezTo>
                  <a:cubicBezTo>
                    <a:pt x="3057238" y="3846473"/>
                    <a:pt x="2980467" y="3843365"/>
                    <a:pt x="2906766" y="3834040"/>
                  </a:cubicBezTo>
                  <a:cubicBezTo>
                    <a:pt x="2811570" y="3822644"/>
                    <a:pt x="2714838" y="3822644"/>
                    <a:pt x="2621177" y="3812283"/>
                  </a:cubicBezTo>
                  <a:cubicBezTo>
                    <a:pt x="2377044" y="3785346"/>
                    <a:pt x="2128305" y="3792598"/>
                    <a:pt x="1882636" y="3781202"/>
                  </a:cubicBezTo>
                  <a:cubicBezTo>
                    <a:pt x="1744448" y="3774985"/>
                    <a:pt x="1606259" y="3760481"/>
                    <a:pt x="1468070" y="3748048"/>
                  </a:cubicBezTo>
                  <a:cubicBezTo>
                    <a:pt x="1311457" y="3734579"/>
                    <a:pt x="1154843" y="3719039"/>
                    <a:pt x="996694" y="3704534"/>
                  </a:cubicBezTo>
                  <a:cubicBezTo>
                    <a:pt x="881537" y="3694174"/>
                    <a:pt x="764845" y="3683813"/>
                    <a:pt x="649687" y="3673452"/>
                  </a:cubicBezTo>
                  <a:cubicBezTo>
                    <a:pt x="646617" y="3673452"/>
                    <a:pt x="643546" y="3672416"/>
                    <a:pt x="640475" y="3672416"/>
                  </a:cubicBezTo>
                  <a:cubicBezTo>
                    <a:pt x="543743" y="3644443"/>
                    <a:pt x="440869" y="3622686"/>
                    <a:pt x="351814" y="3586424"/>
                  </a:cubicBezTo>
                  <a:cubicBezTo>
                    <a:pt x="201342" y="3524261"/>
                    <a:pt x="136855" y="3424800"/>
                    <a:pt x="130713" y="3307726"/>
                  </a:cubicBezTo>
                  <a:cubicBezTo>
                    <a:pt x="129177" y="3267320"/>
                    <a:pt x="121500" y="3227950"/>
                    <a:pt x="121500" y="3187544"/>
                  </a:cubicBezTo>
                  <a:cubicBezTo>
                    <a:pt x="123036" y="3131597"/>
                    <a:pt x="129177" y="3076687"/>
                    <a:pt x="133784" y="3021776"/>
                  </a:cubicBezTo>
                  <a:cubicBezTo>
                    <a:pt x="146067" y="2858080"/>
                    <a:pt x="152209" y="2694384"/>
                    <a:pt x="133784" y="2530687"/>
                  </a:cubicBezTo>
                  <a:cubicBezTo>
                    <a:pt x="116894" y="2383568"/>
                    <a:pt x="101540" y="2237485"/>
                    <a:pt x="84650" y="2090365"/>
                  </a:cubicBezTo>
                  <a:cubicBezTo>
                    <a:pt x="73902" y="1996085"/>
                    <a:pt x="60083" y="1902840"/>
                    <a:pt x="50871" y="1808559"/>
                  </a:cubicBezTo>
                  <a:cubicBezTo>
                    <a:pt x="44729" y="1746396"/>
                    <a:pt x="46264" y="1683197"/>
                    <a:pt x="40123" y="1621034"/>
                  </a:cubicBezTo>
                  <a:cubicBezTo>
                    <a:pt x="37052" y="1585808"/>
                    <a:pt x="20162" y="1551618"/>
                    <a:pt x="18627" y="1516393"/>
                  </a:cubicBezTo>
                  <a:cubicBezTo>
                    <a:pt x="12485" y="1431436"/>
                    <a:pt x="10949" y="1345444"/>
                    <a:pt x="7879" y="1259452"/>
                  </a:cubicBezTo>
                  <a:cubicBezTo>
                    <a:pt x="6343" y="1226298"/>
                    <a:pt x="-1334" y="1193145"/>
                    <a:pt x="201" y="1159991"/>
                  </a:cubicBezTo>
                  <a:cubicBezTo>
                    <a:pt x="1737" y="1108188"/>
                    <a:pt x="10949" y="1056386"/>
                    <a:pt x="12485" y="1004583"/>
                  </a:cubicBezTo>
                  <a:cubicBezTo>
                    <a:pt x="14020" y="944492"/>
                    <a:pt x="4808" y="884401"/>
                    <a:pt x="7879" y="825346"/>
                  </a:cubicBezTo>
                  <a:cubicBezTo>
                    <a:pt x="7879" y="768363"/>
                    <a:pt x="18627" y="712417"/>
                    <a:pt x="29375" y="655434"/>
                  </a:cubicBezTo>
                  <a:cubicBezTo>
                    <a:pt x="32445" y="635749"/>
                    <a:pt x="53941" y="618136"/>
                    <a:pt x="60083" y="598451"/>
                  </a:cubicBezTo>
                  <a:cubicBezTo>
                    <a:pt x="86185" y="501062"/>
                    <a:pt x="113823" y="403673"/>
                    <a:pt x="181382" y="313537"/>
                  </a:cubicBezTo>
                  <a:cubicBezTo>
                    <a:pt x="196736" y="293852"/>
                    <a:pt x="221303" y="276239"/>
                    <a:pt x="244334" y="260698"/>
                  </a:cubicBezTo>
                  <a:cubicBezTo>
                    <a:pt x="252012" y="255518"/>
                    <a:pt x="270437" y="258626"/>
                    <a:pt x="275043" y="258626"/>
                  </a:cubicBezTo>
                  <a:cubicBezTo>
                    <a:pt x="285791" y="245157"/>
                    <a:pt x="291933" y="231689"/>
                    <a:pt x="304216" y="225472"/>
                  </a:cubicBezTo>
                  <a:cubicBezTo>
                    <a:pt x="370240" y="191283"/>
                    <a:pt x="439334" y="166417"/>
                    <a:pt x="525318" y="160201"/>
                  </a:cubicBezTo>
                  <a:cubicBezTo>
                    <a:pt x="589806" y="155021"/>
                    <a:pt x="652758" y="136372"/>
                    <a:pt x="717246" y="126011"/>
                  </a:cubicBezTo>
                  <a:cubicBezTo>
                    <a:pt x="795553" y="113579"/>
                    <a:pt x="873860" y="99074"/>
                    <a:pt x="955238" y="91822"/>
                  </a:cubicBezTo>
                  <a:cubicBezTo>
                    <a:pt x="1028938" y="85605"/>
                    <a:pt x="1099568" y="72137"/>
                    <a:pt x="1174804" y="67992"/>
                  </a:cubicBezTo>
                  <a:cubicBezTo>
                    <a:pt x="1251575" y="63848"/>
                    <a:pt x="1328347" y="51416"/>
                    <a:pt x="1406653" y="47271"/>
                  </a:cubicBezTo>
                  <a:cubicBezTo>
                    <a:pt x="1618543" y="36911"/>
                    <a:pt x="1831967" y="29658"/>
                    <a:pt x="2043856" y="21370"/>
                  </a:cubicBezTo>
                  <a:cubicBezTo>
                    <a:pt x="2096061" y="19298"/>
                    <a:pt x="2148265" y="21370"/>
                    <a:pt x="2200470" y="22406"/>
                  </a:cubicBezTo>
                  <a:cubicBezTo>
                    <a:pt x="2226572" y="23442"/>
                    <a:pt x="2252674" y="27586"/>
                    <a:pt x="2280312" y="29658"/>
                  </a:cubicBezTo>
                  <a:cubicBezTo>
                    <a:pt x="2292595" y="30695"/>
                    <a:pt x="2304879" y="27586"/>
                    <a:pt x="2317162" y="27586"/>
                  </a:cubicBezTo>
                  <a:cubicBezTo>
                    <a:pt x="2354012" y="27586"/>
                    <a:pt x="2392398" y="27586"/>
                    <a:pt x="2429248" y="26550"/>
                  </a:cubicBezTo>
                  <a:cubicBezTo>
                    <a:pt x="2499878" y="24478"/>
                    <a:pt x="2572043" y="19298"/>
                    <a:pt x="2642673" y="19298"/>
                  </a:cubicBezTo>
                  <a:cubicBezTo>
                    <a:pt x="2711767" y="19298"/>
                    <a:pt x="2780861" y="22406"/>
                    <a:pt x="2849956" y="24478"/>
                  </a:cubicBezTo>
                  <a:lnTo>
                    <a:pt x="2905231" y="24478"/>
                  </a:lnTo>
                  <a:cubicBezTo>
                    <a:pt x="2989680" y="22406"/>
                    <a:pt x="3072593" y="22406"/>
                    <a:pt x="3157041" y="19298"/>
                  </a:cubicBezTo>
                  <a:cubicBezTo>
                    <a:pt x="3238419" y="16190"/>
                    <a:pt x="3318261" y="8937"/>
                    <a:pt x="3399639" y="5829"/>
                  </a:cubicBezTo>
                  <a:cubicBezTo>
                    <a:pt x="3438025" y="3757"/>
                    <a:pt x="3477946" y="3757"/>
                    <a:pt x="3516332" y="8937"/>
                  </a:cubicBezTo>
                  <a:cubicBezTo>
                    <a:pt x="3574678" y="16190"/>
                    <a:pt x="3629953" y="20334"/>
                    <a:pt x="3688299" y="8937"/>
                  </a:cubicBezTo>
                  <a:cubicBezTo>
                    <a:pt x="3709795" y="4793"/>
                    <a:pt x="3737433" y="12046"/>
                    <a:pt x="3762000" y="14118"/>
                  </a:cubicBezTo>
                  <a:cubicBezTo>
                    <a:pt x="3772748" y="15154"/>
                    <a:pt x="3785031" y="17226"/>
                    <a:pt x="3791173" y="14118"/>
                  </a:cubicBezTo>
                  <a:cubicBezTo>
                    <a:pt x="3832630" y="-8007"/>
                    <a:pt x="3871015" y="-1657"/>
                    <a:pt x="3910937" y="16190"/>
                  </a:cubicBezTo>
                  <a:cubicBezTo>
                    <a:pt x="3915543" y="18262"/>
                    <a:pt x="3927826" y="13082"/>
                    <a:pt x="3937039" y="13082"/>
                  </a:cubicBezTo>
                  <a:cubicBezTo>
                    <a:pt x="3973889" y="13082"/>
                    <a:pt x="4010739" y="13082"/>
                    <a:pt x="4049125" y="14118"/>
                  </a:cubicBezTo>
                  <a:cubicBezTo>
                    <a:pt x="4076763" y="15154"/>
                    <a:pt x="4102865" y="21370"/>
                    <a:pt x="4130503" y="23442"/>
                  </a:cubicBezTo>
                  <a:cubicBezTo>
                    <a:pt x="4190384" y="28622"/>
                    <a:pt x="4251801" y="36911"/>
                    <a:pt x="4313219" y="36911"/>
                  </a:cubicBezTo>
                  <a:cubicBezTo>
                    <a:pt x="4428376" y="37947"/>
                    <a:pt x="4543533" y="41055"/>
                    <a:pt x="4657155" y="57632"/>
                  </a:cubicBezTo>
                  <a:cubicBezTo>
                    <a:pt x="4763099" y="73173"/>
                    <a:pt x="4872114" y="73173"/>
                    <a:pt x="4979594" y="85605"/>
                  </a:cubicBezTo>
                  <a:cubicBezTo>
                    <a:pt x="5044082" y="92858"/>
                    <a:pt x="5110106" y="106326"/>
                    <a:pt x="5165381" y="128083"/>
                  </a:cubicBezTo>
                  <a:cubicBezTo>
                    <a:pt x="5225263" y="150877"/>
                    <a:pt x="5271326" y="188174"/>
                    <a:pt x="5325065" y="219256"/>
                  </a:cubicBezTo>
                  <a:cubicBezTo>
                    <a:pt x="5345026" y="230653"/>
                    <a:pt x="5374200" y="238941"/>
                    <a:pt x="5388018" y="253446"/>
                  </a:cubicBezTo>
                  <a:cubicBezTo>
                    <a:pt x="5427939" y="292816"/>
                    <a:pt x="5463254" y="334258"/>
                    <a:pt x="5498569" y="375700"/>
                  </a:cubicBezTo>
                  <a:cubicBezTo>
                    <a:pt x="5524671" y="405745"/>
                    <a:pt x="5550774" y="436827"/>
                    <a:pt x="5570734" y="467908"/>
                  </a:cubicBezTo>
                  <a:cubicBezTo>
                    <a:pt x="5592230" y="504170"/>
                    <a:pt x="5609120" y="541468"/>
                    <a:pt x="5626009" y="579802"/>
                  </a:cubicBezTo>
                  <a:cubicBezTo>
                    <a:pt x="5652112" y="639893"/>
                    <a:pt x="5682821" y="699984"/>
                    <a:pt x="5699710" y="762147"/>
                  </a:cubicBezTo>
                  <a:cubicBezTo>
                    <a:pt x="5724277" y="849175"/>
                    <a:pt x="5736560" y="938276"/>
                    <a:pt x="5754985" y="1026340"/>
                  </a:cubicBezTo>
                  <a:cubicBezTo>
                    <a:pt x="5761127" y="1055350"/>
                    <a:pt x="5768804" y="1084359"/>
                    <a:pt x="5771875" y="1113369"/>
                  </a:cubicBezTo>
                  <a:cubicBezTo>
                    <a:pt x="5781088" y="1196253"/>
                    <a:pt x="5787229" y="1278101"/>
                    <a:pt x="5794906" y="1360985"/>
                  </a:cubicBezTo>
                  <a:cubicBezTo>
                    <a:pt x="5805655" y="1463554"/>
                    <a:pt x="5821009" y="1565087"/>
                    <a:pt x="5828686" y="1667656"/>
                  </a:cubicBezTo>
                  <a:cubicBezTo>
                    <a:pt x="5836363" y="1766081"/>
                    <a:pt x="5841443" y="1865542"/>
                    <a:pt x="5838903" y="1965003"/>
                  </a:cubicBezTo>
                  <a:cubicBezTo>
                    <a:pt x="5834828" y="2130771"/>
                    <a:pt x="5822544" y="2295504"/>
                    <a:pt x="5810261" y="2461272"/>
                  </a:cubicBezTo>
                  <a:cubicBezTo>
                    <a:pt x="5802584" y="2563841"/>
                    <a:pt x="5791836" y="2665374"/>
                    <a:pt x="5776481" y="2766907"/>
                  </a:cubicBezTo>
                  <a:cubicBezTo>
                    <a:pt x="5761127" y="2868440"/>
                    <a:pt x="5738096" y="2968937"/>
                    <a:pt x="5721206" y="3070470"/>
                  </a:cubicBezTo>
                  <a:cubicBezTo>
                    <a:pt x="5708922" y="3140922"/>
                    <a:pt x="5705852" y="3211373"/>
                    <a:pt x="5692033" y="3280789"/>
                  </a:cubicBezTo>
                  <a:cubicBezTo>
                    <a:pt x="5679749" y="3343988"/>
                    <a:pt x="5633687" y="3399935"/>
                    <a:pt x="5572270" y="3446557"/>
                  </a:cubicBezTo>
                  <a:cubicBezTo>
                    <a:pt x="5521601" y="3485927"/>
                    <a:pt x="5481679" y="3530477"/>
                    <a:pt x="5429475" y="3568811"/>
                  </a:cubicBezTo>
                  <a:cubicBezTo>
                    <a:pt x="5383412" y="3603001"/>
                    <a:pt x="5332743" y="3637191"/>
                    <a:pt x="5252901" y="3638227"/>
                  </a:cubicBezTo>
                  <a:cubicBezTo>
                    <a:pt x="5234475" y="3638227"/>
                    <a:pt x="5217585" y="3650659"/>
                    <a:pt x="5199161" y="3656875"/>
                  </a:cubicBezTo>
                  <a:cubicBezTo>
                    <a:pt x="5120854" y="3679669"/>
                    <a:pt x="5039476" y="3699354"/>
                    <a:pt x="4962704" y="3724219"/>
                  </a:cubicBezTo>
                  <a:cubicBezTo>
                    <a:pt x="4821445" y="3769805"/>
                    <a:pt x="4669438" y="3777058"/>
                    <a:pt x="4517430" y="3781202"/>
                  </a:cubicBezTo>
                  <a:cubicBezTo>
                    <a:pt x="4459084" y="3783274"/>
                    <a:pt x="4399202" y="3780166"/>
                    <a:pt x="4340856" y="3783274"/>
                  </a:cubicBezTo>
                  <a:cubicBezTo>
                    <a:pt x="4311683" y="3784310"/>
                    <a:pt x="4284046" y="3793635"/>
                    <a:pt x="4256408" y="3797778"/>
                  </a:cubicBezTo>
                  <a:cubicBezTo>
                    <a:pt x="4244124" y="3799850"/>
                    <a:pt x="4231841" y="3798815"/>
                    <a:pt x="4218022" y="3799850"/>
                  </a:cubicBezTo>
                  <a:cubicBezTo>
                    <a:pt x="4199597" y="3800887"/>
                    <a:pt x="4181172" y="3803995"/>
                    <a:pt x="4162747" y="3802959"/>
                  </a:cubicBezTo>
                  <a:cubicBezTo>
                    <a:pt x="4144321" y="3800887"/>
                    <a:pt x="4132038" y="3796742"/>
                    <a:pt x="4128967" y="3796742"/>
                  </a:cubicBezTo>
                  <a:close/>
                </a:path>
              </a:pathLst>
            </a:custGeom>
            <a:blipFill>
              <a:blip r:embed="rId27"/>
              <a:stretch>
                <a:fillRect l="0" t="-643" r="0" b="-643"/>
              </a:stretch>
            </a:blipFill>
          </p:spPr>
        </p:sp>
      </p:grpSp>
      <p:sp>
        <p:nvSpPr>
          <p:cNvPr name="Freeform 65" id="65"/>
          <p:cNvSpPr/>
          <p:nvPr/>
        </p:nvSpPr>
        <p:spPr>
          <a:xfrm flipH="false" flipV="false" rot="0">
            <a:off x="8687529" y="8261652"/>
            <a:ext cx="1975746" cy="1387961"/>
          </a:xfrm>
          <a:custGeom>
            <a:avLst/>
            <a:gdLst/>
            <a:ahLst/>
            <a:cxnLst/>
            <a:rect r="r" b="b" t="t" l="l"/>
            <a:pathLst>
              <a:path h="1387961" w="1975746">
                <a:moveTo>
                  <a:pt x="0" y="0"/>
                </a:moveTo>
                <a:lnTo>
                  <a:pt x="1975746" y="0"/>
                </a:lnTo>
                <a:lnTo>
                  <a:pt x="1975746" y="1387961"/>
                </a:lnTo>
                <a:lnTo>
                  <a:pt x="0" y="1387961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:asvg="http://schemas.microsoft.com/office/drawing/2016/SVG/main" r:embed="rId2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6" id="66"/>
          <p:cNvSpPr/>
          <p:nvPr/>
        </p:nvSpPr>
        <p:spPr>
          <a:xfrm flipH="false" flipV="false" rot="0">
            <a:off x="13493376" y="481789"/>
            <a:ext cx="1329149" cy="1519028"/>
          </a:xfrm>
          <a:custGeom>
            <a:avLst/>
            <a:gdLst/>
            <a:ahLst/>
            <a:cxnLst/>
            <a:rect r="r" b="b" t="t" l="l"/>
            <a:pathLst>
              <a:path h="1519028" w="1329149">
                <a:moveTo>
                  <a:pt x="0" y="0"/>
                </a:moveTo>
                <a:lnTo>
                  <a:pt x="1329150" y="0"/>
                </a:lnTo>
                <a:lnTo>
                  <a:pt x="1329150" y="1519028"/>
                </a:lnTo>
                <a:lnTo>
                  <a:pt x="0" y="1519028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8345652">
            <a:off x="-2792038" y="-1525214"/>
            <a:ext cx="4856524" cy="4114800"/>
          </a:xfrm>
          <a:custGeom>
            <a:avLst/>
            <a:gdLst/>
            <a:ahLst/>
            <a:cxnLst/>
            <a:rect r="r" b="b" t="t" l="l"/>
            <a:pathLst>
              <a:path h="4114800" w="4856524">
                <a:moveTo>
                  <a:pt x="0" y="0"/>
                </a:moveTo>
                <a:lnTo>
                  <a:pt x="4856524" y="0"/>
                </a:lnTo>
                <a:lnTo>
                  <a:pt x="485652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8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68121" y="806022"/>
            <a:ext cx="4152884" cy="4152884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5E5F6"/>
              </a:solidFill>
              <a:prstDash val="dash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416071" y="953972"/>
            <a:ext cx="3846855" cy="384685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7972" t="0" r="-22121" b="0"/>
              </a:stretch>
            </a:blipFill>
            <a:ln w="142875" cap="sq">
              <a:solidFill>
                <a:srgbClr val="C5E5F6"/>
              </a:solidFill>
              <a:prstDash val="solid"/>
              <a:miter/>
            </a:ln>
          </p:spPr>
        </p:sp>
      </p:grpSp>
      <p:grpSp>
        <p:nvGrpSpPr>
          <p:cNvPr name="Group 9" id="9"/>
          <p:cNvGrpSpPr/>
          <p:nvPr/>
        </p:nvGrpSpPr>
        <p:grpSpPr>
          <a:xfrm rot="0">
            <a:off x="-363776" y="5143500"/>
            <a:ext cx="5325388" cy="5325388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C5E5F6"/>
              </a:solidFill>
              <a:prstDash val="dash"/>
              <a:miter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76200" y="19050"/>
              <a:ext cx="660400" cy="7175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799"/>
                </a:lnSpc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-148709" y="5358566"/>
            <a:ext cx="4895255" cy="4895255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12499" r="0" b="-12500"/>
              </a:stretch>
            </a:blipFill>
            <a:ln w="142875" cap="sq">
              <a:solidFill>
                <a:srgbClr val="C5E5F6"/>
              </a:solidFill>
              <a:prstDash val="solid"/>
              <a:miter/>
            </a:ln>
          </p:spPr>
        </p:sp>
      </p:grpSp>
      <p:grpSp>
        <p:nvGrpSpPr>
          <p:cNvPr name="Group 14" id="14"/>
          <p:cNvGrpSpPr/>
          <p:nvPr/>
        </p:nvGrpSpPr>
        <p:grpSpPr>
          <a:xfrm rot="0">
            <a:off x="13020092" y="2335313"/>
            <a:ext cx="4765108" cy="6922987"/>
            <a:chOff x="0" y="0"/>
            <a:chExt cx="6353478" cy="9230650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6353478" cy="9230650"/>
              <a:chOff x="0" y="0"/>
              <a:chExt cx="2199855" cy="319606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56882" y="0"/>
                    </a:moveTo>
                    <a:lnTo>
                      <a:pt x="2142973" y="0"/>
                    </a:lnTo>
                    <a:cubicBezTo>
                      <a:pt x="2158059" y="0"/>
                      <a:pt x="2172528" y="5993"/>
                      <a:pt x="2183195" y="16660"/>
                    </a:cubicBezTo>
                    <a:cubicBezTo>
                      <a:pt x="2193863" y="27328"/>
                      <a:pt x="2199855" y="41796"/>
                      <a:pt x="2199855" y="56882"/>
                    </a:cubicBezTo>
                    <a:lnTo>
                      <a:pt x="2199855" y="3139178"/>
                    </a:lnTo>
                    <a:cubicBezTo>
                      <a:pt x="2199855" y="3154264"/>
                      <a:pt x="2193863" y="3168732"/>
                      <a:pt x="2183195" y="3179400"/>
                    </a:cubicBezTo>
                    <a:cubicBezTo>
                      <a:pt x="2172528" y="3190067"/>
                      <a:pt x="2158059" y="3196060"/>
                      <a:pt x="2142973" y="3196060"/>
                    </a:cubicBezTo>
                    <a:lnTo>
                      <a:pt x="56882" y="3196060"/>
                    </a:lnTo>
                    <a:cubicBezTo>
                      <a:pt x="41796" y="3196060"/>
                      <a:pt x="27328" y="3190067"/>
                      <a:pt x="16660" y="3179400"/>
                    </a:cubicBezTo>
                    <a:cubicBezTo>
                      <a:pt x="5993" y="3168732"/>
                      <a:pt x="0" y="3154264"/>
                      <a:pt x="0" y="3139178"/>
                    </a:cubicBezTo>
                    <a:lnTo>
                      <a:pt x="0" y="56882"/>
                    </a:lnTo>
                    <a:cubicBezTo>
                      <a:pt x="0" y="41796"/>
                      <a:pt x="5993" y="27328"/>
                      <a:pt x="16660" y="16660"/>
                    </a:cubicBezTo>
                    <a:cubicBezTo>
                      <a:pt x="27328" y="5993"/>
                      <a:pt x="41796" y="0"/>
                      <a:pt x="56882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81445" y="291818"/>
              <a:ext cx="5781939" cy="8621762"/>
              <a:chOff x="0" y="0"/>
              <a:chExt cx="846892" cy="126284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29414" y="0"/>
                    </a:moveTo>
                    <a:lnTo>
                      <a:pt x="817478" y="0"/>
                    </a:lnTo>
                    <a:cubicBezTo>
                      <a:pt x="825279" y="0"/>
                      <a:pt x="832761" y="3099"/>
                      <a:pt x="838277" y="8615"/>
                    </a:cubicBezTo>
                    <a:cubicBezTo>
                      <a:pt x="843793" y="14131"/>
                      <a:pt x="846892" y="21613"/>
                      <a:pt x="846892" y="29414"/>
                    </a:cubicBezTo>
                    <a:lnTo>
                      <a:pt x="846892" y="1233432"/>
                    </a:lnTo>
                    <a:cubicBezTo>
                      <a:pt x="846892" y="1249677"/>
                      <a:pt x="833723" y="1262846"/>
                      <a:pt x="817478" y="1262846"/>
                    </a:cubicBezTo>
                    <a:lnTo>
                      <a:pt x="29414" y="1262846"/>
                    </a:lnTo>
                    <a:cubicBezTo>
                      <a:pt x="21613" y="1262846"/>
                      <a:pt x="14131" y="1259747"/>
                      <a:pt x="8615" y="1254231"/>
                    </a:cubicBezTo>
                    <a:cubicBezTo>
                      <a:pt x="3099" y="1248715"/>
                      <a:pt x="0" y="1241233"/>
                      <a:pt x="0" y="1233432"/>
                    </a:cubicBezTo>
                    <a:lnTo>
                      <a:pt x="0" y="29414"/>
                    </a:lnTo>
                    <a:cubicBezTo>
                      <a:pt x="0" y="13169"/>
                      <a:pt x="13169" y="0"/>
                      <a:pt x="29414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39738" t="0" r="-39738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575538" y="5133958"/>
              <a:ext cx="5195538" cy="3231791"/>
              <a:chOff x="0" y="0"/>
              <a:chExt cx="1798926" cy="1118989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2734" y="0"/>
                    </a:moveTo>
                    <a:lnTo>
                      <a:pt x="1766192" y="0"/>
                    </a:lnTo>
                    <a:cubicBezTo>
                      <a:pt x="1774873" y="0"/>
                      <a:pt x="1783199" y="3449"/>
                      <a:pt x="1789338" y="9588"/>
                    </a:cubicBezTo>
                    <a:cubicBezTo>
                      <a:pt x="1795477" y="15726"/>
                      <a:pt x="1798925" y="24052"/>
                      <a:pt x="1798925" y="32734"/>
                    </a:cubicBezTo>
                    <a:lnTo>
                      <a:pt x="1798925" y="1086255"/>
                    </a:lnTo>
                    <a:cubicBezTo>
                      <a:pt x="1798925" y="1094937"/>
                      <a:pt x="1795477" y="1103263"/>
                      <a:pt x="1789338" y="1109402"/>
                    </a:cubicBezTo>
                    <a:cubicBezTo>
                      <a:pt x="1783199" y="1115541"/>
                      <a:pt x="1774873" y="1118989"/>
                      <a:pt x="1766192" y="1118989"/>
                    </a:cubicBezTo>
                    <a:lnTo>
                      <a:pt x="32734" y="1118989"/>
                    </a:lnTo>
                    <a:cubicBezTo>
                      <a:pt x="24052" y="1118989"/>
                      <a:pt x="15726" y="1115541"/>
                      <a:pt x="9588" y="1109402"/>
                    </a:cubicBezTo>
                    <a:cubicBezTo>
                      <a:pt x="3449" y="1103263"/>
                      <a:pt x="0" y="1094937"/>
                      <a:pt x="0" y="1086255"/>
                    </a:cubicBezTo>
                    <a:lnTo>
                      <a:pt x="0" y="32734"/>
                    </a:lnTo>
                    <a:cubicBezTo>
                      <a:pt x="0" y="24052"/>
                      <a:pt x="3449" y="15726"/>
                      <a:pt x="9588" y="9588"/>
                    </a:cubicBezTo>
                    <a:cubicBezTo>
                      <a:pt x="15726" y="3449"/>
                      <a:pt x="24052" y="0"/>
                      <a:pt x="32734" y="0"/>
                    </a:cubicBezTo>
                    <a:close/>
                  </a:path>
                </a:pathLst>
              </a:custGeom>
              <a:solidFill>
                <a:srgbClr val="FAFDFD">
                  <a:alpha val="48627"/>
                </a:srgbClr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23" id="23"/>
            <p:cNvSpPr/>
            <p:nvPr/>
          </p:nvSpPr>
          <p:spPr>
            <a:xfrm>
              <a:off x="1921320" y="503009"/>
              <a:ext cx="3823973" cy="0"/>
            </a:xfrm>
            <a:prstGeom prst="line">
              <a:avLst/>
            </a:prstGeom>
            <a:ln cap="flat" w="52310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24" id="24"/>
            <p:cNvGrpSpPr/>
            <p:nvPr/>
          </p:nvGrpSpPr>
          <p:grpSpPr>
            <a:xfrm rot="0">
              <a:off x="575538" y="949663"/>
              <a:ext cx="5195538" cy="3336888"/>
              <a:chOff x="0" y="0"/>
              <a:chExt cx="1798926" cy="1155379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27" id="27"/>
            <p:cNvSpPr/>
            <p:nvPr/>
          </p:nvSpPr>
          <p:spPr>
            <a:xfrm flipV="true">
              <a:off x="575538" y="7233138"/>
              <a:ext cx="5169755" cy="0"/>
            </a:xfrm>
            <a:prstGeom prst="line">
              <a:avLst/>
            </a:prstGeom>
            <a:ln cap="flat" w="26155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875907" y="4401624"/>
              <a:ext cx="4869386" cy="75690"/>
            </a:xfrm>
            <a:custGeom>
              <a:avLst/>
              <a:gdLst/>
              <a:ahLst/>
              <a:cxnLst/>
              <a:rect r="r" b="b" t="t" l="l"/>
              <a:pathLst>
                <a:path h="75690" w="4869386">
                  <a:moveTo>
                    <a:pt x="0" y="0"/>
                  </a:moveTo>
                  <a:lnTo>
                    <a:pt x="4869386" y="0"/>
                  </a:lnTo>
                  <a:lnTo>
                    <a:pt x="4869386" y="75690"/>
                  </a:lnTo>
                  <a:lnTo>
                    <a:pt x="0" y="75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9" id="29"/>
            <p:cNvGrpSpPr/>
            <p:nvPr/>
          </p:nvGrpSpPr>
          <p:grpSpPr>
            <a:xfrm rot="0">
              <a:off x="4300614" y="677916"/>
              <a:ext cx="1638168" cy="507315"/>
              <a:chOff x="0" y="0"/>
              <a:chExt cx="1312305" cy="4064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Ultra Extremophile</a:t>
                </a: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761546" y="1104514"/>
              <a:ext cx="4797577" cy="3027187"/>
            </a:xfrm>
            <a:custGeom>
              <a:avLst/>
              <a:gdLst/>
              <a:ahLst/>
              <a:cxnLst/>
              <a:rect r="r" b="b" t="t" l="l"/>
              <a:pathLst>
                <a:path h="3027187" w="4797577">
                  <a:moveTo>
                    <a:pt x="0" y="0"/>
                  </a:moveTo>
                  <a:lnTo>
                    <a:pt x="4797577" y="0"/>
                  </a:lnTo>
                  <a:lnTo>
                    <a:pt x="4797577" y="3027187"/>
                  </a:lnTo>
                  <a:lnTo>
                    <a:pt x="0" y="30271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330" t="-3018" r="0" b="-3018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2896856" y="291818"/>
              <a:ext cx="2874220" cy="3078148"/>
            </a:xfrm>
            <a:custGeom>
              <a:avLst/>
              <a:gdLst/>
              <a:ahLst/>
              <a:cxnLst/>
              <a:rect r="r" b="b" t="t" l="l"/>
              <a:pathLst>
                <a:path h="3078148" w="2874220">
                  <a:moveTo>
                    <a:pt x="0" y="0"/>
                  </a:moveTo>
                  <a:lnTo>
                    <a:pt x="2874220" y="0"/>
                  </a:lnTo>
                  <a:lnTo>
                    <a:pt x="2874220" y="3078148"/>
                  </a:lnTo>
                  <a:lnTo>
                    <a:pt x="0" y="30781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623442" y="1533890"/>
              <a:ext cx="2536893" cy="1836076"/>
            </a:xfrm>
            <a:custGeom>
              <a:avLst/>
              <a:gdLst/>
              <a:ahLst/>
              <a:cxnLst/>
              <a:rect r="r" b="b" t="t" l="l"/>
              <a:pathLst>
                <a:path h="1836076" w="2536893">
                  <a:moveTo>
                    <a:pt x="0" y="0"/>
                  </a:moveTo>
                  <a:lnTo>
                    <a:pt x="2536893" y="0"/>
                  </a:lnTo>
                  <a:lnTo>
                    <a:pt x="2536893" y="1836076"/>
                  </a:lnTo>
                  <a:lnTo>
                    <a:pt x="0" y="18360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651738" y="949663"/>
              <a:ext cx="2536893" cy="1836076"/>
            </a:xfrm>
            <a:custGeom>
              <a:avLst/>
              <a:gdLst/>
              <a:ahLst/>
              <a:cxnLst/>
              <a:rect r="r" b="b" t="t" l="l"/>
              <a:pathLst>
                <a:path h="1836076" w="2536893">
                  <a:moveTo>
                    <a:pt x="0" y="0"/>
                  </a:moveTo>
                  <a:lnTo>
                    <a:pt x="2536893" y="0"/>
                  </a:lnTo>
                  <a:lnTo>
                    <a:pt x="2536893" y="1836077"/>
                  </a:lnTo>
                  <a:lnTo>
                    <a:pt x="0" y="183607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281445" y="1275906"/>
              <a:ext cx="5781939" cy="2565086"/>
            </a:xfrm>
            <a:custGeom>
              <a:avLst/>
              <a:gdLst/>
              <a:ahLst/>
              <a:cxnLst/>
              <a:rect r="r" b="b" t="t" l="l"/>
              <a:pathLst>
                <a:path h="2565086" w="5781939">
                  <a:moveTo>
                    <a:pt x="0" y="0"/>
                  </a:moveTo>
                  <a:lnTo>
                    <a:pt x="5781939" y="0"/>
                  </a:lnTo>
                  <a:lnTo>
                    <a:pt x="5781939" y="2565087"/>
                  </a:lnTo>
                  <a:lnTo>
                    <a:pt x="0" y="256508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1354" t="-4471" r="-1354" b="0"/>
              </a:stretch>
            </a:blipFill>
          </p:spPr>
        </p:sp>
        <p:sp>
          <p:nvSpPr>
            <p:cNvPr name="Freeform 37" id="37"/>
            <p:cNvSpPr/>
            <p:nvPr/>
          </p:nvSpPr>
          <p:spPr>
            <a:xfrm flipH="false" flipV="false" rot="5400000">
              <a:off x="1341537" y="575706"/>
              <a:ext cx="3725040" cy="4656300"/>
            </a:xfrm>
            <a:custGeom>
              <a:avLst/>
              <a:gdLst/>
              <a:ahLst/>
              <a:cxnLst/>
              <a:rect r="r" b="b" t="t" l="l"/>
              <a:pathLst>
                <a:path h="4656300" w="3725040">
                  <a:moveTo>
                    <a:pt x="0" y="0"/>
                  </a:moveTo>
                  <a:lnTo>
                    <a:pt x="3725040" y="0"/>
                  </a:lnTo>
                  <a:lnTo>
                    <a:pt x="3725040" y="4656300"/>
                  </a:lnTo>
                  <a:lnTo>
                    <a:pt x="0" y="46563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37162" t="-12654" r="-22091" b="-14747"/>
              </a:stretch>
            </a:blipFill>
          </p:spPr>
        </p:sp>
        <p:grpSp>
          <p:nvGrpSpPr>
            <p:cNvPr name="Group 38" id="38"/>
            <p:cNvGrpSpPr/>
            <p:nvPr/>
          </p:nvGrpSpPr>
          <p:grpSpPr>
            <a:xfrm rot="0">
              <a:off x="1024570" y="4477190"/>
              <a:ext cx="4271528" cy="394090"/>
              <a:chOff x="0" y="0"/>
              <a:chExt cx="8047555" cy="742465"/>
            </a:xfrm>
          </p:grpSpPr>
          <p:sp>
            <p:nvSpPr>
              <p:cNvPr name="Freeform 39" id="39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40" id="40"/>
            <p:cNvSpPr txBox="true"/>
            <p:nvPr/>
          </p:nvSpPr>
          <p:spPr>
            <a:xfrm rot="0">
              <a:off x="4300614" y="7329225"/>
              <a:ext cx="1353598" cy="3226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14"/>
                </a:lnSpc>
              </a:pPr>
              <a:r>
                <a:rPr lang="en-US" sz="1510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1167474" y="7329225"/>
              <a:ext cx="613719" cy="3226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14"/>
                </a:lnSpc>
              </a:pPr>
              <a:r>
                <a:rPr lang="en-US" sz="1510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575538" y="461841"/>
              <a:ext cx="1806102" cy="44545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18"/>
                </a:lnSpc>
              </a:pPr>
              <a:r>
                <a:rPr lang="en-US" sz="2012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Tardigrade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782453" y="5177714"/>
              <a:ext cx="1002176" cy="39008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68"/>
                </a:lnSpc>
              </a:pPr>
              <a:r>
                <a:rPr lang="en-US" b="true" sz="1834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651738" y="6870246"/>
              <a:ext cx="1686622" cy="3628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35"/>
                </a:lnSpc>
              </a:pPr>
              <a:r>
                <a:rPr lang="en-US" sz="1667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Microanimal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1863741" y="4517626"/>
              <a:ext cx="2625996" cy="28464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68"/>
                </a:lnSpc>
              </a:pPr>
              <a:r>
                <a:rPr lang="en-US" b="true" sz="1334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Tardigrada; Water Bear</a:t>
              </a:r>
            </a:p>
          </p:txBody>
        </p:sp>
        <p:sp>
          <p:nvSpPr>
            <p:cNvPr name="Freeform 46" id="46"/>
            <p:cNvSpPr/>
            <p:nvPr/>
          </p:nvSpPr>
          <p:spPr>
            <a:xfrm flipH="false" flipV="false" rot="0">
              <a:off x="669936" y="7862825"/>
              <a:ext cx="411943" cy="411943"/>
            </a:xfrm>
            <a:custGeom>
              <a:avLst/>
              <a:gdLst/>
              <a:ahLst/>
              <a:cxnLst/>
              <a:rect r="r" b="b" t="t" l="l"/>
              <a:pathLst>
                <a:path h="411943" w="411943">
                  <a:moveTo>
                    <a:pt x="0" y="0"/>
                  </a:moveTo>
                  <a:lnTo>
                    <a:pt x="411943" y="0"/>
                  </a:lnTo>
                  <a:lnTo>
                    <a:pt x="411943" y="411944"/>
                  </a:lnTo>
                  <a:lnTo>
                    <a:pt x="0" y="41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1167474" y="7862825"/>
              <a:ext cx="411943" cy="411943"/>
            </a:xfrm>
            <a:custGeom>
              <a:avLst/>
              <a:gdLst/>
              <a:ahLst/>
              <a:cxnLst/>
              <a:rect r="r" b="b" t="t" l="l"/>
              <a:pathLst>
                <a:path h="411943" w="411943">
                  <a:moveTo>
                    <a:pt x="0" y="0"/>
                  </a:moveTo>
                  <a:lnTo>
                    <a:pt x="411944" y="0"/>
                  </a:lnTo>
                  <a:lnTo>
                    <a:pt x="411944" y="411944"/>
                  </a:lnTo>
                  <a:lnTo>
                    <a:pt x="0" y="41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1665013" y="7862825"/>
              <a:ext cx="411943" cy="411943"/>
            </a:xfrm>
            <a:custGeom>
              <a:avLst/>
              <a:gdLst/>
              <a:ahLst/>
              <a:cxnLst/>
              <a:rect r="r" b="b" t="t" l="l"/>
              <a:pathLst>
                <a:path h="411943" w="411943">
                  <a:moveTo>
                    <a:pt x="0" y="0"/>
                  </a:moveTo>
                  <a:lnTo>
                    <a:pt x="411943" y="0"/>
                  </a:lnTo>
                  <a:lnTo>
                    <a:pt x="411943" y="411944"/>
                  </a:lnTo>
                  <a:lnTo>
                    <a:pt x="0" y="41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9" id="49"/>
            <p:cNvSpPr/>
            <p:nvPr/>
          </p:nvSpPr>
          <p:spPr>
            <a:xfrm flipH="false" flipV="false" rot="0">
              <a:off x="2132388" y="7862825"/>
              <a:ext cx="411943" cy="411943"/>
            </a:xfrm>
            <a:custGeom>
              <a:avLst/>
              <a:gdLst/>
              <a:ahLst/>
              <a:cxnLst/>
              <a:rect r="r" b="b" t="t" l="l"/>
              <a:pathLst>
                <a:path h="411943" w="411943">
                  <a:moveTo>
                    <a:pt x="0" y="0"/>
                  </a:moveTo>
                  <a:lnTo>
                    <a:pt x="411944" y="0"/>
                  </a:lnTo>
                  <a:lnTo>
                    <a:pt x="411944" y="411944"/>
                  </a:lnTo>
                  <a:lnTo>
                    <a:pt x="0" y="411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0" id="50"/>
            <p:cNvGrpSpPr/>
            <p:nvPr/>
          </p:nvGrpSpPr>
          <p:grpSpPr>
            <a:xfrm rot="0">
              <a:off x="3204057" y="6338418"/>
              <a:ext cx="837227" cy="822872"/>
              <a:chOff x="0" y="0"/>
              <a:chExt cx="812800" cy="798864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21293" y="20779"/>
                <a:ext cx="770214" cy="757307"/>
              </a:xfrm>
              <a:custGeom>
                <a:avLst/>
                <a:gdLst/>
                <a:ahLst/>
                <a:cxnLst/>
                <a:rect r="r" b="b" t="t" l="l"/>
                <a:pathLst>
                  <a:path h="757307" w="770214">
                    <a:moveTo>
                      <a:pt x="421326" y="14819"/>
                    </a:moveTo>
                    <a:lnTo>
                      <a:pt x="755288" y="343055"/>
                    </a:lnTo>
                    <a:cubicBezTo>
                      <a:pt x="764836" y="352439"/>
                      <a:pt x="770214" y="365266"/>
                      <a:pt x="770214" y="378653"/>
                    </a:cubicBezTo>
                    <a:cubicBezTo>
                      <a:pt x="770214" y="392040"/>
                      <a:pt x="764836" y="404867"/>
                      <a:pt x="755288" y="414251"/>
                    </a:cubicBezTo>
                    <a:lnTo>
                      <a:pt x="421326" y="742487"/>
                    </a:lnTo>
                    <a:cubicBezTo>
                      <a:pt x="401222" y="762246"/>
                      <a:pt x="368992" y="762246"/>
                      <a:pt x="348888" y="742487"/>
                    </a:cubicBezTo>
                    <a:lnTo>
                      <a:pt x="14926" y="414251"/>
                    </a:lnTo>
                    <a:cubicBezTo>
                      <a:pt x="5378" y="404867"/>
                      <a:pt x="0" y="392040"/>
                      <a:pt x="0" y="378653"/>
                    </a:cubicBezTo>
                    <a:cubicBezTo>
                      <a:pt x="0" y="365266"/>
                      <a:pt x="5378" y="352439"/>
                      <a:pt x="14926" y="343055"/>
                    </a:cubicBezTo>
                    <a:lnTo>
                      <a:pt x="348888" y="14819"/>
                    </a:lnTo>
                    <a:cubicBezTo>
                      <a:pt x="368992" y="-4940"/>
                      <a:pt x="401222" y="-4940"/>
                      <a:pt x="421326" y="14819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139700" y="118255"/>
                <a:ext cx="533400" cy="543304"/>
              </a:xfrm>
              <a:prstGeom prst="rect">
                <a:avLst/>
              </a:prstGeom>
            </p:spPr>
            <p:txBody>
              <a:bodyPr anchor="ctr" rtlCol="false" tIns="34765" lIns="34765" bIns="34765" rIns="3476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53" id="53"/>
            <p:cNvSpPr/>
            <p:nvPr/>
          </p:nvSpPr>
          <p:spPr>
            <a:xfrm flipH="false" flipV="false" rot="0">
              <a:off x="3411449" y="6523253"/>
              <a:ext cx="422443" cy="422443"/>
            </a:xfrm>
            <a:custGeom>
              <a:avLst/>
              <a:gdLst/>
              <a:ahLst/>
              <a:cxnLst/>
              <a:rect r="r" b="b" t="t" l="l"/>
              <a:pathLst>
                <a:path h="422443" w="422443">
                  <a:moveTo>
                    <a:pt x="0" y="0"/>
                  </a:moveTo>
                  <a:lnTo>
                    <a:pt x="422443" y="0"/>
                  </a:lnTo>
                  <a:lnTo>
                    <a:pt x="422443" y="422443"/>
                  </a:lnTo>
                  <a:lnTo>
                    <a:pt x="0" y="422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4" id="54"/>
            <p:cNvGrpSpPr/>
            <p:nvPr/>
          </p:nvGrpSpPr>
          <p:grpSpPr>
            <a:xfrm rot="0">
              <a:off x="4106820" y="6395456"/>
              <a:ext cx="765834" cy="765834"/>
              <a:chOff x="0" y="0"/>
              <a:chExt cx="812800" cy="812800"/>
            </a:xfrm>
          </p:grpSpPr>
          <p:sp>
            <p:nvSpPr>
              <p:cNvPr name="Freeform 55" id="5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56" id="56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39429" lIns="39429" bIns="39429" rIns="39429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57" id="57"/>
            <p:cNvSpPr/>
            <p:nvPr/>
          </p:nvSpPr>
          <p:spPr>
            <a:xfrm flipH="false" flipV="false" rot="0">
              <a:off x="4234132" y="6545124"/>
              <a:ext cx="497598" cy="466499"/>
            </a:xfrm>
            <a:custGeom>
              <a:avLst/>
              <a:gdLst/>
              <a:ahLst/>
              <a:cxnLst/>
              <a:rect r="r" b="b" t="t" l="l"/>
              <a:pathLst>
                <a:path h="466499" w="497598">
                  <a:moveTo>
                    <a:pt x="0" y="0"/>
                  </a:moveTo>
                  <a:lnTo>
                    <a:pt x="497599" y="0"/>
                  </a:lnTo>
                  <a:lnTo>
                    <a:pt x="497599" y="466498"/>
                  </a:lnTo>
                  <a:lnTo>
                    <a:pt x="0" y="4664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58" id="58"/>
            <p:cNvGrpSpPr/>
            <p:nvPr/>
          </p:nvGrpSpPr>
          <p:grpSpPr>
            <a:xfrm rot="0">
              <a:off x="4977413" y="6209835"/>
              <a:ext cx="677643" cy="906802"/>
              <a:chOff x="0" y="0"/>
              <a:chExt cx="812800" cy="1087665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19207" y="43536"/>
                <a:ext cx="774387" cy="1044129"/>
              </a:xfrm>
              <a:custGeom>
                <a:avLst/>
                <a:gdLst/>
                <a:ahLst/>
                <a:cxnLst/>
                <a:rect r="r" b="b" t="t" l="l"/>
                <a:pathLst>
                  <a:path h="1044129" w="774387">
                    <a:moveTo>
                      <a:pt x="409154" y="15239"/>
                    </a:moveTo>
                    <a:lnTo>
                      <a:pt x="771632" y="985355"/>
                    </a:lnTo>
                    <a:cubicBezTo>
                      <a:pt x="776627" y="998722"/>
                      <a:pt x="774754" y="1013688"/>
                      <a:pt x="766619" y="1025412"/>
                    </a:cubicBezTo>
                    <a:cubicBezTo>
                      <a:pt x="758484" y="1037136"/>
                      <a:pt x="745120" y="1044129"/>
                      <a:pt x="730850" y="1044129"/>
                    </a:cubicBezTo>
                    <a:lnTo>
                      <a:pt x="43536" y="1044129"/>
                    </a:lnTo>
                    <a:cubicBezTo>
                      <a:pt x="29266" y="1044129"/>
                      <a:pt x="15902" y="1037136"/>
                      <a:pt x="7767" y="1025412"/>
                    </a:cubicBezTo>
                    <a:cubicBezTo>
                      <a:pt x="-368" y="1013688"/>
                      <a:pt x="-2241" y="998722"/>
                      <a:pt x="2754" y="985355"/>
                    </a:cubicBezTo>
                    <a:lnTo>
                      <a:pt x="365232" y="15239"/>
                    </a:lnTo>
                    <a:cubicBezTo>
                      <a:pt x="368656" y="6075"/>
                      <a:pt x="377410" y="0"/>
                      <a:pt x="387193" y="0"/>
                    </a:cubicBezTo>
                    <a:cubicBezTo>
                      <a:pt x="396976" y="0"/>
                      <a:pt x="405730" y="6075"/>
                      <a:pt x="409154" y="15239"/>
                    </a:cubicBezTo>
                    <a:close/>
                  </a:path>
                </a:pathLst>
              </a:custGeom>
              <a:gradFill rotWithShape="true">
                <a:gsLst>
                  <a:gs pos="0">
                    <a:srgbClr val="084DFF">
                      <a:alpha val="100000"/>
                    </a:srgbClr>
                  </a:gs>
                  <a:gs pos="50000">
                    <a:srgbClr val="E6C35C">
                      <a:alpha val="100000"/>
                    </a:srgbClr>
                  </a:gs>
                  <a:gs pos="100000">
                    <a:srgbClr val="E65C5C">
                      <a:alpha val="100000"/>
                    </a:srgbClr>
                  </a:gs>
                </a:gsLst>
                <a:lin ang="5400000"/>
              </a:gra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8299" lIns="28299" bIns="28299" rIns="28299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61" id="61"/>
            <p:cNvSpPr/>
            <p:nvPr/>
          </p:nvSpPr>
          <p:spPr>
            <a:xfrm flipH="false" flipV="false" rot="0">
              <a:off x="5221517" y="6500954"/>
              <a:ext cx="182147" cy="615682"/>
            </a:xfrm>
            <a:custGeom>
              <a:avLst/>
              <a:gdLst/>
              <a:ahLst/>
              <a:cxnLst/>
              <a:rect r="r" b="b" t="t" l="l"/>
              <a:pathLst>
                <a:path h="615682" w="182147">
                  <a:moveTo>
                    <a:pt x="0" y="0"/>
                  </a:moveTo>
                  <a:lnTo>
                    <a:pt x="182147" y="0"/>
                  </a:lnTo>
                  <a:lnTo>
                    <a:pt x="182147" y="615683"/>
                  </a:lnTo>
                  <a:lnTo>
                    <a:pt x="0" y="6156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62" id="62"/>
            <p:cNvSpPr txBox="true"/>
            <p:nvPr/>
          </p:nvSpPr>
          <p:spPr>
            <a:xfrm rot="0">
              <a:off x="761546" y="5581585"/>
              <a:ext cx="3539068" cy="8468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80"/>
                </a:lnSpc>
              </a:pPr>
              <a:r>
                <a:rPr lang="en-US" sz="1271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Survives</a:t>
              </a:r>
              <a:r>
                <a:rPr lang="en-US" sz="127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high levels of radiation, pressure, and extreme temperatures </a:t>
              </a:r>
            </a:p>
          </p:txBody>
        </p:sp>
      </p:grpSp>
      <p:sp>
        <p:nvSpPr>
          <p:cNvPr name="Freeform 63" id="63"/>
          <p:cNvSpPr/>
          <p:nvPr/>
        </p:nvSpPr>
        <p:spPr>
          <a:xfrm flipH="false" flipV="false" rot="0">
            <a:off x="15650182" y="806022"/>
            <a:ext cx="1741400" cy="1295166"/>
          </a:xfrm>
          <a:custGeom>
            <a:avLst/>
            <a:gdLst/>
            <a:ahLst/>
            <a:cxnLst/>
            <a:rect r="r" b="b" t="t" l="l"/>
            <a:pathLst>
              <a:path h="1295166" w="1741400">
                <a:moveTo>
                  <a:pt x="0" y="0"/>
                </a:moveTo>
                <a:lnTo>
                  <a:pt x="1741400" y="0"/>
                </a:lnTo>
                <a:lnTo>
                  <a:pt x="1741400" y="1295167"/>
                </a:lnTo>
                <a:lnTo>
                  <a:pt x="0" y="1295167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4" id="64"/>
          <p:cNvSpPr txBox="true"/>
          <p:nvPr/>
        </p:nvSpPr>
        <p:spPr>
          <a:xfrm rot="0">
            <a:off x="4961612" y="2131985"/>
            <a:ext cx="7835565" cy="780314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2785" indent="-261392" lvl="1">
              <a:lnSpc>
                <a:spcPts val="4116"/>
              </a:lnSpc>
              <a:buFont typeface="Arial"/>
              <a:buChar char="•"/>
            </a:pPr>
            <a:r>
              <a:rPr lang="en-US" sz="2421">
                <a:solidFill>
                  <a:srgbClr val="C5E5F6"/>
                </a:solidFill>
                <a:latin typeface="Lemonada"/>
                <a:ea typeface="Lemonada"/>
                <a:cs typeface="Lemonada"/>
                <a:sym typeface="Lemonada"/>
              </a:rPr>
              <a:t>Tardigrades</a:t>
            </a:r>
            <a:r>
              <a:rPr lang="en-US" sz="2421">
                <a:solidFill>
                  <a:srgbClr val="C5E5F6"/>
                </a:solidFill>
                <a:latin typeface="Lemonada"/>
                <a:ea typeface="Lemonada"/>
                <a:cs typeface="Lemonada"/>
                <a:sym typeface="Lemonada"/>
              </a:rPr>
              <a:t> are so small that they’re about the size of a period at the end of a sentence              .</a:t>
            </a:r>
          </a:p>
          <a:p>
            <a:pPr algn="l">
              <a:lnSpc>
                <a:spcPts val="4116"/>
              </a:lnSpc>
            </a:pPr>
          </a:p>
          <a:p>
            <a:pPr algn="l" marL="522785" indent="-261392" lvl="1">
              <a:lnSpc>
                <a:spcPts val="4116"/>
              </a:lnSpc>
              <a:buFont typeface="Arial"/>
              <a:buChar char="•"/>
            </a:pPr>
            <a:r>
              <a:rPr lang="en-US" sz="2421">
                <a:solidFill>
                  <a:srgbClr val="C5E5F6"/>
                </a:solidFill>
                <a:latin typeface="Lemonada"/>
                <a:ea typeface="Lemonada"/>
                <a:cs typeface="Lemonada"/>
                <a:sym typeface="Lemonada"/>
              </a:rPr>
              <a:t>They can survive radiation, high pressure, and extreme temperatures</a:t>
            </a:r>
          </a:p>
          <a:p>
            <a:pPr algn="l">
              <a:lnSpc>
                <a:spcPts val="4116"/>
              </a:lnSpc>
            </a:pPr>
          </a:p>
          <a:p>
            <a:pPr algn="l" marL="522785" indent="-261392" lvl="1">
              <a:lnSpc>
                <a:spcPts val="4116"/>
              </a:lnSpc>
              <a:buFont typeface="Arial"/>
              <a:buChar char="•"/>
            </a:pPr>
            <a:r>
              <a:rPr lang="en-US" sz="2421" strike="noStrike" u="none">
                <a:solidFill>
                  <a:srgbClr val="C5E5F6"/>
                </a:solidFill>
                <a:latin typeface="Lemonada"/>
                <a:ea typeface="Lemonada"/>
                <a:cs typeface="Lemonada"/>
                <a:sym typeface="Lemonada"/>
              </a:rPr>
              <a:t>They</a:t>
            </a:r>
            <a:r>
              <a:rPr lang="en-US" sz="2421" strike="noStrike" u="none">
                <a:solidFill>
                  <a:srgbClr val="C5E5F6"/>
                </a:solidFill>
                <a:latin typeface="Lemonada"/>
                <a:ea typeface="Lemonada"/>
                <a:cs typeface="Lemonada"/>
                <a:sym typeface="Lemonada"/>
              </a:rPr>
              <a:t> live in many extreme environments, like the deep ocean, hot deserts, frozen mountain tops, and volcanoes</a:t>
            </a:r>
          </a:p>
          <a:p>
            <a:pPr algn="l">
              <a:lnSpc>
                <a:spcPts val="4116"/>
              </a:lnSpc>
            </a:pPr>
          </a:p>
          <a:p>
            <a:pPr algn="l" marL="522785" indent="-261392" lvl="1">
              <a:lnSpc>
                <a:spcPts val="4116"/>
              </a:lnSpc>
              <a:buFont typeface="Arial"/>
              <a:buChar char="•"/>
            </a:pPr>
            <a:r>
              <a:rPr lang="en-US" sz="2421" strike="noStrike" u="none">
                <a:solidFill>
                  <a:srgbClr val="C5E5F6"/>
                </a:solidFill>
                <a:latin typeface="Lemonada"/>
                <a:ea typeface="Lemonada"/>
                <a:cs typeface="Lemonada"/>
                <a:sym typeface="Lemonada"/>
              </a:rPr>
              <a:t>Fun Fact: Tardigrades are the first known animals to survive direct exposure to outer space (radiation) and revive!</a:t>
            </a:r>
          </a:p>
          <a:p>
            <a:pPr algn="l">
              <a:lnSpc>
                <a:spcPts val="4116"/>
              </a:lnSpc>
            </a:pPr>
          </a:p>
        </p:txBody>
      </p:sp>
      <p:sp>
        <p:nvSpPr>
          <p:cNvPr name="TextBox 65" id="65"/>
          <p:cNvSpPr txBox="true"/>
          <p:nvPr/>
        </p:nvSpPr>
        <p:spPr>
          <a:xfrm rot="0">
            <a:off x="5365618" y="451376"/>
            <a:ext cx="7063422" cy="1804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4738"/>
              </a:lnSpc>
              <a:spcBef>
                <a:spcPct val="0"/>
              </a:spcBef>
            </a:pPr>
            <a:r>
              <a:rPr lang="en-US" sz="10527">
                <a:solidFill>
                  <a:srgbClr val="B1E3FD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WATER BEAR</a:t>
            </a:r>
          </a:p>
        </p:txBody>
      </p:sp>
      <p:sp>
        <p:nvSpPr>
          <p:cNvPr name="AutoShape 66" id="66"/>
          <p:cNvSpPr/>
          <p:nvPr/>
        </p:nvSpPr>
        <p:spPr>
          <a:xfrm>
            <a:off x="7397907" y="3578327"/>
            <a:ext cx="912562" cy="0"/>
          </a:xfrm>
          <a:prstGeom prst="line">
            <a:avLst/>
          </a:prstGeom>
          <a:ln cap="flat" w="38100">
            <a:solidFill>
              <a:srgbClr val="C5E5F6"/>
            </a:solidFill>
            <a:prstDash val="solid"/>
            <a:headEnd type="none" len="sm" w="sm"/>
            <a:tailEnd type="triangle" len="med" w="lg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gradFill rotWithShape="true">
          <a:gsLst>
            <a:gs pos="0">
              <a:srgbClr val="F66D6D">
                <a:alpha val="72500"/>
              </a:srgbClr>
            </a:gs>
            <a:gs pos="20000">
              <a:srgbClr val="FDB953">
                <a:alpha val="63000"/>
              </a:srgbClr>
            </a:gs>
            <a:gs pos="40000">
              <a:srgbClr val="FFF191">
                <a:alpha val="80500"/>
              </a:srgbClr>
            </a:gs>
            <a:gs pos="60000">
              <a:srgbClr val="8FFF81">
                <a:alpha val="73500"/>
              </a:srgbClr>
            </a:gs>
            <a:gs pos="80000">
              <a:srgbClr val="475FFF">
                <a:alpha val="74500"/>
              </a:srgbClr>
            </a:gs>
            <a:gs pos="100000">
              <a:srgbClr val="C352FF">
                <a:alpha val="71500"/>
              </a:srgbClr>
            </a:gs>
          </a:gsLst>
          <a:lin ang="0"/>
        </a:gra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-9965558">
            <a:off x="-401270" y="2044175"/>
            <a:ext cx="4741957" cy="4741957"/>
            <a:chOff x="0" y="0"/>
            <a:chExt cx="13884457" cy="13884457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-31116" y="-70"/>
              <a:ext cx="13946687" cy="13884594"/>
            </a:xfrm>
            <a:custGeom>
              <a:avLst/>
              <a:gdLst/>
              <a:ahLst/>
              <a:cxnLst/>
              <a:rect r="r" b="b" t="t" l="l"/>
              <a:pathLst>
                <a:path h="13884594" w="13946687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1E0B5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3489" y="84159"/>
              <a:ext cx="13777477" cy="13716138"/>
            </a:xfrm>
            <a:custGeom>
              <a:avLst/>
              <a:gdLst/>
              <a:ahLst/>
              <a:cxnLst/>
              <a:rect r="r" b="b" t="t" l="l"/>
              <a:pathLst>
                <a:path h="13716138" w="13777477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2"/>
              <a:stretch>
                <a:fillRect l="-2479" t="0" r="-2479" b="0"/>
              </a:stretch>
            </a:blipFill>
          </p:spPr>
        </p:sp>
      </p:grpSp>
      <p:grpSp>
        <p:nvGrpSpPr>
          <p:cNvPr name="Group 5" id="5"/>
          <p:cNvGrpSpPr>
            <a:grpSpLocks noChangeAspect="true"/>
          </p:cNvGrpSpPr>
          <p:nvPr/>
        </p:nvGrpSpPr>
        <p:grpSpPr>
          <a:xfrm rot="-9965558">
            <a:off x="1588420" y="5852038"/>
            <a:ext cx="3894109" cy="3894109"/>
            <a:chOff x="0" y="0"/>
            <a:chExt cx="13884457" cy="1388445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-31116" y="-70"/>
              <a:ext cx="13946687" cy="13884594"/>
            </a:xfrm>
            <a:custGeom>
              <a:avLst/>
              <a:gdLst/>
              <a:ahLst/>
              <a:cxnLst/>
              <a:rect r="r" b="b" t="t" l="l"/>
              <a:pathLst>
                <a:path h="13884594" w="13946687">
                  <a:moveTo>
                    <a:pt x="6973343" y="70"/>
                  </a:moveTo>
                  <a:cubicBezTo>
                    <a:pt x="4485729" y="-11055"/>
                    <a:pt x="2182303" y="1309688"/>
                    <a:pt x="935272" y="3462190"/>
                  </a:cubicBezTo>
                  <a:cubicBezTo>
                    <a:pt x="-311758" y="5614693"/>
                    <a:pt x="-311758" y="8269902"/>
                    <a:pt x="935272" y="10422404"/>
                  </a:cubicBezTo>
                  <a:cubicBezTo>
                    <a:pt x="2182303" y="12574907"/>
                    <a:pt x="4485729" y="13895650"/>
                    <a:pt x="6973343" y="13884525"/>
                  </a:cubicBezTo>
                  <a:cubicBezTo>
                    <a:pt x="9460958" y="13895650"/>
                    <a:pt x="11764384" y="12574907"/>
                    <a:pt x="13011414" y="10422404"/>
                  </a:cubicBezTo>
                  <a:cubicBezTo>
                    <a:pt x="14258444" y="8269902"/>
                    <a:pt x="14258444" y="5614693"/>
                    <a:pt x="13011414" y="3462190"/>
                  </a:cubicBezTo>
                  <a:cubicBezTo>
                    <a:pt x="11764384" y="1309688"/>
                    <a:pt x="9460958" y="-11055"/>
                    <a:pt x="6973343" y="70"/>
                  </a:cubicBezTo>
                  <a:close/>
                </a:path>
              </a:pathLst>
            </a:custGeom>
            <a:solidFill>
              <a:srgbClr val="1E0B59"/>
            </a:solidFill>
          </p:spPr>
        </p:sp>
        <p:sp>
          <p:nvSpPr>
            <p:cNvPr name="Freeform 7" id="7"/>
            <p:cNvSpPr/>
            <p:nvPr/>
          </p:nvSpPr>
          <p:spPr>
            <a:xfrm flipH="false" flipV="false" rot="0">
              <a:off x="53489" y="84159"/>
              <a:ext cx="13777477" cy="13716138"/>
            </a:xfrm>
            <a:custGeom>
              <a:avLst/>
              <a:gdLst/>
              <a:ahLst/>
              <a:cxnLst/>
              <a:rect r="r" b="b" t="t" l="l"/>
              <a:pathLst>
                <a:path h="13716138" w="13777477">
                  <a:moveTo>
                    <a:pt x="6888738" y="69"/>
                  </a:moveTo>
                  <a:cubicBezTo>
                    <a:pt x="4431305" y="-10921"/>
                    <a:pt x="2155826" y="1293797"/>
                    <a:pt x="923925" y="3420184"/>
                  </a:cubicBezTo>
                  <a:cubicBezTo>
                    <a:pt x="-307975" y="5546572"/>
                    <a:pt x="-307975" y="8169565"/>
                    <a:pt x="923925" y="10295952"/>
                  </a:cubicBezTo>
                  <a:cubicBezTo>
                    <a:pt x="2155826" y="12422340"/>
                    <a:pt x="4431305" y="13727058"/>
                    <a:pt x="6888738" y="13716068"/>
                  </a:cubicBezTo>
                  <a:cubicBezTo>
                    <a:pt x="9346172" y="13727058"/>
                    <a:pt x="11621651" y="12422340"/>
                    <a:pt x="12853552" y="10295952"/>
                  </a:cubicBezTo>
                  <a:cubicBezTo>
                    <a:pt x="14085453" y="8169565"/>
                    <a:pt x="14085453" y="5546572"/>
                    <a:pt x="12853552" y="3420184"/>
                  </a:cubicBezTo>
                  <a:cubicBezTo>
                    <a:pt x="11621651" y="1293797"/>
                    <a:pt x="9346172" y="-10921"/>
                    <a:pt x="6888738" y="69"/>
                  </a:cubicBezTo>
                  <a:close/>
                </a:path>
              </a:pathLst>
            </a:custGeom>
            <a:blipFill>
              <a:blip r:embed="rId3"/>
              <a:stretch>
                <a:fillRect l="223" t="-568" r="223" b="-568"/>
              </a:stretch>
            </a:blipFill>
          </p:spPr>
        </p:sp>
      </p:grpSp>
      <p:grpSp>
        <p:nvGrpSpPr>
          <p:cNvPr name="Group 8" id="8"/>
          <p:cNvGrpSpPr/>
          <p:nvPr/>
        </p:nvGrpSpPr>
        <p:grpSpPr>
          <a:xfrm rot="0">
            <a:off x="12660895" y="2300198"/>
            <a:ext cx="4858434" cy="7058576"/>
            <a:chOff x="0" y="0"/>
            <a:chExt cx="6477912" cy="9411435"/>
          </a:xfrm>
        </p:grpSpPr>
        <p:grpSp>
          <p:nvGrpSpPr>
            <p:cNvPr name="Group 9" id="9"/>
            <p:cNvGrpSpPr/>
            <p:nvPr/>
          </p:nvGrpSpPr>
          <p:grpSpPr>
            <a:xfrm rot="0">
              <a:off x="0" y="0"/>
              <a:ext cx="6477912" cy="9411435"/>
              <a:chOff x="0" y="0"/>
              <a:chExt cx="2199855" cy="319606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53771" y="0"/>
                    </a:moveTo>
                    <a:lnTo>
                      <a:pt x="2146084" y="0"/>
                    </a:lnTo>
                    <a:cubicBezTo>
                      <a:pt x="2175781" y="0"/>
                      <a:pt x="2199855" y="24074"/>
                      <a:pt x="2199855" y="53771"/>
                    </a:cubicBezTo>
                    <a:lnTo>
                      <a:pt x="2199855" y="3142289"/>
                    </a:lnTo>
                    <a:cubicBezTo>
                      <a:pt x="2199855" y="3171986"/>
                      <a:pt x="2175781" y="3196060"/>
                      <a:pt x="2146084" y="3196060"/>
                    </a:cubicBezTo>
                    <a:lnTo>
                      <a:pt x="53771" y="3196060"/>
                    </a:lnTo>
                    <a:cubicBezTo>
                      <a:pt x="24074" y="3196060"/>
                      <a:pt x="0" y="3171986"/>
                      <a:pt x="0" y="3142289"/>
                    </a:cubicBezTo>
                    <a:lnTo>
                      <a:pt x="0" y="53771"/>
                    </a:lnTo>
                    <a:cubicBezTo>
                      <a:pt x="0" y="24074"/>
                      <a:pt x="24074" y="0"/>
                      <a:pt x="53771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9405" lIns="39405" bIns="39405" rIns="39405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2" id="12"/>
            <p:cNvGrpSpPr/>
            <p:nvPr/>
          </p:nvGrpSpPr>
          <p:grpSpPr>
            <a:xfrm rot="0">
              <a:off x="286957" y="297534"/>
              <a:ext cx="5895180" cy="8790621"/>
              <a:chOff x="0" y="0"/>
              <a:chExt cx="846892" cy="1262846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27805" y="0"/>
                    </a:moveTo>
                    <a:lnTo>
                      <a:pt x="819087" y="0"/>
                    </a:lnTo>
                    <a:cubicBezTo>
                      <a:pt x="826461" y="0"/>
                      <a:pt x="833533" y="2929"/>
                      <a:pt x="838748" y="8144"/>
                    </a:cubicBezTo>
                    <a:cubicBezTo>
                      <a:pt x="843962" y="13359"/>
                      <a:pt x="846892" y="20431"/>
                      <a:pt x="846892" y="27805"/>
                    </a:cubicBezTo>
                    <a:lnTo>
                      <a:pt x="846892" y="1235041"/>
                    </a:lnTo>
                    <a:cubicBezTo>
                      <a:pt x="846892" y="1242415"/>
                      <a:pt x="843962" y="1249488"/>
                      <a:pt x="838748" y="1254702"/>
                    </a:cubicBezTo>
                    <a:cubicBezTo>
                      <a:pt x="833533" y="1259917"/>
                      <a:pt x="826461" y="1262846"/>
                      <a:pt x="819087" y="1262846"/>
                    </a:cubicBezTo>
                    <a:lnTo>
                      <a:pt x="27805" y="1262846"/>
                    </a:lnTo>
                    <a:cubicBezTo>
                      <a:pt x="20431" y="1262846"/>
                      <a:pt x="13359" y="1259917"/>
                      <a:pt x="8144" y="1254702"/>
                    </a:cubicBezTo>
                    <a:cubicBezTo>
                      <a:pt x="2929" y="1249488"/>
                      <a:pt x="0" y="1242415"/>
                      <a:pt x="0" y="1235041"/>
                    </a:cubicBezTo>
                    <a:lnTo>
                      <a:pt x="0" y="27805"/>
                    </a:lnTo>
                    <a:cubicBezTo>
                      <a:pt x="0" y="20431"/>
                      <a:pt x="2929" y="13359"/>
                      <a:pt x="8144" y="8144"/>
                    </a:cubicBezTo>
                    <a:cubicBezTo>
                      <a:pt x="13359" y="2929"/>
                      <a:pt x="20431" y="0"/>
                      <a:pt x="27805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l="-39738" t="0" r="-39738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14" id="14"/>
            <p:cNvGrpSpPr/>
            <p:nvPr/>
          </p:nvGrpSpPr>
          <p:grpSpPr>
            <a:xfrm rot="0">
              <a:off x="586810" y="5234508"/>
              <a:ext cx="5297294" cy="3295087"/>
              <a:chOff x="0" y="0"/>
              <a:chExt cx="1798926" cy="111898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0944" y="0"/>
                    </a:moveTo>
                    <a:lnTo>
                      <a:pt x="1767982" y="0"/>
                    </a:lnTo>
                    <a:cubicBezTo>
                      <a:pt x="1776189" y="0"/>
                      <a:pt x="1784059" y="3260"/>
                      <a:pt x="1789862" y="9063"/>
                    </a:cubicBezTo>
                    <a:cubicBezTo>
                      <a:pt x="1795665" y="14866"/>
                      <a:pt x="1798925" y="22737"/>
                      <a:pt x="1798925" y="30944"/>
                    </a:cubicBezTo>
                    <a:lnTo>
                      <a:pt x="1798925" y="1088046"/>
                    </a:lnTo>
                    <a:cubicBezTo>
                      <a:pt x="1798925" y="1096252"/>
                      <a:pt x="1795665" y="1104123"/>
                      <a:pt x="1789862" y="1109926"/>
                    </a:cubicBezTo>
                    <a:cubicBezTo>
                      <a:pt x="1784059" y="1115729"/>
                      <a:pt x="1776189" y="1118989"/>
                      <a:pt x="1767982" y="1118989"/>
                    </a:cubicBezTo>
                    <a:lnTo>
                      <a:pt x="30944" y="1118989"/>
                    </a:lnTo>
                    <a:cubicBezTo>
                      <a:pt x="22737" y="1118989"/>
                      <a:pt x="14866" y="1115729"/>
                      <a:pt x="9063" y="1109926"/>
                    </a:cubicBezTo>
                    <a:cubicBezTo>
                      <a:pt x="3260" y="1104123"/>
                      <a:pt x="0" y="1096252"/>
                      <a:pt x="0" y="1088046"/>
                    </a:cubicBezTo>
                    <a:lnTo>
                      <a:pt x="0" y="30944"/>
                    </a:lnTo>
                    <a:cubicBezTo>
                      <a:pt x="0" y="22737"/>
                      <a:pt x="3260" y="14866"/>
                      <a:pt x="9063" y="9063"/>
                    </a:cubicBezTo>
                    <a:cubicBezTo>
                      <a:pt x="14866" y="3260"/>
                      <a:pt x="22737" y="0"/>
                      <a:pt x="30944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9405" lIns="39405" bIns="39405" rIns="39405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7" id="17"/>
            <p:cNvSpPr/>
            <p:nvPr/>
          </p:nvSpPr>
          <p:spPr>
            <a:xfrm>
              <a:off x="1958949" y="512861"/>
              <a:ext cx="3898867" cy="0"/>
            </a:xfrm>
            <a:prstGeom prst="line">
              <a:avLst/>
            </a:prstGeom>
            <a:ln cap="flat" w="50418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8" id="18"/>
            <p:cNvGrpSpPr/>
            <p:nvPr/>
          </p:nvGrpSpPr>
          <p:grpSpPr>
            <a:xfrm rot="0">
              <a:off x="586810" y="968263"/>
              <a:ext cx="5297294" cy="3402242"/>
              <a:chOff x="0" y="0"/>
              <a:chExt cx="1798926" cy="1155379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9405" lIns="39405" bIns="39405" rIns="39405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21" id="21"/>
            <p:cNvSpPr/>
            <p:nvPr/>
          </p:nvSpPr>
          <p:spPr>
            <a:xfrm flipV="true">
              <a:off x="586810" y="7374801"/>
              <a:ext cx="5271007" cy="0"/>
            </a:xfrm>
            <a:prstGeom prst="line">
              <a:avLst/>
            </a:prstGeom>
            <a:ln cap="flat" w="25209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893062" y="4487831"/>
              <a:ext cx="4964754" cy="77172"/>
            </a:xfrm>
            <a:custGeom>
              <a:avLst/>
              <a:gdLst/>
              <a:ahLst/>
              <a:cxnLst/>
              <a:rect r="r" b="b" t="t" l="l"/>
              <a:pathLst>
                <a:path h="77172" w="4964754">
                  <a:moveTo>
                    <a:pt x="0" y="0"/>
                  </a:moveTo>
                  <a:lnTo>
                    <a:pt x="4964754" y="0"/>
                  </a:lnTo>
                  <a:lnTo>
                    <a:pt x="4964754" y="77172"/>
                  </a:lnTo>
                  <a:lnTo>
                    <a:pt x="0" y="77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784837" y="1208444"/>
              <a:ext cx="4940308" cy="2961838"/>
            </a:xfrm>
            <a:custGeom>
              <a:avLst/>
              <a:gdLst/>
              <a:ahLst/>
              <a:cxnLst/>
              <a:rect r="r" b="b" t="t" l="l"/>
              <a:pathLst>
                <a:path h="2961838" w="4940308">
                  <a:moveTo>
                    <a:pt x="0" y="0"/>
                  </a:moveTo>
                  <a:lnTo>
                    <a:pt x="4940308" y="0"/>
                  </a:lnTo>
                  <a:lnTo>
                    <a:pt x="4940308" y="2961838"/>
                  </a:lnTo>
                  <a:lnTo>
                    <a:pt x="0" y="29618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19301" t="0" r="-30579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953591" y="297534"/>
              <a:ext cx="2930513" cy="3138434"/>
            </a:xfrm>
            <a:custGeom>
              <a:avLst/>
              <a:gdLst/>
              <a:ahLst/>
              <a:cxnLst/>
              <a:rect r="r" b="b" t="t" l="l"/>
              <a:pathLst>
                <a:path h="3138434" w="2930513">
                  <a:moveTo>
                    <a:pt x="0" y="0"/>
                  </a:moveTo>
                  <a:lnTo>
                    <a:pt x="2930513" y="0"/>
                  </a:lnTo>
                  <a:lnTo>
                    <a:pt x="2930513" y="3138434"/>
                  </a:lnTo>
                  <a:lnTo>
                    <a:pt x="0" y="3138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664503" y="338859"/>
              <a:ext cx="5390592" cy="4258164"/>
            </a:xfrm>
            <a:custGeom>
              <a:avLst/>
              <a:gdLst/>
              <a:ahLst/>
              <a:cxnLst/>
              <a:rect r="r" b="b" t="t" l="l"/>
              <a:pathLst>
                <a:path h="4258164" w="5390592">
                  <a:moveTo>
                    <a:pt x="0" y="0"/>
                  </a:moveTo>
                  <a:lnTo>
                    <a:pt x="5390591" y="0"/>
                  </a:lnTo>
                  <a:lnTo>
                    <a:pt x="5390591" y="4258164"/>
                  </a:lnTo>
                  <a:lnTo>
                    <a:pt x="0" y="42581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-7957" r="0" b="-14014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680143" y="411032"/>
              <a:ext cx="5090505" cy="4041647"/>
            </a:xfrm>
            <a:custGeom>
              <a:avLst/>
              <a:gdLst/>
              <a:ahLst/>
              <a:cxnLst/>
              <a:rect r="r" b="b" t="t" l="l"/>
              <a:pathLst>
                <a:path h="4041647" w="5090505">
                  <a:moveTo>
                    <a:pt x="0" y="0"/>
                  </a:moveTo>
                  <a:lnTo>
                    <a:pt x="5090506" y="0"/>
                  </a:lnTo>
                  <a:lnTo>
                    <a:pt x="5090506" y="4041646"/>
                  </a:lnTo>
                  <a:lnTo>
                    <a:pt x="0" y="40416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alphaModFix amt="65000"/>
              </a:blip>
              <a:stretch>
                <a:fillRect l="0" t="-10169" r="-5895" b="-24723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854239" y="1208444"/>
              <a:ext cx="2801504" cy="2801504"/>
            </a:xfrm>
            <a:custGeom>
              <a:avLst/>
              <a:gdLst/>
              <a:ahLst/>
              <a:cxnLst/>
              <a:rect r="r" b="b" t="t" l="l"/>
              <a:pathLst>
                <a:path h="2801504" w="2801504">
                  <a:moveTo>
                    <a:pt x="0" y="0"/>
                  </a:moveTo>
                  <a:lnTo>
                    <a:pt x="2801504" y="0"/>
                  </a:lnTo>
                  <a:lnTo>
                    <a:pt x="2801504" y="2801504"/>
                  </a:lnTo>
                  <a:lnTo>
                    <a:pt x="0" y="28015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23559" t="-17242" r="-17242" b="-23559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4394184" y="7473329"/>
              <a:ext cx="1380109" cy="3284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5"/>
                </a:lnSpc>
              </a:pPr>
              <a:r>
                <a:rPr lang="en-US" sz="1539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190340" y="7473329"/>
              <a:ext cx="625739" cy="3284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55"/>
                </a:lnSpc>
              </a:pPr>
              <a:r>
                <a:rPr lang="en-US" sz="1539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558423" y="474761"/>
              <a:ext cx="2591631" cy="44372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73"/>
                </a:lnSpc>
              </a:pPr>
              <a:r>
                <a:rPr lang="en-US" sz="2052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D. Radiodurans</a:t>
              </a:r>
            </a:p>
          </p:txBody>
        </p:sp>
        <p:grpSp>
          <p:nvGrpSpPr>
            <p:cNvPr name="Group 31" id="31"/>
            <p:cNvGrpSpPr/>
            <p:nvPr/>
          </p:nvGrpSpPr>
          <p:grpSpPr>
            <a:xfrm rot="0">
              <a:off x="1077397" y="4565003"/>
              <a:ext cx="4355188" cy="401808"/>
              <a:chOff x="0" y="0"/>
              <a:chExt cx="8047555" cy="742465"/>
            </a:xfrm>
          </p:grpSpPr>
          <p:sp>
            <p:nvSpPr>
              <p:cNvPr name="Freeform 32" id="32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33" id="33"/>
            <p:cNvSpPr txBox="true"/>
            <p:nvPr/>
          </p:nvSpPr>
          <p:spPr>
            <a:xfrm rot="0">
              <a:off x="1779000" y="4601046"/>
              <a:ext cx="2911094" cy="29918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04"/>
                </a:lnSpc>
              </a:pPr>
              <a:r>
                <a:rPr lang="en-US" b="true" sz="1360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Deinococcus radiodurans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783930" y="6966697"/>
              <a:ext cx="1438557" cy="3597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80"/>
                </a:lnSpc>
              </a:pPr>
              <a:r>
                <a:rPr lang="en-US" sz="170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Bacterium</a:t>
              </a:r>
            </a:p>
          </p:txBody>
        </p:sp>
        <p:grpSp>
          <p:nvGrpSpPr>
            <p:cNvPr name="Group 35" id="35"/>
            <p:cNvGrpSpPr/>
            <p:nvPr/>
          </p:nvGrpSpPr>
          <p:grpSpPr>
            <a:xfrm rot="0">
              <a:off x="4384842" y="691194"/>
              <a:ext cx="1670252" cy="517251"/>
              <a:chOff x="0" y="0"/>
              <a:chExt cx="1312305" cy="406400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39405" lIns="39405" bIns="39405" rIns="39405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Ultra Extremophile</a:t>
                </a:r>
              </a:p>
            </p:txBody>
          </p:sp>
        </p:grpSp>
        <p:sp>
          <p:nvSpPr>
            <p:cNvPr name="TextBox 38" id="38"/>
            <p:cNvSpPr txBox="true"/>
            <p:nvPr/>
          </p:nvSpPr>
          <p:spPr>
            <a:xfrm rot="0">
              <a:off x="679438" y="5338091"/>
              <a:ext cx="1021804" cy="4162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18"/>
                </a:lnSpc>
              </a:pPr>
              <a:r>
                <a:rPr lang="en-US" b="true" sz="1870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Freeform 39" id="39"/>
            <p:cNvSpPr/>
            <p:nvPr/>
          </p:nvSpPr>
          <p:spPr>
            <a:xfrm flipH="false" flipV="false" rot="0">
              <a:off x="770328" y="7918643"/>
              <a:ext cx="420011" cy="420011"/>
            </a:xfrm>
            <a:custGeom>
              <a:avLst/>
              <a:gdLst/>
              <a:ahLst/>
              <a:cxnLst/>
              <a:rect r="r" b="b" t="t" l="l"/>
              <a:pathLst>
                <a:path h="420011" w="420011">
                  <a:moveTo>
                    <a:pt x="0" y="0"/>
                  </a:moveTo>
                  <a:lnTo>
                    <a:pt x="420012" y="0"/>
                  </a:lnTo>
                  <a:lnTo>
                    <a:pt x="420012" y="420011"/>
                  </a:lnTo>
                  <a:lnTo>
                    <a:pt x="0" y="420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0" id="40"/>
            <p:cNvSpPr/>
            <p:nvPr/>
          </p:nvSpPr>
          <p:spPr>
            <a:xfrm flipH="false" flipV="false" rot="0">
              <a:off x="1281231" y="7918643"/>
              <a:ext cx="420011" cy="420011"/>
            </a:xfrm>
            <a:custGeom>
              <a:avLst/>
              <a:gdLst/>
              <a:ahLst/>
              <a:cxnLst/>
              <a:rect r="r" b="b" t="t" l="l"/>
              <a:pathLst>
                <a:path h="420011" w="420011">
                  <a:moveTo>
                    <a:pt x="0" y="0"/>
                  </a:moveTo>
                  <a:lnTo>
                    <a:pt x="420011" y="0"/>
                  </a:lnTo>
                  <a:lnTo>
                    <a:pt x="420011" y="420011"/>
                  </a:lnTo>
                  <a:lnTo>
                    <a:pt x="0" y="420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1" id="41"/>
            <p:cNvGrpSpPr/>
            <p:nvPr/>
          </p:nvGrpSpPr>
          <p:grpSpPr>
            <a:xfrm rot="0">
              <a:off x="3359798" y="6654309"/>
              <a:ext cx="746373" cy="637459"/>
              <a:chOff x="0" y="0"/>
              <a:chExt cx="257106" cy="219588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257106" cy="219588"/>
              </a:xfrm>
              <a:custGeom>
                <a:avLst/>
                <a:gdLst/>
                <a:ahLst/>
                <a:cxnLst/>
                <a:rect r="r" b="b" t="t" l="l"/>
                <a:pathLst>
                  <a:path h="219588" w="257106">
                    <a:moveTo>
                      <a:pt x="0" y="0"/>
                    </a:moveTo>
                    <a:lnTo>
                      <a:pt x="257106" y="0"/>
                    </a:lnTo>
                    <a:lnTo>
                      <a:pt x="257106" y="219588"/>
                    </a:lnTo>
                    <a:lnTo>
                      <a:pt x="0" y="219588"/>
                    </a:ln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0" y="-19050"/>
                <a:ext cx="257106" cy="2386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816"/>
                  </a:lnSpc>
                </a:pPr>
              </a:p>
            </p:txBody>
          </p:sp>
        </p:grpSp>
        <p:sp>
          <p:nvSpPr>
            <p:cNvPr name="Freeform 44" id="44"/>
            <p:cNvSpPr/>
            <p:nvPr/>
          </p:nvSpPr>
          <p:spPr>
            <a:xfrm flipH="false" flipV="false" rot="0">
              <a:off x="3482180" y="6721596"/>
              <a:ext cx="623992" cy="570172"/>
            </a:xfrm>
            <a:custGeom>
              <a:avLst/>
              <a:gdLst/>
              <a:ahLst/>
              <a:cxnLst/>
              <a:rect r="r" b="b" t="t" l="l"/>
              <a:pathLst>
                <a:path h="570172" w="623992">
                  <a:moveTo>
                    <a:pt x="0" y="0"/>
                  </a:moveTo>
                  <a:lnTo>
                    <a:pt x="623992" y="0"/>
                  </a:lnTo>
                  <a:lnTo>
                    <a:pt x="623992" y="570172"/>
                  </a:lnTo>
                  <a:lnTo>
                    <a:pt x="0" y="57017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45" id="45"/>
            <p:cNvGrpSpPr/>
            <p:nvPr/>
          </p:nvGrpSpPr>
          <p:grpSpPr>
            <a:xfrm rot="0">
              <a:off x="5033187" y="6487437"/>
              <a:ext cx="853624" cy="838988"/>
              <a:chOff x="0" y="0"/>
              <a:chExt cx="812800" cy="798864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20128" y="19642"/>
                <a:ext cx="772543" cy="759580"/>
              </a:xfrm>
              <a:custGeom>
                <a:avLst/>
                <a:gdLst/>
                <a:ahLst/>
                <a:cxnLst/>
                <a:rect r="r" b="b" t="t" l="l"/>
                <a:pathLst>
                  <a:path h="759580" w="772543">
                    <a:moveTo>
                      <a:pt x="420510" y="14009"/>
                    </a:moveTo>
                    <a:lnTo>
                      <a:pt x="758434" y="346139"/>
                    </a:lnTo>
                    <a:cubicBezTo>
                      <a:pt x="767460" y="355010"/>
                      <a:pt x="772544" y="367135"/>
                      <a:pt x="772544" y="379790"/>
                    </a:cubicBezTo>
                    <a:cubicBezTo>
                      <a:pt x="772544" y="392445"/>
                      <a:pt x="767460" y="404570"/>
                      <a:pt x="758434" y="413441"/>
                    </a:cubicBezTo>
                    <a:lnTo>
                      <a:pt x="420510" y="745571"/>
                    </a:lnTo>
                    <a:cubicBezTo>
                      <a:pt x="401506" y="764249"/>
                      <a:pt x="371038" y="764249"/>
                      <a:pt x="352034" y="745571"/>
                    </a:cubicBezTo>
                    <a:lnTo>
                      <a:pt x="14110" y="413441"/>
                    </a:lnTo>
                    <a:cubicBezTo>
                      <a:pt x="5084" y="404570"/>
                      <a:pt x="0" y="392445"/>
                      <a:pt x="0" y="379790"/>
                    </a:cubicBezTo>
                    <a:cubicBezTo>
                      <a:pt x="0" y="367135"/>
                      <a:pt x="5084" y="355010"/>
                      <a:pt x="14110" y="346139"/>
                    </a:cubicBezTo>
                    <a:lnTo>
                      <a:pt x="352034" y="14009"/>
                    </a:lnTo>
                    <a:cubicBezTo>
                      <a:pt x="371038" y="-4669"/>
                      <a:pt x="401506" y="-4669"/>
                      <a:pt x="420510" y="14009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139700" y="118255"/>
                <a:ext cx="533400" cy="543304"/>
              </a:xfrm>
              <a:prstGeom prst="rect">
                <a:avLst/>
              </a:prstGeom>
            </p:spPr>
            <p:txBody>
              <a:bodyPr anchor="ctr" rtlCol="false" tIns="36776" lIns="36776" bIns="36776" rIns="36776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8" id="48"/>
            <p:cNvSpPr/>
            <p:nvPr/>
          </p:nvSpPr>
          <p:spPr>
            <a:xfrm flipH="false" flipV="false" rot="0">
              <a:off x="5244641" y="6675892"/>
              <a:ext cx="430717" cy="430717"/>
            </a:xfrm>
            <a:custGeom>
              <a:avLst/>
              <a:gdLst/>
              <a:ahLst/>
              <a:cxnLst/>
              <a:rect r="r" b="b" t="t" l="l"/>
              <a:pathLst>
                <a:path h="430717" w="430717">
                  <a:moveTo>
                    <a:pt x="0" y="0"/>
                  </a:moveTo>
                  <a:lnTo>
                    <a:pt x="430717" y="0"/>
                  </a:lnTo>
                  <a:lnTo>
                    <a:pt x="430717" y="430717"/>
                  </a:lnTo>
                  <a:lnTo>
                    <a:pt x="0" y="4307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9" id="49"/>
            <p:cNvGrpSpPr/>
            <p:nvPr/>
          </p:nvGrpSpPr>
          <p:grpSpPr>
            <a:xfrm rot="0">
              <a:off x="4265630" y="6338688"/>
              <a:ext cx="690914" cy="924562"/>
              <a:chOff x="0" y="0"/>
              <a:chExt cx="812800" cy="1087665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18156" y="41155"/>
                <a:ext cx="776488" cy="1046510"/>
              </a:xfrm>
              <a:custGeom>
                <a:avLst/>
                <a:gdLst/>
                <a:ahLst/>
                <a:cxnLst/>
                <a:rect r="r" b="b" t="t" l="l"/>
                <a:pathLst>
                  <a:path h="1046510" w="776488">
                    <a:moveTo>
                      <a:pt x="409004" y="14405"/>
                    </a:moveTo>
                    <a:lnTo>
                      <a:pt x="773884" y="990950"/>
                    </a:lnTo>
                    <a:cubicBezTo>
                      <a:pt x="778606" y="1003587"/>
                      <a:pt x="776835" y="1017734"/>
                      <a:pt x="769145" y="1028817"/>
                    </a:cubicBezTo>
                    <a:cubicBezTo>
                      <a:pt x="761455" y="1039900"/>
                      <a:pt x="748822" y="1046510"/>
                      <a:pt x="735332" y="1046510"/>
                    </a:cubicBezTo>
                    <a:lnTo>
                      <a:pt x="41156" y="1046510"/>
                    </a:lnTo>
                    <a:cubicBezTo>
                      <a:pt x="27666" y="1046510"/>
                      <a:pt x="15033" y="1039900"/>
                      <a:pt x="7343" y="1028817"/>
                    </a:cubicBezTo>
                    <a:cubicBezTo>
                      <a:pt x="-347" y="1017734"/>
                      <a:pt x="-2118" y="1003587"/>
                      <a:pt x="2604" y="990950"/>
                    </a:cubicBezTo>
                    <a:lnTo>
                      <a:pt x="367484" y="14405"/>
                    </a:lnTo>
                    <a:cubicBezTo>
                      <a:pt x="370721" y="5742"/>
                      <a:pt x="378996" y="0"/>
                      <a:pt x="388244" y="0"/>
                    </a:cubicBezTo>
                    <a:cubicBezTo>
                      <a:pt x="397492" y="0"/>
                      <a:pt x="405767" y="5742"/>
                      <a:pt x="409004" y="14405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9936" lIns="29936" bIns="29936" rIns="29936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52" id="52"/>
            <p:cNvSpPr/>
            <p:nvPr/>
          </p:nvSpPr>
          <p:spPr>
            <a:xfrm flipH="false" flipV="false" rot="0">
              <a:off x="4514515" y="6635509"/>
              <a:ext cx="185715" cy="627741"/>
            </a:xfrm>
            <a:custGeom>
              <a:avLst/>
              <a:gdLst/>
              <a:ahLst/>
              <a:cxnLst/>
              <a:rect r="r" b="b" t="t" l="l"/>
              <a:pathLst>
                <a:path h="627741" w="185715">
                  <a:moveTo>
                    <a:pt x="0" y="0"/>
                  </a:moveTo>
                  <a:lnTo>
                    <a:pt x="185715" y="0"/>
                  </a:lnTo>
                  <a:lnTo>
                    <a:pt x="185715" y="627741"/>
                  </a:lnTo>
                  <a:lnTo>
                    <a:pt x="0" y="6277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53" id="53"/>
            <p:cNvSpPr txBox="true"/>
            <p:nvPr/>
          </p:nvSpPr>
          <p:spPr>
            <a:xfrm rot="0">
              <a:off x="670473" y="5742908"/>
              <a:ext cx="3748374" cy="87243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15"/>
                </a:lnSpc>
              </a:pPr>
              <a:r>
                <a:rPr lang="en-US" sz="1296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Thrives</a:t>
              </a:r>
              <a:r>
                <a:rPr lang="en-US" sz="1296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 bodies of high levels of radiation, cold temperatures and tolerates acid. </a:t>
              </a:r>
            </a:p>
          </p:txBody>
        </p:sp>
        <p:sp>
          <p:nvSpPr>
            <p:cNvPr name="Freeform 54" id="54"/>
            <p:cNvSpPr/>
            <p:nvPr/>
          </p:nvSpPr>
          <p:spPr>
            <a:xfrm flipH="false" flipV="false" rot="0">
              <a:off x="1816079" y="7918643"/>
              <a:ext cx="420011" cy="420011"/>
            </a:xfrm>
            <a:custGeom>
              <a:avLst/>
              <a:gdLst/>
              <a:ahLst/>
              <a:cxnLst/>
              <a:rect r="r" b="b" t="t" l="l"/>
              <a:pathLst>
                <a:path h="420011" w="420011">
                  <a:moveTo>
                    <a:pt x="0" y="0"/>
                  </a:moveTo>
                  <a:lnTo>
                    <a:pt x="420011" y="0"/>
                  </a:lnTo>
                  <a:lnTo>
                    <a:pt x="420011" y="420011"/>
                  </a:lnTo>
                  <a:lnTo>
                    <a:pt x="0" y="4200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55" id="55"/>
          <p:cNvSpPr/>
          <p:nvPr/>
        </p:nvSpPr>
        <p:spPr>
          <a:xfrm flipH="false" flipV="false" rot="0">
            <a:off x="14037636" y="92923"/>
            <a:ext cx="3221664" cy="2207275"/>
          </a:xfrm>
          <a:custGeom>
            <a:avLst/>
            <a:gdLst/>
            <a:ahLst/>
            <a:cxnLst/>
            <a:rect r="r" b="b" t="t" l="l"/>
            <a:pathLst>
              <a:path h="2207275" w="3221664">
                <a:moveTo>
                  <a:pt x="0" y="0"/>
                </a:moveTo>
                <a:lnTo>
                  <a:pt x="3221664" y="0"/>
                </a:lnTo>
                <a:lnTo>
                  <a:pt x="3221664" y="2207275"/>
                </a:lnTo>
                <a:lnTo>
                  <a:pt x="0" y="2207275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  <p:sp>
        <p:nvSpPr>
          <p:cNvPr name="TextBox 56" id="56"/>
          <p:cNvSpPr txBox="true"/>
          <p:nvPr/>
        </p:nvSpPr>
        <p:spPr>
          <a:xfrm rot="0">
            <a:off x="2996343" y="318038"/>
            <a:ext cx="10741000" cy="157606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880"/>
              </a:lnSpc>
            </a:pPr>
            <a:r>
              <a:rPr lang="en-US" sz="9200">
                <a:solidFill>
                  <a:srgbClr val="1E0B59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CONAN THE BACTERIUM</a:t>
            </a:r>
          </a:p>
        </p:txBody>
      </p:sp>
      <p:sp>
        <p:nvSpPr>
          <p:cNvPr name="TextBox 57" id="57"/>
          <p:cNvSpPr txBox="true"/>
          <p:nvPr/>
        </p:nvSpPr>
        <p:spPr>
          <a:xfrm rot="0">
            <a:off x="5408272" y="2447745"/>
            <a:ext cx="6948999" cy="7415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02249"/>
                </a:solidFill>
                <a:latin typeface="Lemonada"/>
                <a:ea typeface="Lemonada"/>
                <a:cs typeface="Lemonada"/>
                <a:sym typeface="Lemonada"/>
              </a:rPr>
              <a:t>Lives in extreme places, such as nuclear reactors, deserts, and outer space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02249"/>
                </a:solidFill>
                <a:latin typeface="Lemonada"/>
                <a:ea typeface="Lemonada"/>
                <a:cs typeface="Lemonada"/>
                <a:sym typeface="Lemonada"/>
              </a:rPr>
              <a:t>Can survive thousands of times more radiation than humans can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02249"/>
                </a:solidFill>
                <a:latin typeface="Lemonada"/>
                <a:ea typeface="Lemonada"/>
                <a:cs typeface="Lemonada"/>
                <a:sym typeface="Lemonada"/>
              </a:rPr>
              <a:t>It can live in very cold and low pH environments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102249"/>
                </a:solidFill>
                <a:latin typeface="Lemonada"/>
                <a:ea typeface="Lemonada"/>
                <a:cs typeface="Lemonada"/>
                <a:sym typeface="Lemonada"/>
              </a:rPr>
              <a:t>Fun Fact: I</a:t>
            </a:r>
            <a:r>
              <a:rPr lang="en-US" sz="2799">
                <a:solidFill>
                  <a:srgbClr val="102249"/>
                </a:solidFill>
                <a:latin typeface="Lemonada"/>
                <a:ea typeface="Lemonada"/>
                <a:cs typeface="Lemonada"/>
                <a:sym typeface="Lemonada"/>
              </a:rPr>
              <a:t>t once survived for an entire year on the outside of the International Space Station!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550972" y="7829551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0" y="0"/>
                </a:moveTo>
                <a:lnTo>
                  <a:pt x="6948447" y="0"/>
                </a:lnTo>
                <a:lnTo>
                  <a:pt x="6948447" y="3746356"/>
                </a:lnTo>
                <a:lnTo>
                  <a:pt x="0" y="374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592898" y="7189748"/>
            <a:ext cx="6948447" cy="3746356"/>
          </a:xfrm>
          <a:custGeom>
            <a:avLst/>
            <a:gdLst/>
            <a:ahLst/>
            <a:cxnLst/>
            <a:rect r="r" b="b" t="t" l="l"/>
            <a:pathLst>
              <a:path h="3746356" w="6948447">
                <a:moveTo>
                  <a:pt x="6948447" y="0"/>
                </a:moveTo>
                <a:lnTo>
                  <a:pt x="0" y="0"/>
                </a:lnTo>
                <a:lnTo>
                  <a:pt x="0" y="3746356"/>
                </a:lnTo>
                <a:lnTo>
                  <a:pt x="6948447" y="3746356"/>
                </a:lnTo>
                <a:lnTo>
                  <a:pt x="6948447" y="0"/>
                </a:lnTo>
                <a:close/>
              </a:path>
            </a:pathLst>
          </a:custGeom>
          <a:blipFill>
            <a:blip r:embed="rId3">
              <a:alphaModFix amt="71000"/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90138" y="5366202"/>
            <a:ext cx="3647093" cy="3647093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4"/>
              <a:stretch>
                <a:fillRect l="-11956" t="0" r="-44599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2708715" y="2205447"/>
            <a:ext cx="5089611" cy="7394441"/>
            <a:chOff x="0" y="0"/>
            <a:chExt cx="6786148" cy="9859255"/>
          </a:xfrm>
        </p:grpSpPr>
        <p:grpSp>
          <p:nvGrpSpPr>
            <p:cNvPr name="Group 8" id="8"/>
            <p:cNvGrpSpPr/>
            <p:nvPr/>
          </p:nvGrpSpPr>
          <p:grpSpPr>
            <a:xfrm rot="0">
              <a:off x="0" y="0"/>
              <a:ext cx="6786148" cy="9859255"/>
              <a:chOff x="0" y="0"/>
              <a:chExt cx="2199855" cy="3196060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56882" y="0"/>
                    </a:moveTo>
                    <a:lnTo>
                      <a:pt x="2142973" y="0"/>
                    </a:lnTo>
                    <a:cubicBezTo>
                      <a:pt x="2158059" y="0"/>
                      <a:pt x="2172528" y="5993"/>
                      <a:pt x="2183195" y="16660"/>
                    </a:cubicBezTo>
                    <a:cubicBezTo>
                      <a:pt x="2193863" y="27328"/>
                      <a:pt x="2199855" y="41796"/>
                      <a:pt x="2199855" y="56882"/>
                    </a:cubicBezTo>
                    <a:lnTo>
                      <a:pt x="2199855" y="3139178"/>
                    </a:lnTo>
                    <a:cubicBezTo>
                      <a:pt x="2199855" y="3154264"/>
                      <a:pt x="2193863" y="3168732"/>
                      <a:pt x="2183195" y="3179400"/>
                    </a:cubicBezTo>
                    <a:cubicBezTo>
                      <a:pt x="2172528" y="3190067"/>
                      <a:pt x="2158059" y="3196060"/>
                      <a:pt x="2142973" y="3196060"/>
                    </a:cubicBezTo>
                    <a:lnTo>
                      <a:pt x="56882" y="3196060"/>
                    </a:lnTo>
                    <a:cubicBezTo>
                      <a:pt x="41796" y="3196060"/>
                      <a:pt x="27328" y="3190067"/>
                      <a:pt x="16660" y="3179400"/>
                    </a:cubicBezTo>
                    <a:cubicBezTo>
                      <a:pt x="5993" y="3168732"/>
                      <a:pt x="0" y="3154264"/>
                      <a:pt x="0" y="3139178"/>
                    </a:cubicBezTo>
                    <a:lnTo>
                      <a:pt x="0" y="56882"/>
                    </a:lnTo>
                    <a:cubicBezTo>
                      <a:pt x="0" y="41796"/>
                      <a:pt x="5993" y="27328"/>
                      <a:pt x="16660" y="16660"/>
                    </a:cubicBezTo>
                    <a:cubicBezTo>
                      <a:pt x="27328" y="5993"/>
                      <a:pt x="41796" y="0"/>
                      <a:pt x="56882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0" id="10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1" id="11"/>
            <p:cNvGrpSpPr/>
            <p:nvPr/>
          </p:nvGrpSpPr>
          <p:grpSpPr>
            <a:xfrm rot="0">
              <a:off x="300611" y="311691"/>
              <a:ext cx="6175688" cy="9208902"/>
              <a:chOff x="0" y="0"/>
              <a:chExt cx="846892" cy="1262846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29414" y="0"/>
                    </a:moveTo>
                    <a:lnTo>
                      <a:pt x="817478" y="0"/>
                    </a:lnTo>
                    <a:cubicBezTo>
                      <a:pt x="825279" y="0"/>
                      <a:pt x="832761" y="3099"/>
                      <a:pt x="838277" y="8615"/>
                    </a:cubicBezTo>
                    <a:cubicBezTo>
                      <a:pt x="843793" y="14131"/>
                      <a:pt x="846892" y="21613"/>
                      <a:pt x="846892" y="29414"/>
                    </a:cubicBezTo>
                    <a:lnTo>
                      <a:pt x="846892" y="1233432"/>
                    </a:lnTo>
                    <a:cubicBezTo>
                      <a:pt x="846892" y="1249677"/>
                      <a:pt x="833723" y="1262846"/>
                      <a:pt x="817478" y="1262846"/>
                    </a:cubicBezTo>
                    <a:lnTo>
                      <a:pt x="29414" y="1262846"/>
                    </a:lnTo>
                    <a:cubicBezTo>
                      <a:pt x="21613" y="1262846"/>
                      <a:pt x="14131" y="1259747"/>
                      <a:pt x="8615" y="1254231"/>
                    </a:cubicBezTo>
                    <a:cubicBezTo>
                      <a:pt x="3099" y="1248715"/>
                      <a:pt x="0" y="1241233"/>
                      <a:pt x="0" y="1233432"/>
                    </a:cubicBezTo>
                    <a:lnTo>
                      <a:pt x="0" y="29414"/>
                    </a:lnTo>
                    <a:cubicBezTo>
                      <a:pt x="0" y="13169"/>
                      <a:pt x="13169" y="0"/>
                      <a:pt x="29414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61906" t="0" r="-61906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614732" y="5483579"/>
              <a:ext cx="5549353" cy="3451876"/>
              <a:chOff x="0" y="0"/>
              <a:chExt cx="1798926" cy="111898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2734" y="0"/>
                    </a:moveTo>
                    <a:lnTo>
                      <a:pt x="1766192" y="0"/>
                    </a:lnTo>
                    <a:cubicBezTo>
                      <a:pt x="1774873" y="0"/>
                      <a:pt x="1783199" y="3449"/>
                      <a:pt x="1789338" y="9588"/>
                    </a:cubicBezTo>
                    <a:cubicBezTo>
                      <a:pt x="1795477" y="15726"/>
                      <a:pt x="1798925" y="24052"/>
                      <a:pt x="1798925" y="32734"/>
                    </a:cubicBezTo>
                    <a:lnTo>
                      <a:pt x="1798925" y="1086255"/>
                    </a:lnTo>
                    <a:cubicBezTo>
                      <a:pt x="1798925" y="1094937"/>
                      <a:pt x="1795477" y="1103263"/>
                      <a:pt x="1789338" y="1109402"/>
                    </a:cubicBezTo>
                    <a:cubicBezTo>
                      <a:pt x="1783199" y="1115541"/>
                      <a:pt x="1774873" y="1118989"/>
                      <a:pt x="1766192" y="1118989"/>
                    </a:cubicBezTo>
                    <a:lnTo>
                      <a:pt x="32734" y="1118989"/>
                    </a:lnTo>
                    <a:cubicBezTo>
                      <a:pt x="24052" y="1118989"/>
                      <a:pt x="15726" y="1115541"/>
                      <a:pt x="9588" y="1109402"/>
                    </a:cubicBezTo>
                    <a:cubicBezTo>
                      <a:pt x="3449" y="1103263"/>
                      <a:pt x="0" y="1094937"/>
                      <a:pt x="0" y="1086255"/>
                    </a:cubicBezTo>
                    <a:lnTo>
                      <a:pt x="0" y="32734"/>
                    </a:lnTo>
                    <a:cubicBezTo>
                      <a:pt x="0" y="24052"/>
                      <a:pt x="3449" y="15726"/>
                      <a:pt x="9588" y="9588"/>
                    </a:cubicBezTo>
                    <a:cubicBezTo>
                      <a:pt x="15726" y="3449"/>
                      <a:pt x="24052" y="0"/>
                      <a:pt x="32734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6" id="16"/>
            <p:cNvSpPr/>
            <p:nvPr/>
          </p:nvSpPr>
          <p:spPr>
            <a:xfrm>
              <a:off x="2052161" y="537264"/>
              <a:ext cx="4084385" cy="0"/>
            </a:xfrm>
            <a:prstGeom prst="line">
              <a:avLst/>
            </a:prstGeom>
            <a:ln cap="flat" w="55872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7" id="17"/>
            <p:cNvGrpSpPr/>
            <p:nvPr/>
          </p:nvGrpSpPr>
          <p:grpSpPr>
            <a:xfrm rot="0">
              <a:off x="614732" y="1014335"/>
              <a:ext cx="5549353" cy="3564130"/>
              <a:chOff x="0" y="0"/>
              <a:chExt cx="1798926" cy="1155379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20" id="20"/>
            <p:cNvSpPr/>
            <p:nvPr/>
          </p:nvSpPr>
          <p:spPr>
            <a:xfrm flipV="true">
              <a:off x="614732" y="7725713"/>
              <a:ext cx="5521815" cy="0"/>
            </a:xfrm>
            <a:prstGeom prst="line">
              <a:avLst/>
            </a:prstGeom>
            <a:ln cap="flat" w="27936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935556" y="4701374"/>
              <a:ext cx="5200990" cy="80844"/>
            </a:xfrm>
            <a:custGeom>
              <a:avLst/>
              <a:gdLst/>
              <a:ahLst/>
              <a:cxnLst/>
              <a:rect r="r" b="b" t="t" l="l"/>
              <a:pathLst>
                <a:path h="80844" w="5200990">
                  <a:moveTo>
                    <a:pt x="0" y="0"/>
                  </a:moveTo>
                  <a:lnTo>
                    <a:pt x="5200990" y="0"/>
                  </a:lnTo>
                  <a:lnTo>
                    <a:pt x="5200990" y="80844"/>
                  </a:lnTo>
                  <a:lnTo>
                    <a:pt x="0" y="808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2" id="22"/>
            <p:cNvGrpSpPr/>
            <p:nvPr/>
          </p:nvGrpSpPr>
          <p:grpSpPr>
            <a:xfrm rot="0">
              <a:off x="4747963" y="691899"/>
              <a:ext cx="1595248" cy="574046"/>
              <a:chOff x="0" y="0"/>
              <a:chExt cx="1196445" cy="430538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1196445" cy="430538"/>
              </a:xfrm>
              <a:custGeom>
                <a:avLst/>
                <a:gdLst/>
                <a:ahLst/>
                <a:cxnLst/>
                <a:rect r="r" b="b" t="t" l="l"/>
                <a:pathLst>
                  <a:path h="430538" w="1196445">
                    <a:moveTo>
                      <a:pt x="993245" y="0"/>
                    </a:moveTo>
                    <a:lnTo>
                      <a:pt x="203200" y="0"/>
                    </a:lnTo>
                    <a:lnTo>
                      <a:pt x="0" y="215269"/>
                    </a:lnTo>
                    <a:lnTo>
                      <a:pt x="203200" y="430538"/>
                    </a:lnTo>
                    <a:lnTo>
                      <a:pt x="993245" y="430538"/>
                    </a:lnTo>
                    <a:lnTo>
                      <a:pt x="1196445" y="215269"/>
                    </a:lnTo>
                    <a:lnTo>
                      <a:pt x="99324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152400" y="-19050"/>
                <a:ext cx="891645" cy="449588"/>
              </a:xfrm>
              <a:prstGeom prst="rect">
                <a:avLst/>
              </a:prstGeom>
            </p:spPr>
            <p:txBody>
              <a:bodyPr anchor="ctr" rtlCol="false" tIns="37250" lIns="37250" bIns="37250" rIns="37250"/>
              <a:lstStyle/>
              <a:p>
                <a:pPr algn="ctr">
                  <a:lnSpc>
                    <a:spcPts val="633"/>
                  </a:lnSpc>
                </a:pPr>
                <a:r>
                  <a:rPr lang="en-US" sz="452" b="true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Poly-</a:t>
                </a:r>
              </a:p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extremophile</a:t>
                </a:r>
              </a:p>
            </p:txBody>
          </p:sp>
        </p:grpSp>
        <p:sp>
          <p:nvSpPr>
            <p:cNvPr name="Freeform 25" id="25"/>
            <p:cNvSpPr/>
            <p:nvPr/>
          </p:nvSpPr>
          <p:spPr>
            <a:xfrm flipH="false" flipV="false" rot="0">
              <a:off x="935556" y="1265945"/>
              <a:ext cx="4974263" cy="3035214"/>
            </a:xfrm>
            <a:custGeom>
              <a:avLst/>
              <a:gdLst/>
              <a:ahLst/>
              <a:cxnLst/>
              <a:rect r="r" b="b" t="t" l="l"/>
              <a:pathLst>
                <a:path h="3035214" w="4974263">
                  <a:moveTo>
                    <a:pt x="0" y="0"/>
                  </a:moveTo>
                  <a:lnTo>
                    <a:pt x="4974264" y="0"/>
                  </a:lnTo>
                  <a:lnTo>
                    <a:pt x="4974264" y="3035214"/>
                  </a:lnTo>
                  <a:lnTo>
                    <a:pt x="0" y="30352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346" t="-4817" r="0" b="-4817"/>
              </a:stretch>
            </a:blipFill>
          </p:spPr>
        </p:sp>
        <p:sp>
          <p:nvSpPr>
            <p:cNvPr name="Freeform 26" id="26"/>
            <p:cNvSpPr/>
            <p:nvPr/>
          </p:nvSpPr>
          <p:spPr>
            <a:xfrm flipH="false" flipV="false" rot="0">
              <a:off x="3094131" y="311691"/>
              <a:ext cx="3069954" cy="3287769"/>
            </a:xfrm>
            <a:custGeom>
              <a:avLst/>
              <a:gdLst/>
              <a:ahLst/>
              <a:cxnLst/>
              <a:rect r="r" b="b" t="t" l="l"/>
              <a:pathLst>
                <a:path h="3287769" w="3069954">
                  <a:moveTo>
                    <a:pt x="0" y="0"/>
                  </a:moveTo>
                  <a:lnTo>
                    <a:pt x="3069954" y="0"/>
                  </a:lnTo>
                  <a:lnTo>
                    <a:pt x="3069954" y="3287769"/>
                  </a:lnTo>
                  <a:lnTo>
                    <a:pt x="0" y="32877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1902492" y="1209920"/>
              <a:ext cx="3147263" cy="3147263"/>
            </a:xfrm>
            <a:custGeom>
              <a:avLst/>
              <a:gdLst/>
              <a:ahLst/>
              <a:cxnLst/>
              <a:rect r="r" b="b" t="t" l="l"/>
              <a:pathLst>
                <a:path h="3147263" w="3147263">
                  <a:moveTo>
                    <a:pt x="0" y="0"/>
                  </a:moveTo>
                  <a:lnTo>
                    <a:pt x="3147264" y="0"/>
                  </a:lnTo>
                  <a:lnTo>
                    <a:pt x="3147264" y="3147264"/>
                  </a:lnTo>
                  <a:lnTo>
                    <a:pt x="0" y="31472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28" id="28"/>
            <p:cNvGrpSpPr/>
            <p:nvPr/>
          </p:nvGrpSpPr>
          <p:grpSpPr>
            <a:xfrm rot="0">
              <a:off x="1107246" y="4811846"/>
              <a:ext cx="4562419" cy="420927"/>
              <a:chOff x="0" y="0"/>
              <a:chExt cx="8047555" cy="74246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30" id="30"/>
            <p:cNvSpPr txBox="true"/>
            <p:nvPr/>
          </p:nvSpPr>
          <p:spPr>
            <a:xfrm rot="0">
              <a:off x="4629108" y="7830289"/>
              <a:ext cx="1445778" cy="342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8"/>
                </a:lnSpc>
              </a:pPr>
              <a:r>
                <a:rPr lang="en-US" sz="1612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1246979" y="7830289"/>
              <a:ext cx="655513" cy="34267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8"/>
                </a:lnSpc>
              </a:pPr>
              <a:r>
                <a:rPr lang="en-US" sz="1612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614732" y="519161"/>
              <a:ext cx="2142263" cy="4725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10"/>
                </a:lnSpc>
              </a:pPr>
              <a:r>
                <a:rPr lang="en-US" sz="2150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Sea Monkey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2500281" y="4866506"/>
              <a:ext cx="1776348" cy="2925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95"/>
                </a:lnSpc>
              </a:pPr>
              <a:r>
                <a:rPr lang="en-US" b="true" sz="1425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Artemia Salina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889254" y="7318341"/>
              <a:ext cx="1659016" cy="36596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94"/>
                </a:lnSpc>
              </a:pPr>
              <a:r>
                <a:rPr lang="en-US" sz="1781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Crustacean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4360911" y="8374088"/>
              <a:ext cx="1689788" cy="43744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83"/>
                </a:lnSpc>
              </a:pPr>
              <a:r>
                <a:rPr lang="en-US" sz="988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Bonus Fact: </a:t>
              </a:r>
            </a:p>
            <a:p>
              <a:pPr algn="ctr">
                <a:lnSpc>
                  <a:spcPts val="1383"/>
                </a:lnSpc>
              </a:pPr>
              <a:r>
                <a:rPr lang="en-US" sz="988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Swims  up-side down</a:t>
              </a: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806983" y="5592391"/>
              <a:ext cx="1070424" cy="43375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43"/>
                </a:lnSpc>
              </a:pPr>
              <a:r>
                <a:rPr lang="en-US" b="true" sz="1959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806983" y="6079369"/>
              <a:ext cx="3926731" cy="9121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01"/>
                </a:lnSpc>
              </a:pPr>
              <a:r>
                <a:rPr lang="en-US" sz="1358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Thrives</a:t>
              </a:r>
              <a:r>
                <a:rPr lang="en-US" sz="1358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 bodies of water with high salt concentrations. </a:t>
              </a:r>
            </a:p>
            <a:p>
              <a:pPr algn="l">
                <a:lnSpc>
                  <a:spcPts val="1901"/>
                </a:lnSpc>
              </a:pPr>
              <a:r>
                <a:rPr lang="en-US" sz="1358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Enjoys warm temperatures!</a:t>
              </a:r>
            </a:p>
          </p:txBody>
        </p:sp>
        <p:sp>
          <p:nvSpPr>
            <p:cNvPr name="Freeform 38" id="38"/>
            <p:cNvSpPr/>
            <p:nvPr/>
          </p:nvSpPr>
          <p:spPr>
            <a:xfrm flipH="false" flipV="false" rot="0">
              <a:off x="806983" y="8328743"/>
              <a:ext cx="439997" cy="439997"/>
            </a:xfrm>
            <a:custGeom>
              <a:avLst/>
              <a:gdLst/>
              <a:ahLst/>
              <a:cxnLst/>
              <a:rect r="r" b="b" t="t" l="l"/>
              <a:pathLst>
                <a:path h="439997" w="439997">
                  <a:moveTo>
                    <a:pt x="0" y="0"/>
                  </a:moveTo>
                  <a:lnTo>
                    <a:pt x="439996" y="0"/>
                  </a:lnTo>
                  <a:lnTo>
                    <a:pt x="439996" y="439997"/>
                  </a:lnTo>
                  <a:lnTo>
                    <a:pt x="0" y="439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9" id="39"/>
            <p:cNvGrpSpPr/>
            <p:nvPr/>
          </p:nvGrpSpPr>
          <p:grpSpPr>
            <a:xfrm rot="0">
              <a:off x="5192390" y="6983284"/>
              <a:ext cx="858309" cy="701017"/>
              <a:chOff x="0" y="0"/>
              <a:chExt cx="855228" cy="698500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7136" y="0"/>
                <a:ext cx="840956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40956">
                    <a:moveTo>
                      <a:pt x="834788" y="372116"/>
                    </a:moveTo>
                    <a:lnTo>
                      <a:pt x="658196" y="675634"/>
                    </a:lnTo>
                    <a:cubicBezTo>
                      <a:pt x="649959" y="689791"/>
                      <a:pt x="634816" y="698500"/>
                      <a:pt x="618437" y="698500"/>
                    </a:cubicBezTo>
                    <a:lnTo>
                      <a:pt x="222519" y="698500"/>
                    </a:lnTo>
                    <a:cubicBezTo>
                      <a:pt x="206140" y="698500"/>
                      <a:pt x="190997" y="689791"/>
                      <a:pt x="182760" y="675634"/>
                    </a:cubicBezTo>
                    <a:lnTo>
                      <a:pt x="6168" y="372116"/>
                    </a:lnTo>
                    <a:cubicBezTo>
                      <a:pt x="-2056" y="357981"/>
                      <a:pt x="-2056" y="340519"/>
                      <a:pt x="6168" y="326384"/>
                    </a:cubicBezTo>
                    <a:lnTo>
                      <a:pt x="182760" y="22866"/>
                    </a:lnTo>
                    <a:cubicBezTo>
                      <a:pt x="190997" y="8709"/>
                      <a:pt x="206140" y="0"/>
                      <a:pt x="222519" y="0"/>
                    </a:cubicBezTo>
                    <a:lnTo>
                      <a:pt x="618437" y="0"/>
                    </a:lnTo>
                    <a:cubicBezTo>
                      <a:pt x="634816" y="0"/>
                      <a:pt x="649959" y="8709"/>
                      <a:pt x="658196" y="22866"/>
                    </a:cubicBezTo>
                    <a:lnTo>
                      <a:pt x="834788" y="326384"/>
                    </a:lnTo>
                    <a:cubicBezTo>
                      <a:pt x="843012" y="340519"/>
                      <a:pt x="843012" y="357981"/>
                      <a:pt x="834788" y="372116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14300" y="-19050"/>
                <a:ext cx="626628" cy="717550"/>
              </a:xfrm>
              <a:prstGeom prst="rect">
                <a:avLst/>
              </a:prstGeom>
            </p:spPr>
            <p:txBody>
              <a:bodyPr anchor="ctr" rtlCol="false" tIns="34765" lIns="34765" bIns="34765" rIns="3476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5325084" y="7123581"/>
              <a:ext cx="552180" cy="315178"/>
            </a:xfrm>
            <a:custGeom>
              <a:avLst/>
              <a:gdLst/>
              <a:ahLst/>
              <a:cxnLst/>
              <a:rect r="r" b="b" t="t" l="l"/>
              <a:pathLst>
                <a:path h="315178" w="552180">
                  <a:moveTo>
                    <a:pt x="0" y="0"/>
                  </a:moveTo>
                  <a:lnTo>
                    <a:pt x="552181" y="0"/>
                  </a:lnTo>
                  <a:lnTo>
                    <a:pt x="552181" y="315178"/>
                  </a:lnTo>
                  <a:lnTo>
                    <a:pt x="0" y="31517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-6235" t="0" r="-6235" b="0"/>
              </a:stretch>
            </a:blipFill>
          </p:spPr>
        </p:sp>
        <p:grpSp>
          <p:nvGrpSpPr>
            <p:cNvPr name="Group 43" id="43"/>
            <p:cNvGrpSpPr/>
            <p:nvPr/>
          </p:nvGrpSpPr>
          <p:grpSpPr>
            <a:xfrm rot="0">
              <a:off x="4468600" y="6725240"/>
              <a:ext cx="723790" cy="968555"/>
              <a:chOff x="0" y="0"/>
              <a:chExt cx="812800" cy="1087665"/>
            </a:xfrm>
          </p:grpSpPr>
          <p:sp>
            <p:nvSpPr>
              <p:cNvPr name="Freeform 44" id="44"/>
              <p:cNvSpPr/>
              <p:nvPr/>
            </p:nvSpPr>
            <p:spPr>
              <a:xfrm flipH="false" flipV="false" rot="0">
                <a:off x="19207" y="43536"/>
                <a:ext cx="774387" cy="1044129"/>
              </a:xfrm>
              <a:custGeom>
                <a:avLst/>
                <a:gdLst/>
                <a:ahLst/>
                <a:cxnLst/>
                <a:rect r="r" b="b" t="t" l="l"/>
                <a:pathLst>
                  <a:path h="1044129" w="774387">
                    <a:moveTo>
                      <a:pt x="409154" y="15239"/>
                    </a:moveTo>
                    <a:lnTo>
                      <a:pt x="771632" y="985355"/>
                    </a:lnTo>
                    <a:cubicBezTo>
                      <a:pt x="776627" y="998722"/>
                      <a:pt x="774754" y="1013688"/>
                      <a:pt x="766619" y="1025412"/>
                    </a:cubicBezTo>
                    <a:cubicBezTo>
                      <a:pt x="758484" y="1037136"/>
                      <a:pt x="745120" y="1044129"/>
                      <a:pt x="730850" y="1044129"/>
                    </a:cubicBezTo>
                    <a:lnTo>
                      <a:pt x="43536" y="1044129"/>
                    </a:lnTo>
                    <a:cubicBezTo>
                      <a:pt x="29266" y="1044129"/>
                      <a:pt x="15902" y="1037136"/>
                      <a:pt x="7767" y="1025412"/>
                    </a:cubicBezTo>
                    <a:cubicBezTo>
                      <a:pt x="-368" y="1013688"/>
                      <a:pt x="-2241" y="998722"/>
                      <a:pt x="2754" y="985355"/>
                    </a:cubicBezTo>
                    <a:lnTo>
                      <a:pt x="365232" y="15239"/>
                    </a:lnTo>
                    <a:cubicBezTo>
                      <a:pt x="368656" y="6075"/>
                      <a:pt x="377410" y="0"/>
                      <a:pt x="387193" y="0"/>
                    </a:cubicBezTo>
                    <a:cubicBezTo>
                      <a:pt x="396976" y="0"/>
                      <a:pt x="405730" y="6075"/>
                      <a:pt x="409154" y="15239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5" id="45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8299" lIns="28299" bIns="28299" rIns="28299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6" id="46"/>
            <p:cNvSpPr/>
            <p:nvPr/>
          </p:nvSpPr>
          <p:spPr>
            <a:xfrm flipH="false" flipV="false" rot="0">
              <a:off x="4729328" y="7036184"/>
              <a:ext cx="194552" cy="657610"/>
            </a:xfrm>
            <a:custGeom>
              <a:avLst/>
              <a:gdLst/>
              <a:ahLst/>
              <a:cxnLst/>
              <a:rect r="r" b="b" t="t" l="l"/>
              <a:pathLst>
                <a:path h="657610" w="194552">
                  <a:moveTo>
                    <a:pt x="0" y="0"/>
                  </a:moveTo>
                  <a:lnTo>
                    <a:pt x="194551" y="0"/>
                  </a:lnTo>
                  <a:lnTo>
                    <a:pt x="194551" y="657610"/>
                  </a:lnTo>
                  <a:lnTo>
                    <a:pt x="0" y="6576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7" id="47"/>
            <p:cNvSpPr/>
            <p:nvPr/>
          </p:nvSpPr>
          <p:spPr>
            <a:xfrm flipH="false" flipV="false" rot="0">
              <a:off x="1354737" y="8328743"/>
              <a:ext cx="439997" cy="439997"/>
            </a:xfrm>
            <a:custGeom>
              <a:avLst/>
              <a:gdLst/>
              <a:ahLst/>
              <a:cxnLst/>
              <a:rect r="r" b="b" t="t" l="l"/>
              <a:pathLst>
                <a:path h="439997" w="439997">
                  <a:moveTo>
                    <a:pt x="0" y="0"/>
                  </a:moveTo>
                  <a:lnTo>
                    <a:pt x="439997" y="0"/>
                  </a:lnTo>
                  <a:lnTo>
                    <a:pt x="439997" y="439997"/>
                  </a:lnTo>
                  <a:lnTo>
                    <a:pt x="0" y="4399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8" id="48"/>
            <p:cNvGrpSpPr/>
            <p:nvPr/>
          </p:nvGrpSpPr>
          <p:grpSpPr>
            <a:xfrm rot="0">
              <a:off x="3650613" y="6907726"/>
              <a:ext cx="817987" cy="817987"/>
              <a:chOff x="0" y="0"/>
              <a:chExt cx="812800" cy="812800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39429" lIns="39429" bIns="39429" rIns="39429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51" id="51"/>
            <p:cNvSpPr/>
            <p:nvPr/>
          </p:nvSpPr>
          <p:spPr>
            <a:xfrm flipH="false" flipV="false" rot="0">
              <a:off x="3786596" y="7067586"/>
              <a:ext cx="531485" cy="498267"/>
            </a:xfrm>
            <a:custGeom>
              <a:avLst/>
              <a:gdLst/>
              <a:ahLst/>
              <a:cxnLst/>
              <a:rect r="r" b="b" t="t" l="l"/>
              <a:pathLst>
                <a:path h="498267" w="531485">
                  <a:moveTo>
                    <a:pt x="0" y="0"/>
                  </a:moveTo>
                  <a:lnTo>
                    <a:pt x="531484" y="0"/>
                  </a:lnTo>
                  <a:lnTo>
                    <a:pt x="531484" y="498267"/>
                  </a:lnTo>
                  <a:lnTo>
                    <a:pt x="0" y="498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2" id="52"/>
          <p:cNvGrpSpPr/>
          <p:nvPr/>
        </p:nvGrpSpPr>
        <p:grpSpPr>
          <a:xfrm rot="0">
            <a:off x="301148" y="343869"/>
            <a:ext cx="4674021" cy="4674021"/>
            <a:chOff x="0" y="0"/>
            <a:chExt cx="812800" cy="812800"/>
          </a:xfrm>
        </p:grpSpPr>
        <p:sp>
          <p:nvSpPr>
            <p:cNvPr name="Freeform 53" id="5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19"/>
              <a:stretch>
                <a:fillRect l="-17263" t="0" r="-38378" b="0"/>
              </a:stretch>
            </a:blipFill>
          </p:spPr>
        </p:sp>
      </p:grpSp>
      <p:sp>
        <p:nvSpPr>
          <p:cNvPr name="TextBox 54" id="54"/>
          <p:cNvSpPr txBox="true"/>
          <p:nvPr/>
        </p:nvSpPr>
        <p:spPr>
          <a:xfrm rot="0">
            <a:off x="2334401" y="707678"/>
            <a:ext cx="12873536" cy="13705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671"/>
              </a:lnSpc>
            </a:pPr>
            <a:r>
              <a:rPr lang="en-US" sz="9527">
                <a:solidFill>
                  <a:srgbClr val="FFFFFF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SEA MONKEY</a:t>
            </a:r>
          </a:p>
        </p:txBody>
      </p:sp>
      <p:grpSp>
        <p:nvGrpSpPr>
          <p:cNvPr name="Group 55" id="55"/>
          <p:cNvGrpSpPr/>
          <p:nvPr/>
        </p:nvGrpSpPr>
        <p:grpSpPr>
          <a:xfrm rot="0">
            <a:off x="12708715" y="343869"/>
            <a:ext cx="2007289" cy="1698454"/>
            <a:chOff x="0" y="0"/>
            <a:chExt cx="2676385" cy="2264605"/>
          </a:xfrm>
        </p:grpSpPr>
        <p:grpSp>
          <p:nvGrpSpPr>
            <p:cNvPr name="Group 56" id="56"/>
            <p:cNvGrpSpPr/>
            <p:nvPr/>
          </p:nvGrpSpPr>
          <p:grpSpPr>
            <a:xfrm rot="1826136">
              <a:off x="125092" y="750980"/>
              <a:ext cx="586330" cy="653377"/>
              <a:chOff x="0" y="0"/>
              <a:chExt cx="610900" cy="680756"/>
            </a:xfrm>
          </p:grpSpPr>
          <p:sp>
            <p:nvSpPr>
              <p:cNvPr name="Freeform 57" id="57"/>
              <p:cNvSpPr/>
              <p:nvPr/>
            </p:nvSpPr>
            <p:spPr>
              <a:xfrm flipH="false" flipV="false" rot="0">
                <a:off x="0" y="0"/>
                <a:ext cx="610900" cy="680756"/>
              </a:xfrm>
              <a:custGeom>
                <a:avLst/>
                <a:gdLst/>
                <a:ahLst/>
                <a:cxnLst/>
                <a:rect r="r" b="b" t="t" l="l"/>
                <a:pathLst>
                  <a:path h="680756" w="610900">
                    <a:moveTo>
                      <a:pt x="305450" y="0"/>
                    </a:moveTo>
                    <a:cubicBezTo>
                      <a:pt x="136755" y="0"/>
                      <a:pt x="0" y="152392"/>
                      <a:pt x="0" y="340378"/>
                    </a:cubicBezTo>
                    <a:cubicBezTo>
                      <a:pt x="0" y="528364"/>
                      <a:pt x="136755" y="680756"/>
                      <a:pt x="305450" y="680756"/>
                    </a:cubicBezTo>
                    <a:cubicBezTo>
                      <a:pt x="474145" y="680756"/>
                      <a:pt x="610900" y="528364"/>
                      <a:pt x="610900" y="340378"/>
                    </a:cubicBezTo>
                    <a:cubicBezTo>
                      <a:pt x="610900" y="152392"/>
                      <a:pt x="474145" y="0"/>
                      <a:pt x="305450" y="0"/>
                    </a:cubicBezTo>
                    <a:close/>
                  </a:path>
                </a:pathLst>
              </a:custGeom>
              <a:solidFill>
                <a:srgbClr val="FAFDFD"/>
              </a:solidFill>
            </p:spPr>
          </p:sp>
          <p:sp>
            <p:nvSpPr>
              <p:cNvPr name="TextBox 58" id="58"/>
              <p:cNvSpPr txBox="true"/>
              <p:nvPr/>
            </p:nvSpPr>
            <p:spPr>
              <a:xfrm>
                <a:off x="57272" y="35246"/>
                <a:ext cx="496356" cy="581689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 marL="326042" indent="-163021" lvl="1">
                  <a:lnSpc>
                    <a:spcPts val="2114"/>
                  </a:lnSpc>
                  <a:buFont typeface="Arial"/>
                  <a:buChar char="•"/>
                </a:pPr>
              </a:p>
            </p:txBody>
          </p:sp>
        </p:grpSp>
        <p:grpSp>
          <p:nvGrpSpPr>
            <p:cNvPr name="Group 59" id="59"/>
            <p:cNvGrpSpPr/>
            <p:nvPr/>
          </p:nvGrpSpPr>
          <p:grpSpPr>
            <a:xfrm rot="1300687">
              <a:off x="1331976" y="1400325"/>
              <a:ext cx="538550" cy="716539"/>
              <a:chOff x="0" y="0"/>
              <a:chExt cx="610900" cy="812800"/>
            </a:xfrm>
          </p:grpSpPr>
          <p:sp>
            <p:nvSpPr>
              <p:cNvPr name="Freeform 60" id="60"/>
              <p:cNvSpPr/>
              <p:nvPr/>
            </p:nvSpPr>
            <p:spPr>
              <a:xfrm flipH="false" flipV="false" rot="0">
                <a:off x="0" y="0"/>
                <a:ext cx="6109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610900">
                    <a:moveTo>
                      <a:pt x="305450" y="0"/>
                    </a:moveTo>
                    <a:cubicBezTo>
                      <a:pt x="136755" y="0"/>
                      <a:pt x="0" y="181951"/>
                      <a:pt x="0" y="406400"/>
                    </a:cubicBezTo>
                    <a:cubicBezTo>
                      <a:pt x="0" y="630849"/>
                      <a:pt x="136755" y="812800"/>
                      <a:pt x="305450" y="812800"/>
                    </a:cubicBezTo>
                    <a:cubicBezTo>
                      <a:pt x="474145" y="812800"/>
                      <a:pt x="610900" y="630849"/>
                      <a:pt x="610900" y="406400"/>
                    </a:cubicBezTo>
                    <a:cubicBezTo>
                      <a:pt x="610900" y="181951"/>
                      <a:pt x="474145" y="0"/>
                      <a:pt x="305450" y="0"/>
                    </a:cubicBezTo>
                    <a:close/>
                  </a:path>
                </a:pathLst>
              </a:custGeom>
              <a:solidFill>
                <a:srgbClr val="FAFDFD"/>
              </a:solidFill>
            </p:spPr>
          </p:sp>
          <p:sp>
            <p:nvSpPr>
              <p:cNvPr name="TextBox 61" id="61"/>
              <p:cNvSpPr txBox="true"/>
              <p:nvPr/>
            </p:nvSpPr>
            <p:spPr>
              <a:xfrm>
                <a:off x="57272" y="47625"/>
                <a:ext cx="496356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114"/>
                  </a:lnSpc>
                </a:pPr>
              </a:p>
            </p:txBody>
          </p:sp>
        </p:grpSp>
        <p:sp>
          <p:nvSpPr>
            <p:cNvPr name="Freeform 62" id="62"/>
            <p:cNvSpPr/>
            <p:nvPr/>
          </p:nvSpPr>
          <p:spPr>
            <a:xfrm flipH="false" flipV="false" rot="0">
              <a:off x="96353" y="0"/>
              <a:ext cx="2580032" cy="2264605"/>
            </a:xfrm>
            <a:custGeom>
              <a:avLst/>
              <a:gdLst/>
              <a:ahLst/>
              <a:cxnLst/>
              <a:rect r="r" b="b" t="t" l="l"/>
              <a:pathLst>
                <a:path h="2264605" w="2580032">
                  <a:moveTo>
                    <a:pt x="0" y="0"/>
                  </a:moveTo>
                  <a:lnTo>
                    <a:pt x="2580032" y="0"/>
                  </a:lnTo>
                  <a:lnTo>
                    <a:pt x="2580032" y="2264605"/>
                  </a:lnTo>
                  <a:lnTo>
                    <a:pt x="0" y="22646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</p:grpSp>
      <p:sp>
        <p:nvSpPr>
          <p:cNvPr name="TextBox 63" id="63"/>
          <p:cNvSpPr txBox="true"/>
          <p:nvPr/>
        </p:nvSpPr>
        <p:spPr>
          <a:xfrm rot="0">
            <a:off x="5140425" y="2909278"/>
            <a:ext cx="7261488" cy="69202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Sea monkeys are tiny animals that live in warm salt water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They’re found in places like the Great Salt Lake in Utah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Their eggs can survive for years in a dormant state called cryptobiosis</a:t>
            </a:r>
          </a:p>
          <a:p>
            <a:pPr algn="l">
              <a:lnSpc>
                <a:spcPts val="3919"/>
              </a:lnSpc>
            </a:pPr>
          </a:p>
          <a:p>
            <a:pPr algn="l" marL="604519" indent="-302260" lvl="1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Fun fact: some people keep them as pets!</a:t>
            </a:r>
          </a:p>
          <a:p>
            <a:pPr algn="l">
              <a:lnSpc>
                <a:spcPts val="3919"/>
              </a:lnSpc>
            </a:pPr>
          </a:p>
          <a:p>
            <a:pPr algn="l">
              <a:lnSpc>
                <a:spcPts val="391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3333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203296" y="837648"/>
            <a:ext cx="13881409" cy="2945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506"/>
              </a:lnSpc>
            </a:pPr>
            <a:r>
              <a:rPr lang="en-US" sz="10273">
                <a:solidFill>
                  <a:srgbClr val="FFFFFF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GIANT TUBE WORM</a:t>
            </a:r>
          </a:p>
          <a:p>
            <a:pPr algn="ctr" marL="0" indent="0" lvl="0">
              <a:lnSpc>
                <a:spcPts val="11506"/>
              </a:lnSpc>
            </a:pPr>
          </a:p>
        </p:txBody>
      </p:sp>
      <p:grpSp>
        <p:nvGrpSpPr>
          <p:cNvPr name="Group 4" id="4"/>
          <p:cNvGrpSpPr/>
          <p:nvPr/>
        </p:nvGrpSpPr>
        <p:grpSpPr>
          <a:xfrm rot="0">
            <a:off x="13362019" y="2510386"/>
            <a:ext cx="4607308" cy="6747914"/>
            <a:chOff x="0" y="0"/>
            <a:chExt cx="6143077" cy="8997218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72249"/>
              <a:ext cx="6143077" cy="8924970"/>
              <a:chOff x="0" y="0"/>
              <a:chExt cx="2199855" cy="319606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64514" y="0"/>
                    </a:moveTo>
                    <a:lnTo>
                      <a:pt x="2135342" y="0"/>
                    </a:lnTo>
                    <a:cubicBezTo>
                      <a:pt x="2152452" y="0"/>
                      <a:pt x="2168861" y="6797"/>
                      <a:pt x="2180960" y="18896"/>
                    </a:cubicBezTo>
                    <a:cubicBezTo>
                      <a:pt x="2193059" y="30994"/>
                      <a:pt x="2199855" y="47404"/>
                      <a:pt x="2199855" y="64514"/>
                    </a:cubicBezTo>
                    <a:lnTo>
                      <a:pt x="2199855" y="3131546"/>
                    </a:lnTo>
                    <a:cubicBezTo>
                      <a:pt x="2199855" y="3148656"/>
                      <a:pt x="2193059" y="3165066"/>
                      <a:pt x="2180960" y="3177164"/>
                    </a:cubicBezTo>
                    <a:cubicBezTo>
                      <a:pt x="2168861" y="3189263"/>
                      <a:pt x="2152452" y="3196060"/>
                      <a:pt x="2135342" y="3196060"/>
                    </a:cubicBezTo>
                    <a:lnTo>
                      <a:pt x="64514" y="3196060"/>
                    </a:lnTo>
                    <a:cubicBezTo>
                      <a:pt x="47404" y="3196060"/>
                      <a:pt x="30994" y="3189263"/>
                      <a:pt x="18896" y="3177164"/>
                    </a:cubicBezTo>
                    <a:cubicBezTo>
                      <a:pt x="6797" y="3165066"/>
                      <a:pt x="0" y="3148656"/>
                      <a:pt x="0" y="3131546"/>
                    </a:cubicBezTo>
                    <a:lnTo>
                      <a:pt x="0" y="64514"/>
                    </a:lnTo>
                    <a:cubicBezTo>
                      <a:pt x="0" y="47404"/>
                      <a:pt x="6797" y="30994"/>
                      <a:pt x="18896" y="18896"/>
                    </a:cubicBezTo>
                    <a:cubicBezTo>
                      <a:pt x="30994" y="6797"/>
                      <a:pt x="47404" y="0"/>
                      <a:pt x="64514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2844" lIns="32844" bIns="32844" rIns="32844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272125" y="354403"/>
              <a:ext cx="5590466" cy="8336245"/>
              <a:chOff x="0" y="0"/>
              <a:chExt cx="846892" cy="126284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33360" y="0"/>
                    </a:moveTo>
                    <a:lnTo>
                      <a:pt x="813532" y="0"/>
                    </a:lnTo>
                    <a:cubicBezTo>
                      <a:pt x="822379" y="0"/>
                      <a:pt x="830865" y="3515"/>
                      <a:pt x="837121" y="9771"/>
                    </a:cubicBezTo>
                    <a:cubicBezTo>
                      <a:pt x="843377" y="16027"/>
                      <a:pt x="846892" y="24513"/>
                      <a:pt x="846892" y="33360"/>
                    </a:cubicBezTo>
                    <a:lnTo>
                      <a:pt x="846892" y="1229486"/>
                    </a:lnTo>
                    <a:cubicBezTo>
                      <a:pt x="846892" y="1238334"/>
                      <a:pt x="843377" y="1246819"/>
                      <a:pt x="837121" y="1253075"/>
                    </a:cubicBezTo>
                    <a:cubicBezTo>
                      <a:pt x="830865" y="1259332"/>
                      <a:pt x="822379" y="1262846"/>
                      <a:pt x="813532" y="1262846"/>
                    </a:cubicBezTo>
                    <a:lnTo>
                      <a:pt x="33360" y="1262846"/>
                    </a:lnTo>
                    <a:cubicBezTo>
                      <a:pt x="24513" y="1262846"/>
                      <a:pt x="16027" y="1259332"/>
                      <a:pt x="9771" y="1253075"/>
                    </a:cubicBezTo>
                    <a:cubicBezTo>
                      <a:pt x="3515" y="1246819"/>
                      <a:pt x="0" y="1238334"/>
                      <a:pt x="0" y="1229486"/>
                    </a:cubicBezTo>
                    <a:lnTo>
                      <a:pt x="0" y="33360"/>
                    </a:lnTo>
                    <a:cubicBezTo>
                      <a:pt x="0" y="24513"/>
                      <a:pt x="3515" y="16027"/>
                      <a:pt x="9771" y="9771"/>
                    </a:cubicBezTo>
                    <a:cubicBezTo>
                      <a:pt x="16027" y="3515"/>
                      <a:pt x="24513" y="0"/>
                      <a:pt x="33360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61906" t="0" r="-61906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556478" y="5036192"/>
              <a:ext cx="5023484" cy="3124768"/>
              <a:chOff x="0" y="0"/>
              <a:chExt cx="1798926" cy="111898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7126" y="0"/>
                    </a:moveTo>
                    <a:lnTo>
                      <a:pt x="1761800" y="0"/>
                    </a:lnTo>
                    <a:cubicBezTo>
                      <a:pt x="1782304" y="0"/>
                      <a:pt x="1798925" y="16622"/>
                      <a:pt x="1798925" y="37126"/>
                    </a:cubicBezTo>
                    <a:lnTo>
                      <a:pt x="1798925" y="1081864"/>
                    </a:lnTo>
                    <a:cubicBezTo>
                      <a:pt x="1798925" y="1102368"/>
                      <a:pt x="1782304" y="1118989"/>
                      <a:pt x="1761800" y="1118989"/>
                    </a:cubicBezTo>
                    <a:lnTo>
                      <a:pt x="37126" y="1118989"/>
                    </a:lnTo>
                    <a:cubicBezTo>
                      <a:pt x="16622" y="1118989"/>
                      <a:pt x="0" y="1102368"/>
                      <a:pt x="0" y="1081864"/>
                    </a:cubicBezTo>
                    <a:lnTo>
                      <a:pt x="0" y="37126"/>
                    </a:lnTo>
                    <a:cubicBezTo>
                      <a:pt x="0" y="16622"/>
                      <a:pt x="16622" y="0"/>
                      <a:pt x="37126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2844" lIns="32844" bIns="32844" rIns="32844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3" id="13"/>
            <p:cNvSpPr/>
            <p:nvPr/>
          </p:nvSpPr>
          <p:spPr>
            <a:xfrm>
              <a:off x="1857694" y="558600"/>
              <a:ext cx="3697339" cy="0"/>
            </a:xfrm>
            <a:prstGeom prst="line">
              <a:avLst/>
            </a:prstGeom>
            <a:ln cap="flat" w="28682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4" id="14"/>
            <p:cNvGrpSpPr/>
            <p:nvPr/>
          </p:nvGrpSpPr>
          <p:grpSpPr>
            <a:xfrm rot="0">
              <a:off x="556478" y="990463"/>
              <a:ext cx="5023484" cy="3226385"/>
              <a:chOff x="0" y="0"/>
              <a:chExt cx="1798926" cy="115537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2844" lIns="32844" bIns="32844" rIns="32844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7" id="17"/>
            <p:cNvSpPr/>
            <p:nvPr/>
          </p:nvSpPr>
          <p:spPr>
            <a:xfrm flipV="true">
              <a:off x="556478" y="7065856"/>
              <a:ext cx="4998555" cy="0"/>
            </a:xfrm>
            <a:prstGeom prst="line">
              <a:avLst/>
            </a:prstGeom>
            <a:ln cap="flat" w="28682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846901" y="4328109"/>
              <a:ext cx="4708132" cy="73183"/>
            </a:xfrm>
            <a:custGeom>
              <a:avLst/>
              <a:gdLst/>
              <a:ahLst/>
              <a:cxnLst/>
              <a:rect r="r" b="b" t="t" l="l"/>
              <a:pathLst>
                <a:path h="73183" w="4708132">
                  <a:moveTo>
                    <a:pt x="0" y="0"/>
                  </a:moveTo>
                  <a:lnTo>
                    <a:pt x="4708132" y="0"/>
                  </a:lnTo>
                  <a:lnTo>
                    <a:pt x="4708132" y="73184"/>
                  </a:lnTo>
                  <a:lnTo>
                    <a:pt x="0" y="731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4158195" y="727715"/>
              <a:ext cx="1583919" cy="490515"/>
              <a:chOff x="0" y="0"/>
              <a:chExt cx="1312305" cy="4064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32844" lIns="32844" bIns="32844" rIns="32844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Ultra Extremophile</a:t>
                </a: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828032" y="1233275"/>
              <a:ext cx="4478651" cy="2740760"/>
            </a:xfrm>
            <a:custGeom>
              <a:avLst/>
              <a:gdLst/>
              <a:ahLst/>
              <a:cxnLst/>
              <a:rect r="r" b="b" t="t" l="l"/>
              <a:pathLst>
                <a:path h="2740760" w="4478651">
                  <a:moveTo>
                    <a:pt x="0" y="0"/>
                  </a:moveTo>
                  <a:lnTo>
                    <a:pt x="4478651" y="0"/>
                  </a:lnTo>
                  <a:lnTo>
                    <a:pt x="4478651" y="2740760"/>
                  </a:lnTo>
                  <a:lnTo>
                    <a:pt x="0" y="2740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848" t="-4382" r="0" b="-4382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800924" y="354403"/>
              <a:ext cx="2779038" cy="2976212"/>
            </a:xfrm>
            <a:custGeom>
              <a:avLst/>
              <a:gdLst/>
              <a:ahLst/>
              <a:cxnLst/>
              <a:rect r="r" b="b" t="t" l="l"/>
              <a:pathLst>
                <a:path h="2976212" w="2779038">
                  <a:moveTo>
                    <a:pt x="0" y="0"/>
                  </a:moveTo>
                  <a:lnTo>
                    <a:pt x="2779038" y="0"/>
                  </a:lnTo>
                  <a:lnTo>
                    <a:pt x="2779038" y="2976213"/>
                  </a:lnTo>
                  <a:lnTo>
                    <a:pt x="0" y="2976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5111959" cy="4534733"/>
            </a:xfrm>
            <a:custGeom>
              <a:avLst/>
              <a:gdLst/>
              <a:ahLst/>
              <a:cxnLst/>
              <a:rect r="r" b="b" t="t" l="l"/>
              <a:pathLst>
                <a:path h="4534733" w="5111959">
                  <a:moveTo>
                    <a:pt x="0" y="0"/>
                  </a:moveTo>
                  <a:lnTo>
                    <a:pt x="5111959" y="0"/>
                  </a:lnTo>
                  <a:lnTo>
                    <a:pt x="5111959" y="4534733"/>
                  </a:lnTo>
                  <a:lnTo>
                    <a:pt x="0" y="4534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1425510" y="1361594"/>
              <a:ext cx="3166911" cy="2727062"/>
            </a:xfrm>
            <a:custGeom>
              <a:avLst/>
              <a:gdLst/>
              <a:ahLst/>
              <a:cxnLst/>
              <a:rect r="r" b="b" t="t" l="l"/>
              <a:pathLst>
                <a:path h="2727062" w="3166911">
                  <a:moveTo>
                    <a:pt x="0" y="0"/>
                  </a:moveTo>
                  <a:lnTo>
                    <a:pt x="3166911" y="0"/>
                  </a:lnTo>
                  <a:lnTo>
                    <a:pt x="3166911" y="2727062"/>
                  </a:lnTo>
                  <a:lnTo>
                    <a:pt x="0" y="27270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-30058" t="-38775" r="-47321" b="-67213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4102850" y="7157814"/>
              <a:ext cx="1308773" cy="3129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44"/>
                </a:lnSpc>
              </a:pPr>
              <a:r>
                <a:rPr lang="en-US" sz="1460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1128813" y="7157814"/>
              <a:ext cx="593395" cy="3129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44"/>
                </a:lnSpc>
              </a:pPr>
              <a:r>
                <a:rPr lang="en-US" sz="1460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556478" y="510975"/>
              <a:ext cx="2795602" cy="4322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24"/>
                </a:lnSpc>
              </a:pPr>
              <a:r>
                <a:rPr lang="en-US" sz="1946" b="true">
                  <a:solidFill>
                    <a:srgbClr val="FFFFFF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Giant Tube Worm</a:t>
              </a:r>
            </a:p>
          </p:txBody>
        </p:sp>
        <p:grpSp>
          <p:nvGrpSpPr>
            <p:cNvPr name="Group 29" id="29"/>
            <p:cNvGrpSpPr/>
            <p:nvPr/>
          </p:nvGrpSpPr>
          <p:grpSpPr>
            <a:xfrm rot="0">
              <a:off x="1033310" y="4420260"/>
              <a:ext cx="4130073" cy="381039"/>
              <a:chOff x="0" y="0"/>
              <a:chExt cx="8047555" cy="74246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31" id="31"/>
            <p:cNvSpPr txBox="true"/>
            <p:nvPr/>
          </p:nvSpPr>
          <p:spPr>
            <a:xfrm rot="0">
              <a:off x="2160661" y="4448885"/>
              <a:ext cx="1813392" cy="28568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06"/>
                </a:lnSpc>
              </a:pPr>
              <a:r>
                <a:rPr lang="en-US" b="true" sz="1290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Riftia pachyptila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727960" y="6656792"/>
              <a:ext cx="1655857" cy="3426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57"/>
                </a:lnSpc>
              </a:pPr>
              <a:r>
                <a:rPr lang="en-US" sz="1612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Invertebrate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753219" y="5155473"/>
              <a:ext cx="968989" cy="37811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83"/>
                </a:lnSpc>
              </a:pPr>
              <a:r>
                <a:rPr lang="en-US" b="true" sz="1773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753219" y="5596456"/>
              <a:ext cx="3554626" cy="81025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21"/>
                </a:lnSpc>
              </a:pPr>
              <a:r>
                <a:rPr lang="en-US" sz="1229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Thrives</a:t>
              </a:r>
              <a:r>
                <a:rPr lang="en-US" sz="1229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 deep bodies of water with high temperatures and pressures.</a:t>
              </a:r>
            </a:p>
          </p:txBody>
        </p:sp>
        <p:sp>
          <p:nvSpPr>
            <p:cNvPr name="Freeform 35" id="35"/>
            <p:cNvSpPr/>
            <p:nvPr/>
          </p:nvSpPr>
          <p:spPr>
            <a:xfrm flipH="false" flipV="false" rot="0">
              <a:off x="730511" y="7581587"/>
              <a:ext cx="398301" cy="398301"/>
            </a:xfrm>
            <a:custGeom>
              <a:avLst/>
              <a:gdLst/>
              <a:ahLst/>
              <a:cxnLst/>
              <a:rect r="r" b="b" t="t" l="l"/>
              <a:pathLst>
                <a:path h="398301" w="398301">
                  <a:moveTo>
                    <a:pt x="0" y="0"/>
                  </a:moveTo>
                  <a:lnTo>
                    <a:pt x="398302" y="0"/>
                  </a:lnTo>
                  <a:lnTo>
                    <a:pt x="398302" y="398301"/>
                  </a:lnTo>
                  <a:lnTo>
                    <a:pt x="0" y="398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157587" y="7581587"/>
              <a:ext cx="398301" cy="398301"/>
            </a:xfrm>
            <a:custGeom>
              <a:avLst/>
              <a:gdLst/>
              <a:ahLst/>
              <a:cxnLst/>
              <a:rect r="r" b="b" t="t" l="l"/>
              <a:pathLst>
                <a:path h="398301" w="398301">
                  <a:moveTo>
                    <a:pt x="0" y="0"/>
                  </a:moveTo>
                  <a:lnTo>
                    <a:pt x="398302" y="0"/>
                  </a:lnTo>
                  <a:lnTo>
                    <a:pt x="398302" y="398301"/>
                  </a:lnTo>
                  <a:lnTo>
                    <a:pt x="0" y="39830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7" id="37"/>
            <p:cNvGrpSpPr/>
            <p:nvPr/>
          </p:nvGrpSpPr>
          <p:grpSpPr>
            <a:xfrm rot="0">
              <a:off x="4102850" y="6258931"/>
              <a:ext cx="740472" cy="740472"/>
              <a:chOff x="0" y="0"/>
              <a:chExt cx="812800" cy="812800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34765" lIns="34765" bIns="34765" rIns="34765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4225946" y="6403642"/>
              <a:ext cx="481120" cy="451050"/>
            </a:xfrm>
            <a:custGeom>
              <a:avLst/>
              <a:gdLst/>
              <a:ahLst/>
              <a:cxnLst/>
              <a:rect r="r" b="b" t="t" l="l"/>
              <a:pathLst>
                <a:path h="451050" w="481120">
                  <a:moveTo>
                    <a:pt x="0" y="0"/>
                  </a:moveTo>
                  <a:lnTo>
                    <a:pt x="481120" y="0"/>
                  </a:lnTo>
                  <a:lnTo>
                    <a:pt x="481120" y="451050"/>
                  </a:lnTo>
                  <a:lnTo>
                    <a:pt x="0" y="45105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1" id="41"/>
            <p:cNvGrpSpPr/>
            <p:nvPr/>
          </p:nvGrpSpPr>
          <p:grpSpPr>
            <a:xfrm rot="0">
              <a:off x="4843322" y="6076440"/>
              <a:ext cx="655202" cy="876772"/>
              <a:chOff x="0" y="0"/>
              <a:chExt cx="812800" cy="1087665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21784" y="49377"/>
                <a:ext cx="769233" cy="1038288"/>
              </a:xfrm>
              <a:custGeom>
                <a:avLst/>
                <a:gdLst/>
                <a:ahLst/>
                <a:cxnLst/>
                <a:rect r="r" b="b" t="t" l="l"/>
                <a:pathLst>
                  <a:path h="1038288" w="769233">
                    <a:moveTo>
                      <a:pt x="409523" y="17283"/>
                    </a:moveTo>
                    <a:lnTo>
                      <a:pt x="766109" y="971628"/>
                    </a:lnTo>
                    <a:cubicBezTo>
                      <a:pt x="771774" y="986789"/>
                      <a:pt x="769649" y="1003763"/>
                      <a:pt x="760423" y="1017060"/>
                    </a:cubicBezTo>
                    <a:cubicBezTo>
                      <a:pt x="751196" y="1030357"/>
                      <a:pt x="736039" y="1038288"/>
                      <a:pt x="719855" y="1038288"/>
                    </a:cubicBezTo>
                    <a:lnTo>
                      <a:pt x="49377" y="1038288"/>
                    </a:lnTo>
                    <a:cubicBezTo>
                      <a:pt x="33193" y="1038288"/>
                      <a:pt x="18036" y="1030357"/>
                      <a:pt x="8809" y="1017060"/>
                    </a:cubicBezTo>
                    <a:cubicBezTo>
                      <a:pt x="-417" y="1003763"/>
                      <a:pt x="-2542" y="986789"/>
                      <a:pt x="3123" y="971628"/>
                    </a:cubicBezTo>
                    <a:lnTo>
                      <a:pt x="359709" y="17283"/>
                    </a:lnTo>
                    <a:cubicBezTo>
                      <a:pt x="363592" y="6890"/>
                      <a:pt x="373521" y="0"/>
                      <a:pt x="384616" y="0"/>
                    </a:cubicBezTo>
                    <a:cubicBezTo>
                      <a:pt x="395711" y="0"/>
                      <a:pt x="405640" y="6890"/>
                      <a:pt x="409523" y="17283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4951" lIns="24951" bIns="24951" rIns="24951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4" id="44"/>
            <p:cNvSpPr/>
            <p:nvPr/>
          </p:nvSpPr>
          <p:spPr>
            <a:xfrm flipH="false" flipV="false" rot="0">
              <a:off x="5079343" y="6357919"/>
              <a:ext cx="176116" cy="595294"/>
            </a:xfrm>
            <a:custGeom>
              <a:avLst/>
              <a:gdLst/>
              <a:ahLst/>
              <a:cxnLst/>
              <a:rect r="r" b="b" t="t" l="l"/>
              <a:pathLst>
                <a:path h="595294" w="176116">
                  <a:moveTo>
                    <a:pt x="0" y="0"/>
                  </a:moveTo>
                  <a:lnTo>
                    <a:pt x="176115" y="0"/>
                  </a:lnTo>
                  <a:lnTo>
                    <a:pt x="176115" y="595293"/>
                  </a:lnTo>
                  <a:lnTo>
                    <a:pt x="0" y="595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5" id="45"/>
            <p:cNvGrpSpPr/>
            <p:nvPr/>
          </p:nvGrpSpPr>
          <p:grpSpPr>
            <a:xfrm rot="0">
              <a:off x="3269126" y="6345114"/>
              <a:ext cx="776974" cy="634587"/>
              <a:chOff x="0" y="0"/>
              <a:chExt cx="855228" cy="698500"/>
            </a:xfrm>
          </p:grpSpPr>
          <p:sp>
            <p:nvSpPr>
              <p:cNvPr name="Freeform 46" id="46"/>
              <p:cNvSpPr/>
              <p:nvPr/>
            </p:nvSpPr>
            <p:spPr>
              <a:xfrm flipH="false" flipV="false" rot="0">
                <a:off x="8093" y="0"/>
                <a:ext cx="839041" cy="698500"/>
              </a:xfrm>
              <a:custGeom>
                <a:avLst/>
                <a:gdLst/>
                <a:ahLst/>
                <a:cxnLst/>
                <a:rect r="r" b="b" t="t" l="l"/>
                <a:pathLst>
                  <a:path h="698500" w="839041">
                    <a:moveTo>
                      <a:pt x="832046" y="375184"/>
                    </a:moveTo>
                    <a:lnTo>
                      <a:pt x="659024" y="672566"/>
                    </a:lnTo>
                    <a:cubicBezTo>
                      <a:pt x="649682" y="688622"/>
                      <a:pt x="632507" y="698500"/>
                      <a:pt x="613930" y="698500"/>
                    </a:cubicBezTo>
                    <a:lnTo>
                      <a:pt x="225111" y="698500"/>
                    </a:lnTo>
                    <a:cubicBezTo>
                      <a:pt x="206535" y="698500"/>
                      <a:pt x="189360" y="688622"/>
                      <a:pt x="180018" y="672566"/>
                    </a:cubicBezTo>
                    <a:lnTo>
                      <a:pt x="6996" y="375184"/>
                    </a:lnTo>
                    <a:cubicBezTo>
                      <a:pt x="-2331" y="359153"/>
                      <a:pt x="-2331" y="339347"/>
                      <a:pt x="6996" y="323316"/>
                    </a:cubicBezTo>
                    <a:lnTo>
                      <a:pt x="180018" y="25934"/>
                    </a:lnTo>
                    <a:cubicBezTo>
                      <a:pt x="189360" y="9878"/>
                      <a:pt x="206535" y="0"/>
                      <a:pt x="225111" y="0"/>
                    </a:cubicBezTo>
                    <a:lnTo>
                      <a:pt x="613930" y="0"/>
                    </a:lnTo>
                    <a:cubicBezTo>
                      <a:pt x="632507" y="0"/>
                      <a:pt x="649682" y="9878"/>
                      <a:pt x="659024" y="25934"/>
                    </a:cubicBezTo>
                    <a:lnTo>
                      <a:pt x="832046" y="323316"/>
                    </a:lnTo>
                    <a:cubicBezTo>
                      <a:pt x="841373" y="339347"/>
                      <a:pt x="841373" y="359153"/>
                      <a:pt x="832046" y="375184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7" id="47"/>
              <p:cNvSpPr txBox="true"/>
              <p:nvPr/>
            </p:nvSpPr>
            <p:spPr>
              <a:xfrm>
                <a:off x="114300" y="-19050"/>
                <a:ext cx="626628" cy="717550"/>
              </a:xfrm>
              <a:prstGeom prst="rect">
                <a:avLst/>
              </a:prstGeom>
            </p:spPr>
            <p:txBody>
              <a:bodyPr anchor="ctr" rtlCol="false" tIns="30652" lIns="30652" bIns="30652" rIns="30652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8" id="48"/>
            <p:cNvSpPr/>
            <p:nvPr/>
          </p:nvSpPr>
          <p:spPr>
            <a:xfrm flipH="false" flipV="false" rot="0">
              <a:off x="3389246" y="6472116"/>
              <a:ext cx="499855" cy="285311"/>
            </a:xfrm>
            <a:custGeom>
              <a:avLst/>
              <a:gdLst/>
              <a:ahLst/>
              <a:cxnLst/>
              <a:rect r="r" b="b" t="t" l="l"/>
              <a:pathLst>
                <a:path h="285311" w="499855">
                  <a:moveTo>
                    <a:pt x="0" y="0"/>
                  </a:moveTo>
                  <a:lnTo>
                    <a:pt x="499854" y="0"/>
                  </a:lnTo>
                  <a:lnTo>
                    <a:pt x="499854" y="285310"/>
                  </a:lnTo>
                  <a:lnTo>
                    <a:pt x="0" y="28531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/>
              <a:stretch>
                <a:fillRect l="-6235" t="0" r="-6235" b="0"/>
              </a:stretch>
            </a:blip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286144" y="3261158"/>
            <a:ext cx="5246370" cy="5246370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33940" y="0"/>
                  </a:moveTo>
                  <a:lnTo>
                    <a:pt x="778860" y="0"/>
                  </a:lnTo>
                  <a:cubicBezTo>
                    <a:pt x="797604" y="0"/>
                    <a:pt x="812800" y="15196"/>
                    <a:pt x="812800" y="33940"/>
                  </a:cubicBezTo>
                  <a:lnTo>
                    <a:pt x="812800" y="778860"/>
                  </a:lnTo>
                  <a:cubicBezTo>
                    <a:pt x="812800" y="797604"/>
                    <a:pt x="797604" y="812800"/>
                    <a:pt x="778860" y="812800"/>
                  </a:cubicBezTo>
                  <a:lnTo>
                    <a:pt x="33940" y="812800"/>
                  </a:lnTo>
                  <a:cubicBezTo>
                    <a:pt x="15196" y="812800"/>
                    <a:pt x="0" y="797604"/>
                    <a:pt x="0" y="778860"/>
                  </a:cubicBezTo>
                  <a:lnTo>
                    <a:pt x="0" y="33940"/>
                  </a:lnTo>
                  <a:cubicBezTo>
                    <a:pt x="0" y="15196"/>
                    <a:pt x="15196" y="0"/>
                    <a:pt x="33940" y="0"/>
                  </a:cubicBezTo>
                  <a:close/>
                </a:path>
              </a:pathLst>
            </a:custGeom>
            <a:blipFill>
              <a:blip r:embed="rId18"/>
              <a:stretch>
                <a:fillRect l="-38420" t="0" r="-39357" b="0"/>
              </a:stretch>
            </a:blipFill>
          </p:spPr>
        </p:sp>
      </p:grpSp>
      <p:sp>
        <p:nvSpPr>
          <p:cNvPr name="TextBox 51" id="51"/>
          <p:cNvSpPr txBox="true"/>
          <p:nvPr/>
        </p:nvSpPr>
        <p:spPr>
          <a:xfrm rot="0">
            <a:off x="5816523" y="2431213"/>
            <a:ext cx="7261488" cy="68491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They have special bacteria inside them that make food from chemicals in underwater volcano vents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Their red top carries oxygen safely to their bacteria friends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They live in total darkness and can handle super hot, high pressure water where almost nothing else can live</a:t>
            </a:r>
          </a:p>
          <a:p>
            <a:pPr algn="l">
              <a:lnSpc>
                <a:spcPts val="3640"/>
              </a:lnSpc>
            </a:pPr>
          </a:p>
          <a:p>
            <a:pPr algn="l" marL="561341" indent="-280670" lvl="1">
              <a:lnSpc>
                <a:spcPts val="3640"/>
              </a:lnSpc>
              <a:buFont typeface="Arial"/>
              <a:buChar char="•"/>
            </a:pPr>
            <a:r>
              <a:rPr lang="en-US" sz="2600">
                <a:solidFill>
                  <a:srgbClr val="FFFFFF"/>
                </a:solidFill>
                <a:latin typeface="Lemonada"/>
                <a:ea typeface="Lemonada"/>
                <a:cs typeface="Lemonada"/>
                <a:sym typeface="Lemonada"/>
              </a:rPr>
              <a:t>Fun Fact: They have no mouth or stomach!</a:t>
            </a:r>
          </a:p>
        </p:txBody>
      </p:sp>
      <p:sp>
        <p:nvSpPr>
          <p:cNvPr name="Freeform 52" id="52"/>
          <p:cNvSpPr/>
          <p:nvPr/>
        </p:nvSpPr>
        <p:spPr>
          <a:xfrm flipH="false" flipV="false" rot="0">
            <a:off x="14262779" y="516206"/>
            <a:ext cx="1843668" cy="1756094"/>
          </a:xfrm>
          <a:custGeom>
            <a:avLst/>
            <a:gdLst/>
            <a:ahLst/>
            <a:cxnLst/>
            <a:rect r="r" b="b" t="t" l="l"/>
            <a:pathLst>
              <a:path h="1756094" w="1843668">
                <a:moveTo>
                  <a:pt x="0" y="0"/>
                </a:moveTo>
                <a:lnTo>
                  <a:pt x="1843669" y="0"/>
                </a:lnTo>
                <a:lnTo>
                  <a:pt x="1843669" y="1756094"/>
                </a:lnTo>
                <a:lnTo>
                  <a:pt x="0" y="17560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3" id="53"/>
          <p:cNvSpPr/>
          <p:nvPr/>
        </p:nvSpPr>
        <p:spPr>
          <a:xfrm flipH="false" flipV="false" rot="0">
            <a:off x="2181552" y="516206"/>
            <a:ext cx="1843668" cy="1756094"/>
          </a:xfrm>
          <a:custGeom>
            <a:avLst/>
            <a:gdLst/>
            <a:ahLst/>
            <a:cxnLst/>
            <a:rect r="r" b="b" t="t" l="l"/>
            <a:pathLst>
              <a:path h="1756094" w="1843668">
                <a:moveTo>
                  <a:pt x="0" y="0"/>
                </a:moveTo>
                <a:lnTo>
                  <a:pt x="1843669" y="0"/>
                </a:lnTo>
                <a:lnTo>
                  <a:pt x="1843669" y="1756094"/>
                </a:lnTo>
                <a:lnTo>
                  <a:pt x="0" y="1756094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446934" cy="10287000"/>
          </a:xfrm>
          <a:custGeom>
            <a:avLst/>
            <a:gdLst/>
            <a:ahLst/>
            <a:cxnLst/>
            <a:rect r="r" b="b" t="t" l="l"/>
            <a:pathLst>
              <a:path h="10287000" w="18446934">
                <a:moveTo>
                  <a:pt x="0" y="0"/>
                </a:moveTo>
                <a:lnTo>
                  <a:pt x="18446934" y="0"/>
                </a:lnTo>
                <a:lnTo>
                  <a:pt x="184469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1000"/>
            </a:blip>
            <a:stretch>
              <a:fillRect l="-16590" t="-7877" r="-5313" b="-933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5568862" y="2866754"/>
            <a:ext cx="7150275" cy="61622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435430"/>
                </a:solidFill>
                <a:latin typeface="Lemonada"/>
                <a:ea typeface="Lemonada"/>
                <a:cs typeface="Lemonada"/>
                <a:sym typeface="Lemonada"/>
              </a:rPr>
              <a:t>Lives in hot springs that are around 160°F</a:t>
            </a:r>
          </a:p>
          <a:p>
            <a:pPr algn="l">
              <a:lnSpc>
                <a:spcPts val="3754"/>
              </a:lnSpc>
            </a:pPr>
          </a:p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435430"/>
                </a:solidFill>
                <a:latin typeface="Lemonada"/>
                <a:ea typeface="Lemonada"/>
                <a:cs typeface="Lemonada"/>
                <a:sym typeface="Lemonada"/>
              </a:rPr>
              <a:t>It was discovered in Yellowstone National Park hot springs</a:t>
            </a:r>
          </a:p>
          <a:p>
            <a:pPr algn="l">
              <a:lnSpc>
                <a:spcPts val="3754"/>
              </a:lnSpc>
            </a:pPr>
          </a:p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435430"/>
                </a:solidFill>
                <a:latin typeface="Lemonada"/>
                <a:ea typeface="Lemonada"/>
                <a:cs typeface="Lemonada"/>
                <a:sym typeface="Lemonada"/>
              </a:rPr>
              <a:t>It has a heat-proof enzyme that helps copy DNA</a:t>
            </a:r>
          </a:p>
          <a:p>
            <a:pPr algn="l">
              <a:lnSpc>
                <a:spcPts val="3754"/>
              </a:lnSpc>
            </a:pPr>
          </a:p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435430"/>
                </a:solidFill>
                <a:latin typeface="Lemonada"/>
                <a:ea typeface="Lemonada"/>
                <a:cs typeface="Lemonada"/>
                <a:sym typeface="Lemonada"/>
              </a:rPr>
              <a:t>Fun Fact: This organism produces a special enzyme that helped scientists create COVID-19 tests and crime scene DNA tests!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13150239" y="1889015"/>
            <a:ext cx="4652089" cy="6758788"/>
            <a:chOff x="0" y="0"/>
            <a:chExt cx="6202786" cy="9011717"/>
          </a:xfrm>
        </p:grpSpPr>
        <p:grpSp>
          <p:nvGrpSpPr>
            <p:cNvPr name="Group 5" id="5"/>
            <p:cNvGrpSpPr/>
            <p:nvPr/>
          </p:nvGrpSpPr>
          <p:grpSpPr>
            <a:xfrm rot="0">
              <a:off x="0" y="0"/>
              <a:ext cx="6202786" cy="9011717"/>
              <a:chOff x="0" y="0"/>
              <a:chExt cx="2199855" cy="3196060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46067" y="0"/>
                    </a:moveTo>
                    <a:lnTo>
                      <a:pt x="2153788" y="0"/>
                    </a:lnTo>
                    <a:cubicBezTo>
                      <a:pt x="2179231" y="0"/>
                      <a:pt x="2199855" y="20625"/>
                      <a:pt x="2199855" y="46067"/>
                    </a:cubicBezTo>
                    <a:lnTo>
                      <a:pt x="2199855" y="3149993"/>
                    </a:lnTo>
                    <a:cubicBezTo>
                      <a:pt x="2199855" y="3175435"/>
                      <a:pt x="2179231" y="3196060"/>
                      <a:pt x="2153788" y="3196060"/>
                    </a:cubicBezTo>
                    <a:lnTo>
                      <a:pt x="46067" y="3196060"/>
                    </a:lnTo>
                    <a:cubicBezTo>
                      <a:pt x="20625" y="3196060"/>
                      <a:pt x="0" y="3175435"/>
                      <a:pt x="0" y="3149993"/>
                    </a:cubicBezTo>
                    <a:lnTo>
                      <a:pt x="0" y="46067"/>
                    </a:lnTo>
                    <a:cubicBezTo>
                      <a:pt x="0" y="20625"/>
                      <a:pt x="20625" y="0"/>
                      <a:pt x="46067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7" id="7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45995" lIns="45995" bIns="45995" rIns="45995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8" id="8"/>
            <p:cNvGrpSpPr/>
            <p:nvPr/>
          </p:nvGrpSpPr>
          <p:grpSpPr>
            <a:xfrm rot="0">
              <a:off x="275641" y="297223"/>
              <a:ext cx="5644803" cy="8417270"/>
              <a:chOff x="0" y="0"/>
              <a:chExt cx="846892" cy="1262846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23821" y="0"/>
                    </a:moveTo>
                    <a:lnTo>
                      <a:pt x="823070" y="0"/>
                    </a:lnTo>
                    <a:cubicBezTo>
                      <a:pt x="829388" y="0"/>
                      <a:pt x="835447" y="2510"/>
                      <a:pt x="839915" y="6977"/>
                    </a:cubicBezTo>
                    <a:cubicBezTo>
                      <a:pt x="844382" y="11445"/>
                      <a:pt x="846892" y="17504"/>
                      <a:pt x="846892" y="23821"/>
                    </a:cubicBezTo>
                    <a:lnTo>
                      <a:pt x="846892" y="1239025"/>
                    </a:lnTo>
                    <a:cubicBezTo>
                      <a:pt x="846892" y="1245343"/>
                      <a:pt x="844382" y="1251402"/>
                      <a:pt x="839915" y="1255869"/>
                    </a:cubicBezTo>
                    <a:cubicBezTo>
                      <a:pt x="835447" y="1260337"/>
                      <a:pt x="829388" y="1262846"/>
                      <a:pt x="823070" y="1262846"/>
                    </a:cubicBezTo>
                    <a:lnTo>
                      <a:pt x="23821" y="1262846"/>
                    </a:lnTo>
                    <a:cubicBezTo>
                      <a:pt x="17504" y="1262846"/>
                      <a:pt x="11445" y="1260337"/>
                      <a:pt x="6977" y="1255869"/>
                    </a:cubicBezTo>
                    <a:cubicBezTo>
                      <a:pt x="2510" y="1251402"/>
                      <a:pt x="0" y="1245343"/>
                      <a:pt x="0" y="1239025"/>
                    </a:cubicBezTo>
                    <a:lnTo>
                      <a:pt x="0" y="23821"/>
                    </a:lnTo>
                    <a:cubicBezTo>
                      <a:pt x="0" y="17504"/>
                      <a:pt x="2510" y="11445"/>
                      <a:pt x="6977" y="6977"/>
                    </a:cubicBezTo>
                    <a:cubicBezTo>
                      <a:pt x="11445" y="2510"/>
                      <a:pt x="17504" y="0"/>
                      <a:pt x="23821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20456" t="0" r="-144637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561887" y="5012190"/>
              <a:ext cx="5072310" cy="3155140"/>
              <a:chOff x="0" y="0"/>
              <a:chExt cx="1798926" cy="1118989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26510" y="0"/>
                    </a:moveTo>
                    <a:lnTo>
                      <a:pt x="1772415" y="0"/>
                    </a:lnTo>
                    <a:cubicBezTo>
                      <a:pt x="1779446" y="0"/>
                      <a:pt x="1786189" y="2793"/>
                      <a:pt x="1791161" y="7765"/>
                    </a:cubicBezTo>
                    <a:cubicBezTo>
                      <a:pt x="1796132" y="12736"/>
                      <a:pt x="1798925" y="19479"/>
                      <a:pt x="1798925" y="26510"/>
                    </a:cubicBezTo>
                    <a:lnTo>
                      <a:pt x="1798925" y="1092479"/>
                    </a:lnTo>
                    <a:cubicBezTo>
                      <a:pt x="1798925" y="1099510"/>
                      <a:pt x="1796132" y="1106253"/>
                      <a:pt x="1791161" y="1111225"/>
                    </a:cubicBezTo>
                    <a:cubicBezTo>
                      <a:pt x="1786189" y="1116196"/>
                      <a:pt x="1779446" y="1118989"/>
                      <a:pt x="1772415" y="1118989"/>
                    </a:cubicBezTo>
                    <a:lnTo>
                      <a:pt x="26510" y="1118989"/>
                    </a:lnTo>
                    <a:cubicBezTo>
                      <a:pt x="19479" y="1118989"/>
                      <a:pt x="12736" y="1116196"/>
                      <a:pt x="7765" y="1111225"/>
                    </a:cubicBezTo>
                    <a:cubicBezTo>
                      <a:pt x="2793" y="1106253"/>
                      <a:pt x="0" y="1099510"/>
                      <a:pt x="0" y="1092479"/>
                    </a:cubicBezTo>
                    <a:lnTo>
                      <a:pt x="0" y="26510"/>
                    </a:lnTo>
                    <a:cubicBezTo>
                      <a:pt x="0" y="19479"/>
                      <a:pt x="2793" y="12736"/>
                      <a:pt x="7765" y="7765"/>
                    </a:cubicBezTo>
                    <a:cubicBezTo>
                      <a:pt x="12736" y="2793"/>
                      <a:pt x="19479" y="0"/>
                      <a:pt x="26510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45995" lIns="45995" bIns="45995" rIns="45995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3" id="13"/>
            <p:cNvSpPr/>
            <p:nvPr/>
          </p:nvSpPr>
          <p:spPr>
            <a:xfrm>
              <a:off x="1875750" y="491079"/>
              <a:ext cx="3733276" cy="0"/>
            </a:xfrm>
            <a:prstGeom prst="line">
              <a:avLst/>
            </a:prstGeom>
            <a:ln cap="flat" w="41359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4" id="14"/>
            <p:cNvGrpSpPr/>
            <p:nvPr/>
          </p:nvGrpSpPr>
          <p:grpSpPr>
            <a:xfrm rot="0">
              <a:off x="561887" y="927139"/>
              <a:ext cx="5072310" cy="3257744"/>
              <a:chOff x="0" y="0"/>
              <a:chExt cx="1798926" cy="1155379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45995" lIns="45995" bIns="45995" rIns="45995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7" id="17"/>
            <p:cNvSpPr/>
            <p:nvPr/>
          </p:nvSpPr>
          <p:spPr>
            <a:xfrm flipV="true">
              <a:off x="561887" y="7061582"/>
              <a:ext cx="5047139" cy="0"/>
            </a:xfrm>
            <a:prstGeom prst="line">
              <a:avLst/>
            </a:prstGeom>
            <a:ln cap="flat" w="20680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779060" y="4246922"/>
              <a:ext cx="4753893" cy="73895"/>
            </a:xfrm>
            <a:custGeom>
              <a:avLst/>
              <a:gdLst/>
              <a:ahLst/>
              <a:cxnLst/>
              <a:rect r="r" b="b" t="t" l="l"/>
              <a:pathLst>
                <a:path h="73895" w="4753893">
                  <a:moveTo>
                    <a:pt x="0" y="0"/>
                  </a:moveTo>
                  <a:lnTo>
                    <a:pt x="4753893" y="0"/>
                  </a:lnTo>
                  <a:lnTo>
                    <a:pt x="4753893" y="73895"/>
                  </a:lnTo>
                  <a:lnTo>
                    <a:pt x="0" y="738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9" id="19"/>
            <p:cNvGrpSpPr/>
            <p:nvPr/>
          </p:nvGrpSpPr>
          <p:grpSpPr>
            <a:xfrm rot="0">
              <a:off x="4198611" y="661838"/>
              <a:ext cx="1599314" cy="495282"/>
              <a:chOff x="0" y="0"/>
              <a:chExt cx="1312305" cy="4064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45995" lIns="45995" bIns="45995" rIns="45995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Extremophile</a:t>
                </a: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855133" y="1157120"/>
              <a:ext cx="4601747" cy="2846831"/>
            </a:xfrm>
            <a:custGeom>
              <a:avLst/>
              <a:gdLst/>
              <a:ahLst/>
              <a:cxnLst/>
              <a:rect r="r" b="b" t="t" l="l"/>
              <a:pathLst>
                <a:path h="2846831" w="4601747">
                  <a:moveTo>
                    <a:pt x="0" y="0"/>
                  </a:moveTo>
                  <a:lnTo>
                    <a:pt x="4601747" y="0"/>
                  </a:lnTo>
                  <a:lnTo>
                    <a:pt x="4601747" y="2846831"/>
                  </a:lnTo>
                  <a:lnTo>
                    <a:pt x="0" y="28468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24412" t="0" r="-30247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2828148" y="284897"/>
              <a:ext cx="2806049" cy="3005140"/>
            </a:xfrm>
            <a:custGeom>
              <a:avLst/>
              <a:gdLst/>
              <a:ahLst/>
              <a:cxnLst/>
              <a:rect r="r" b="b" t="t" l="l"/>
              <a:pathLst>
                <a:path h="3005140" w="2806049">
                  <a:moveTo>
                    <a:pt x="0" y="0"/>
                  </a:moveTo>
                  <a:lnTo>
                    <a:pt x="2806049" y="0"/>
                  </a:lnTo>
                  <a:lnTo>
                    <a:pt x="2806049" y="3005140"/>
                  </a:lnTo>
                  <a:lnTo>
                    <a:pt x="0" y="30051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2044807" y="1226820"/>
              <a:ext cx="2707431" cy="2707431"/>
            </a:xfrm>
            <a:custGeom>
              <a:avLst/>
              <a:gdLst/>
              <a:ahLst/>
              <a:cxnLst/>
              <a:rect r="r" b="b" t="t" l="l"/>
              <a:pathLst>
                <a:path h="2707431" w="2707431">
                  <a:moveTo>
                    <a:pt x="0" y="0"/>
                  </a:moveTo>
                  <a:lnTo>
                    <a:pt x="2707431" y="0"/>
                  </a:lnTo>
                  <a:lnTo>
                    <a:pt x="2707431" y="2707431"/>
                  </a:lnTo>
                  <a:lnTo>
                    <a:pt x="0" y="27074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5" id="25"/>
            <p:cNvSpPr/>
            <p:nvPr/>
          </p:nvSpPr>
          <p:spPr>
            <a:xfrm flipH="false" flipV="false" rot="0">
              <a:off x="2117938" y="1572372"/>
              <a:ext cx="2228282" cy="2228282"/>
            </a:xfrm>
            <a:custGeom>
              <a:avLst/>
              <a:gdLst/>
              <a:ahLst/>
              <a:cxnLst/>
              <a:rect r="r" b="b" t="t" l="l"/>
              <a:pathLst>
                <a:path h="2228282" w="2228282">
                  <a:moveTo>
                    <a:pt x="0" y="0"/>
                  </a:moveTo>
                  <a:lnTo>
                    <a:pt x="2228282" y="0"/>
                  </a:lnTo>
                  <a:lnTo>
                    <a:pt x="2228282" y="2228282"/>
                  </a:lnTo>
                  <a:lnTo>
                    <a:pt x="0" y="22282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grpSp>
          <p:nvGrpSpPr>
            <p:cNvPr name="Group 26" id="26"/>
            <p:cNvGrpSpPr/>
            <p:nvPr/>
          </p:nvGrpSpPr>
          <p:grpSpPr>
            <a:xfrm rot="0">
              <a:off x="1012934" y="4382856"/>
              <a:ext cx="4170216" cy="384743"/>
              <a:chOff x="0" y="0"/>
              <a:chExt cx="8047555" cy="74246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28" id="28"/>
            <p:cNvSpPr txBox="true"/>
            <p:nvPr/>
          </p:nvSpPr>
          <p:spPr>
            <a:xfrm rot="0">
              <a:off x="4178079" y="7154712"/>
              <a:ext cx="1321493" cy="31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64"/>
                </a:lnSpc>
              </a:pPr>
              <a:r>
                <a:rPr lang="en-US" sz="1474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1139784" y="7154712"/>
              <a:ext cx="599163" cy="3156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64"/>
                </a:lnSpc>
              </a:pPr>
              <a:r>
                <a:rPr lang="en-US" sz="1474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561887" y="420014"/>
              <a:ext cx="2003020" cy="4360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51"/>
                </a:lnSpc>
              </a:pPr>
              <a:r>
                <a:rPr lang="en-US" sz="1965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T. Aquaticus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750636" y="6647710"/>
              <a:ext cx="1377460" cy="3456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79"/>
                </a:lnSpc>
              </a:pPr>
              <a:r>
                <a:rPr lang="en-US" sz="1628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Bacterium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2057928" y="4423287"/>
              <a:ext cx="2086930" cy="2880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23"/>
                </a:lnSpc>
              </a:pPr>
              <a:r>
                <a:rPr lang="en-US" b="true" sz="1302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Thermus aquaticus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779060" y="5111258"/>
              <a:ext cx="978407" cy="38150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07"/>
                </a:lnSpc>
              </a:pPr>
              <a:r>
                <a:rPr lang="en-US" b="true" sz="1791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750636" y="5561226"/>
              <a:ext cx="3595584" cy="53763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38"/>
                </a:lnSpc>
              </a:pPr>
              <a:r>
                <a:rPr lang="en-US" sz="1241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Thrives</a:t>
              </a:r>
              <a:r>
                <a:rPr lang="en-US" sz="124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 very hot temperatures. Really likes heat and steam!</a:t>
              </a:r>
            </a:p>
          </p:txBody>
        </p:sp>
        <p:sp>
          <p:nvSpPr>
            <p:cNvPr name="Freeform 35" id="35"/>
            <p:cNvSpPr/>
            <p:nvPr/>
          </p:nvSpPr>
          <p:spPr>
            <a:xfrm flipH="false" flipV="false" rot="0">
              <a:off x="737611" y="7582326"/>
              <a:ext cx="402173" cy="402173"/>
            </a:xfrm>
            <a:custGeom>
              <a:avLst/>
              <a:gdLst/>
              <a:ahLst/>
              <a:cxnLst/>
              <a:rect r="r" b="b" t="t" l="l"/>
              <a:pathLst>
                <a:path h="402173" w="402173">
                  <a:moveTo>
                    <a:pt x="0" y="0"/>
                  </a:moveTo>
                  <a:lnTo>
                    <a:pt x="402173" y="0"/>
                  </a:lnTo>
                  <a:lnTo>
                    <a:pt x="402173" y="402173"/>
                  </a:lnTo>
                  <a:lnTo>
                    <a:pt x="0" y="402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1238279" y="7582326"/>
              <a:ext cx="402173" cy="402173"/>
            </a:xfrm>
            <a:custGeom>
              <a:avLst/>
              <a:gdLst/>
              <a:ahLst/>
              <a:cxnLst/>
              <a:rect r="r" b="b" t="t" l="l"/>
              <a:pathLst>
                <a:path h="402173" w="402173">
                  <a:moveTo>
                    <a:pt x="0" y="0"/>
                  </a:moveTo>
                  <a:lnTo>
                    <a:pt x="402173" y="0"/>
                  </a:lnTo>
                  <a:lnTo>
                    <a:pt x="402173" y="402173"/>
                  </a:lnTo>
                  <a:lnTo>
                    <a:pt x="0" y="4021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37" id="37"/>
            <p:cNvGrpSpPr/>
            <p:nvPr/>
          </p:nvGrpSpPr>
          <p:grpSpPr>
            <a:xfrm rot="0">
              <a:off x="4768324" y="6071968"/>
              <a:ext cx="688556" cy="921405"/>
              <a:chOff x="0" y="0"/>
              <a:chExt cx="812800" cy="1087665"/>
            </a:xfrm>
          </p:grpSpPr>
          <p:sp>
            <p:nvSpPr>
              <p:cNvPr name="Freeform 38" id="38"/>
              <p:cNvSpPr/>
              <p:nvPr/>
            </p:nvSpPr>
            <p:spPr>
              <a:xfrm flipH="false" flipV="false" rot="0">
                <a:off x="14945" y="33877"/>
                <a:ext cx="782910" cy="1053789"/>
              </a:xfrm>
              <a:custGeom>
                <a:avLst/>
                <a:gdLst/>
                <a:ahLst/>
                <a:cxnLst/>
                <a:rect r="r" b="b" t="t" l="l"/>
                <a:pathLst>
                  <a:path h="1053789" w="782910">
                    <a:moveTo>
                      <a:pt x="408543" y="11857"/>
                    </a:moveTo>
                    <a:lnTo>
                      <a:pt x="780767" y="1008054"/>
                    </a:lnTo>
                    <a:cubicBezTo>
                      <a:pt x="784653" y="1018456"/>
                      <a:pt x="783196" y="1030101"/>
                      <a:pt x="776865" y="1039224"/>
                    </a:cubicBezTo>
                    <a:cubicBezTo>
                      <a:pt x="770535" y="1048347"/>
                      <a:pt x="760137" y="1053788"/>
                      <a:pt x="749033" y="1053788"/>
                    </a:cubicBezTo>
                    <a:lnTo>
                      <a:pt x="33877" y="1053788"/>
                    </a:lnTo>
                    <a:cubicBezTo>
                      <a:pt x="22773" y="1053788"/>
                      <a:pt x="12375" y="1048347"/>
                      <a:pt x="6045" y="1039224"/>
                    </a:cubicBezTo>
                    <a:cubicBezTo>
                      <a:pt x="-286" y="1030101"/>
                      <a:pt x="-1743" y="1018456"/>
                      <a:pt x="2143" y="1008054"/>
                    </a:cubicBezTo>
                    <a:lnTo>
                      <a:pt x="374367" y="11857"/>
                    </a:lnTo>
                    <a:cubicBezTo>
                      <a:pt x="377031" y="4726"/>
                      <a:pt x="383843" y="0"/>
                      <a:pt x="391455" y="0"/>
                    </a:cubicBezTo>
                    <a:cubicBezTo>
                      <a:pt x="399067" y="0"/>
                      <a:pt x="405879" y="4726"/>
                      <a:pt x="408543" y="11857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9" id="39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36368" lIns="36368" bIns="36368" rIns="36368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0" id="40"/>
            <p:cNvSpPr/>
            <p:nvPr/>
          </p:nvSpPr>
          <p:spPr>
            <a:xfrm flipH="false" flipV="false" rot="0">
              <a:off x="5016360" y="6367776"/>
              <a:ext cx="185081" cy="625598"/>
            </a:xfrm>
            <a:custGeom>
              <a:avLst/>
              <a:gdLst/>
              <a:ahLst/>
              <a:cxnLst/>
              <a:rect r="r" b="b" t="t" l="l"/>
              <a:pathLst>
                <a:path h="625598" w="185081">
                  <a:moveTo>
                    <a:pt x="0" y="0"/>
                  </a:moveTo>
                  <a:lnTo>
                    <a:pt x="185080" y="0"/>
                  </a:lnTo>
                  <a:lnTo>
                    <a:pt x="185080" y="625598"/>
                  </a:lnTo>
                  <a:lnTo>
                    <a:pt x="0" y="6255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1" id="41"/>
            <p:cNvGrpSpPr/>
            <p:nvPr/>
          </p:nvGrpSpPr>
          <p:grpSpPr>
            <a:xfrm rot="0">
              <a:off x="3807565" y="6186370"/>
              <a:ext cx="847215" cy="847215"/>
              <a:chOff x="0" y="0"/>
              <a:chExt cx="812800" cy="812800"/>
            </a:xfrm>
          </p:grpSpPr>
          <p:sp>
            <p:nvSpPr>
              <p:cNvPr name="Freeform 42" id="42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3" id="43"/>
              <p:cNvSpPr txBox="true"/>
              <p:nvPr/>
            </p:nvSpPr>
            <p:spPr>
              <a:xfrm>
                <a:off x="76200" y="57150"/>
                <a:ext cx="660400" cy="679450"/>
              </a:xfrm>
              <a:prstGeom prst="rect">
                <a:avLst/>
              </a:prstGeom>
            </p:spPr>
            <p:txBody>
              <a:bodyPr anchor="ctr" rtlCol="false" tIns="55167" lIns="55167" bIns="55167" rIns="55167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4" id="44"/>
            <p:cNvSpPr/>
            <p:nvPr/>
          </p:nvSpPr>
          <p:spPr>
            <a:xfrm flipH="false" flipV="false" rot="0">
              <a:off x="3948406" y="6351942"/>
              <a:ext cx="550476" cy="516071"/>
            </a:xfrm>
            <a:custGeom>
              <a:avLst/>
              <a:gdLst/>
              <a:ahLst/>
              <a:cxnLst/>
              <a:rect r="r" b="b" t="t" l="l"/>
              <a:pathLst>
                <a:path h="516071" w="550476">
                  <a:moveTo>
                    <a:pt x="0" y="0"/>
                  </a:moveTo>
                  <a:lnTo>
                    <a:pt x="550476" y="0"/>
                  </a:lnTo>
                  <a:lnTo>
                    <a:pt x="550476" y="516071"/>
                  </a:lnTo>
                  <a:lnTo>
                    <a:pt x="0" y="5160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684910" y="1028700"/>
            <a:ext cx="4604478" cy="4613687"/>
            <a:chOff x="0" y="0"/>
            <a:chExt cx="6350000" cy="63627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-8" y="10548"/>
              <a:ext cx="6350004" cy="6350002"/>
            </a:xfrm>
            <a:custGeom>
              <a:avLst/>
              <a:gdLst/>
              <a:ahLst/>
              <a:cxnLst/>
              <a:rect r="r" b="b" t="t" l="l"/>
              <a:pathLst>
                <a:path h="6350002" w="6350004">
                  <a:moveTo>
                    <a:pt x="2052010" y="199142"/>
                  </a:moveTo>
                  <a:cubicBezTo>
                    <a:pt x="2197197" y="17913"/>
                    <a:pt x="2443272" y="-48038"/>
                    <a:pt x="2659629" y="36328"/>
                  </a:cubicBezTo>
                  <a:lnTo>
                    <a:pt x="2982006" y="162045"/>
                  </a:lnTo>
                  <a:cubicBezTo>
                    <a:pt x="3106123" y="210444"/>
                    <a:pt x="3243893" y="210444"/>
                    <a:pt x="3368010" y="162045"/>
                  </a:cubicBezTo>
                  <a:lnTo>
                    <a:pt x="3690387" y="36328"/>
                  </a:lnTo>
                  <a:cubicBezTo>
                    <a:pt x="3906744" y="-48038"/>
                    <a:pt x="4152819" y="17913"/>
                    <a:pt x="4298005" y="199142"/>
                  </a:cubicBezTo>
                  <a:lnTo>
                    <a:pt x="4514337" y="469195"/>
                  </a:lnTo>
                  <a:cubicBezTo>
                    <a:pt x="4597632" y="573168"/>
                    <a:pt x="4716948" y="642052"/>
                    <a:pt x="4848640" y="662196"/>
                  </a:cubicBezTo>
                  <a:lnTo>
                    <a:pt x="5190676" y="714520"/>
                  </a:lnTo>
                  <a:cubicBezTo>
                    <a:pt x="5420228" y="749636"/>
                    <a:pt x="5600378" y="929785"/>
                    <a:pt x="5635481" y="1159338"/>
                  </a:cubicBezTo>
                  <a:lnTo>
                    <a:pt x="5687805" y="1501374"/>
                  </a:lnTo>
                  <a:cubicBezTo>
                    <a:pt x="5707947" y="1633063"/>
                    <a:pt x="5776833" y="1752376"/>
                    <a:pt x="5880806" y="1835664"/>
                  </a:cubicBezTo>
                  <a:lnTo>
                    <a:pt x="6150859" y="2051995"/>
                  </a:lnTo>
                  <a:cubicBezTo>
                    <a:pt x="6332101" y="2197182"/>
                    <a:pt x="6398040" y="2443270"/>
                    <a:pt x="6313673" y="2659614"/>
                  </a:cubicBezTo>
                  <a:lnTo>
                    <a:pt x="6187969" y="2981991"/>
                  </a:lnTo>
                  <a:cubicBezTo>
                    <a:pt x="6139569" y="3106112"/>
                    <a:pt x="6139569" y="3243887"/>
                    <a:pt x="6187969" y="3368008"/>
                  </a:cubicBezTo>
                  <a:lnTo>
                    <a:pt x="6313673" y="3690385"/>
                  </a:lnTo>
                  <a:cubicBezTo>
                    <a:pt x="6398040" y="3906742"/>
                    <a:pt x="6332101" y="4152817"/>
                    <a:pt x="6150859" y="4298003"/>
                  </a:cubicBezTo>
                  <a:lnTo>
                    <a:pt x="5880806" y="4514335"/>
                  </a:lnTo>
                  <a:cubicBezTo>
                    <a:pt x="5776833" y="4597623"/>
                    <a:pt x="5707947" y="4716936"/>
                    <a:pt x="5687805" y="4848624"/>
                  </a:cubicBezTo>
                  <a:lnTo>
                    <a:pt x="5635481" y="5190661"/>
                  </a:lnTo>
                  <a:cubicBezTo>
                    <a:pt x="5600365" y="5420214"/>
                    <a:pt x="5420228" y="5600363"/>
                    <a:pt x="5190676" y="5635478"/>
                  </a:cubicBezTo>
                  <a:lnTo>
                    <a:pt x="4848627" y="5687802"/>
                  </a:lnTo>
                  <a:cubicBezTo>
                    <a:pt x="4716939" y="5707947"/>
                    <a:pt x="4597627" y="5776832"/>
                    <a:pt x="4514337" y="5880804"/>
                  </a:cubicBezTo>
                  <a:lnTo>
                    <a:pt x="4298005" y="6150857"/>
                  </a:lnTo>
                  <a:cubicBezTo>
                    <a:pt x="4152819" y="6332099"/>
                    <a:pt x="3906744" y="6398037"/>
                    <a:pt x="3690387" y="6313671"/>
                  </a:cubicBezTo>
                  <a:lnTo>
                    <a:pt x="3368010" y="6187954"/>
                  </a:lnTo>
                  <a:cubicBezTo>
                    <a:pt x="3243893" y="6139555"/>
                    <a:pt x="3106123" y="6139555"/>
                    <a:pt x="2982006" y="6187954"/>
                  </a:cubicBezTo>
                  <a:lnTo>
                    <a:pt x="2659629" y="6313671"/>
                  </a:lnTo>
                  <a:cubicBezTo>
                    <a:pt x="2443272" y="6398037"/>
                    <a:pt x="2197197" y="6332099"/>
                    <a:pt x="2052010" y="6150857"/>
                  </a:cubicBezTo>
                  <a:lnTo>
                    <a:pt x="1835679" y="5880804"/>
                  </a:lnTo>
                  <a:cubicBezTo>
                    <a:pt x="1752389" y="5776832"/>
                    <a:pt x="1633077" y="5707947"/>
                    <a:pt x="1501389" y="5687802"/>
                  </a:cubicBezTo>
                  <a:lnTo>
                    <a:pt x="1159340" y="5635478"/>
                  </a:lnTo>
                  <a:cubicBezTo>
                    <a:pt x="929788" y="5600363"/>
                    <a:pt x="749638" y="5420214"/>
                    <a:pt x="714535" y="5190661"/>
                  </a:cubicBezTo>
                  <a:lnTo>
                    <a:pt x="662211" y="4848624"/>
                  </a:lnTo>
                  <a:cubicBezTo>
                    <a:pt x="642068" y="4716937"/>
                    <a:pt x="573183" y="4597624"/>
                    <a:pt x="469209" y="4514335"/>
                  </a:cubicBezTo>
                  <a:lnTo>
                    <a:pt x="199144" y="4298003"/>
                  </a:lnTo>
                  <a:cubicBezTo>
                    <a:pt x="17915" y="4152817"/>
                    <a:pt x="-48023" y="3906742"/>
                    <a:pt x="36330" y="3690384"/>
                  </a:cubicBezTo>
                  <a:lnTo>
                    <a:pt x="162035" y="3368007"/>
                  </a:lnTo>
                  <a:cubicBezTo>
                    <a:pt x="210433" y="3243886"/>
                    <a:pt x="210433" y="3106112"/>
                    <a:pt x="162035" y="2981991"/>
                  </a:cubicBezTo>
                  <a:lnTo>
                    <a:pt x="36330" y="2659614"/>
                  </a:lnTo>
                  <a:cubicBezTo>
                    <a:pt x="-48036" y="2443270"/>
                    <a:pt x="17902" y="2197182"/>
                    <a:pt x="199144" y="2051995"/>
                  </a:cubicBezTo>
                  <a:lnTo>
                    <a:pt x="469197" y="1835664"/>
                  </a:lnTo>
                  <a:cubicBezTo>
                    <a:pt x="573170" y="1752375"/>
                    <a:pt x="642055" y="1633062"/>
                    <a:pt x="662199" y="1501374"/>
                  </a:cubicBezTo>
                  <a:lnTo>
                    <a:pt x="714523" y="1159338"/>
                  </a:lnTo>
                  <a:cubicBezTo>
                    <a:pt x="749625" y="929785"/>
                    <a:pt x="929775" y="749636"/>
                    <a:pt x="1159327" y="714520"/>
                  </a:cubicBezTo>
                  <a:lnTo>
                    <a:pt x="1501377" y="662196"/>
                  </a:lnTo>
                  <a:cubicBezTo>
                    <a:pt x="1633064" y="642051"/>
                    <a:pt x="1752376" y="573166"/>
                    <a:pt x="1835666" y="469194"/>
                  </a:cubicBezTo>
                  <a:close/>
                </a:path>
              </a:pathLst>
            </a:custGeom>
            <a:blipFill>
              <a:blip r:embed="rId17"/>
              <a:stretch>
                <a:fillRect l="-20317" t="0" r="-20317" b="0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912462" y="5921856"/>
            <a:ext cx="3987332" cy="3473986"/>
          </a:xfrm>
          <a:custGeom>
            <a:avLst/>
            <a:gdLst/>
            <a:ahLst/>
            <a:cxnLst/>
            <a:rect r="r" b="b" t="t" l="l"/>
            <a:pathLst>
              <a:path h="3473986" w="3987332">
                <a:moveTo>
                  <a:pt x="0" y="0"/>
                </a:moveTo>
                <a:lnTo>
                  <a:pt x="3987332" y="0"/>
                </a:lnTo>
                <a:lnTo>
                  <a:pt x="3987332" y="3473986"/>
                </a:lnTo>
                <a:lnTo>
                  <a:pt x="0" y="3473986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-14776" r="0" b="0"/>
            </a:stretch>
          </a:blipFill>
        </p:spPr>
      </p:sp>
      <p:sp>
        <p:nvSpPr>
          <p:cNvPr name="TextBox 48" id="48"/>
          <p:cNvSpPr txBox="true"/>
          <p:nvPr/>
        </p:nvSpPr>
        <p:spPr>
          <a:xfrm rot="0">
            <a:off x="2811716" y="805991"/>
            <a:ext cx="12664568" cy="134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97"/>
              </a:lnSpc>
            </a:pPr>
            <a:r>
              <a:rPr lang="en-US" sz="9373">
                <a:solidFill>
                  <a:srgbClr val="506935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T. AQUATICUS</a:t>
            </a:r>
          </a:p>
        </p:txBody>
      </p:sp>
      <p:sp>
        <p:nvSpPr>
          <p:cNvPr name="TextBox 49" id="49"/>
          <p:cNvSpPr txBox="true"/>
          <p:nvPr/>
        </p:nvSpPr>
        <p:spPr>
          <a:xfrm rot="0">
            <a:off x="6776225" y="1908065"/>
            <a:ext cx="4711745" cy="50895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3905"/>
              </a:lnSpc>
            </a:pPr>
            <a:r>
              <a:rPr lang="en-US" sz="3487">
                <a:solidFill>
                  <a:srgbClr val="506935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Type of Bacteria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7777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1191327" y="6070710"/>
            <a:ext cx="20670654" cy="7485970"/>
          </a:xfrm>
          <a:custGeom>
            <a:avLst/>
            <a:gdLst/>
            <a:ahLst/>
            <a:cxnLst/>
            <a:rect r="r" b="b" t="t" l="l"/>
            <a:pathLst>
              <a:path h="7485970" w="20670654">
                <a:moveTo>
                  <a:pt x="20670654" y="0"/>
                </a:moveTo>
                <a:lnTo>
                  <a:pt x="0" y="0"/>
                </a:lnTo>
                <a:lnTo>
                  <a:pt x="0" y="7485971"/>
                </a:lnTo>
                <a:lnTo>
                  <a:pt x="20670654" y="7485971"/>
                </a:lnTo>
                <a:lnTo>
                  <a:pt x="206706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470898">
            <a:off x="-1747067" y="6741141"/>
            <a:ext cx="20670654" cy="7485970"/>
          </a:xfrm>
          <a:custGeom>
            <a:avLst/>
            <a:gdLst/>
            <a:ahLst/>
            <a:cxnLst/>
            <a:rect r="r" b="b" t="t" l="l"/>
            <a:pathLst>
              <a:path h="7485970" w="20670654">
                <a:moveTo>
                  <a:pt x="20670654" y="0"/>
                </a:moveTo>
                <a:lnTo>
                  <a:pt x="0" y="0"/>
                </a:lnTo>
                <a:lnTo>
                  <a:pt x="0" y="7485970"/>
                </a:lnTo>
                <a:lnTo>
                  <a:pt x="20670654" y="7485970"/>
                </a:lnTo>
                <a:lnTo>
                  <a:pt x="20670654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926574">
            <a:off x="-2706459" y="3279786"/>
            <a:ext cx="15672028" cy="14014429"/>
          </a:xfrm>
          <a:custGeom>
            <a:avLst/>
            <a:gdLst/>
            <a:ahLst/>
            <a:cxnLst/>
            <a:rect r="r" b="b" t="t" l="l"/>
            <a:pathLst>
              <a:path h="14014429" w="15672028">
                <a:moveTo>
                  <a:pt x="0" y="9597502"/>
                </a:moveTo>
                <a:lnTo>
                  <a:pt x="12196250" y="0"/>
                </a:lnTo>
                <a:lnTo>
                  <a:pt x="15672029" y="4416926"/>
                </a:lnTo>
                <a:lnTo>
                  <a:pt x="3475779" y="14014428"/>
                </a:lnTo>
                <a:lnTo>
                  <a:pt x="0" y="959750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5272" t="-8833" r="-95272" b="-8833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-227842">
            <a:off x="3139109" y="3092222"/>
            <a:ext cx="18835613" cy="16843407"/>
          </a:xfrm>
          <a:custGeom>
            <a:avLst/>
            <a:gdLst/>
            <a:ahLst/>
            <a:cxnLst/>
            <a:rect r="r" b="b" t="t" l="l"/>
            <a:pathLst>
              <a:path h="16843407" w="18835613">
                <a:moveTo>
                  <a:pt x="14658208" y="0"/>
                </a:moveTo>
                <a:lnTo>
                  <a:pt x="0" y="11534871"/>
                </a:lnTo>
                <a:lnTo>
                  <a:pt x="4177406" y="16843407"/>
                </a:lnTo>
                <a:lnTo>
                  <a:pt x="18835613" y="5308535"/>
                </a:lnTo>
                <a:lnTo>
                  <a:pt x="14658208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95272" t="-8833" r="-95272" b="-8833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-10422484">
            <a:off x="8383712" y="7826814"/>
            <a:ext cx="33381349" cy="24270111"/>
          </a:xfrm>
          <a:custGeom>
            <a:avLst/>
            <a:gdLst/>
            <a:ahLst/>
            <a:cxnLst/>
            <a:rect r="r" b="b" t="t" l="l"/>
            <a:pathLst>
              <a:path h="24270111" w="33381349">
                <a:moveTo>
                  <a:pt x="33381349" y="0"/>
                </a:moveTo>
                <a:lnTo>
                  <a:pt x="0" y="0"/>
                </a:lnTo>
                <a:lnTo>
                  <a:pt x="0" y="24270111"/>
                </a:lnTo>
                <a:lnTo>
                  <a:pt x="33381349" y="24270111"/>
                </a:lnTo>
                <a:lnTo>
                  <a:pt x="33381349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9588408">
            <a:off x="-3868954" y="8136656"/>
            <a:ext cx="31201862" cy="22685502"/>
          </a:xfrm>
          <a:custGeom>
            <a:avLst/>
            <a:gdLst/>
            <a:ahLst/>
            <a:cxnLst/>
            <a:rect r="r" b="b" t="t" l="l"/>
            <a:pathLst>
              <a:path h="22685502" w="31201862">
                <a:moveTo>
                  <a:pt x="31201862" y="0"/>
                </a:moveTo>
                <a:lnTo>
                  <a:pt x="0" y="0"/>
                </a:lnTo>
                <a:lnTo>
                  <a:pt x="0" y="22685502"/>
                </a:lnTo>
                <a:lnTo>
                  <a:pt x="31201862" y="22685502"/>
                </a:lnTo>
                <a:lnTo>
                  <a:pt x="31201862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9805038">
            <a:off x="-8553525" y="7485306"/>
            <a:ext cx="28263442" cy="20549106"/>
          </a:xfrm>
          <a:custGeom>
            <a:avLst/>
            <a:gdLst/>
            <a:ahLst/>
            <a:cxnLst/>
            <a:rect r="r" b="b" t="t" l="l"/>
            <a:pathLst>
              <a:path h="20549106" w="28263442">
                <a:moveTo>
                  <a:pt x="0" y="0"/>
                </a:moveTo>
                <a:lnTo>
                  <a:pt x="28263442" y="0"/>
                </a:lnTo>
                <a:lnTo>
                  <a:pt x="28263442" y="20549105"/>
                </a:lnTo>
                <a:lnTo>
                  <a:pt x="0" y="2054910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717855" y="7206410"/>
            <a:ext cx="1781678" cy="2823986"/>
          </a:xfrm>
          <a:custGeom>
            <a:avLst/>
            <a:gdLst/>
            <a:ahLst/>
            <a:cxnLst/>
            <a:rect r="r" b="b" t="t" l="l"/>
            <a:pathLst>
              <a:path h="2823986" w="1781678">
                <a:moveTo>
                  <a:pt x="0" y="0"/>
                </a:moveTo>
                <a:lnTo>
                  <a:pt x="1781678" y="0"/>
                </a:lnTo>
                <a:lnTo>
                  <a:pt x="1781678" y="2823986"/>
                </a:lnTo>
                <a:lnTo>
                  <a:pt x="0" y="28239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6119626" y="7239706"/>
            <a:ext cx="869832" cy="1378696"/>
          </a:xfrm>
          <a:custGeom>
            <a:avLst/>
            <a:gdLst/>
            <a:ahLst/>
            <a:cxnLst/>
            <a:rect r="r" b="b" t="t" l="l"/>
            <a:pathLst>
              <a:path h="1378696" w="869832">
                <a:moveTo>
                  <a:pt x="0" y="0"/>
                </a:moveTo>
                <a:lnTo>
                  <a:pt x="869833" y="0"/>
                </a:lnTo>
                <a:lnTo>
                  <a:pt x="869833" y="1378697"/>
                </a:lnTo>
                <a:lnTo>
                  <a:pt x="0" y="137869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11134">
            <a:off x="13846044" y="677526"/>
            <a:ext cx="1264445" cy="1389500"/>
          </a:xfrm>
          <a:custGeom>
            <a:avLst/>
            <a:gdLst/>
            <a:ahLst/>
            <a:cxnLst/>
            <a:rect r="r" b="b" t="t" l="l"/>
            <a:pathLst>
              <a:path h="1389500" w="1264445">
                <a:moveTo>
                  <a:pt x="0" y="0"/>
                </a:moveTo>
                <a:lnTo>
                  <a:pt x="1264445" y="0"/>
                </a:lnTo>
                <a:lnTo>
                  <a:pt x="1264445" y="1389501"/>
                </a:lnTo>
                <a:lnTo>
                  <a:pt x="0" y="13895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12883594" y="7009337"/>
            <a:ext cx="492081" cy="779955"/>
          </a:xfrm>
          <a:custGeom>
            <a:avLst/>
            <a:gdLst/>
            <a:ahLst/>
            <a:cxnLst/>
            <a:rect r="r" b="b" t="t" l="l"/>
            <a:pathLst>
              <a:path h="779955" w="492081">
                <a:moveTo>
                  <a:pt x="0" y="0"/>
                </a:moveTo>
                <a:lnTo>
                  <a:pt x="492081" y="0"/>
                </a:lnTo>
                <a:lnTo>
                  <a:pt x="492081" y="779955"/>
                </a:lnTo>
                <a:lnTo>
                  <a:pt x="0" y="779955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/>
          <p:nvPr/>
        </p:nvGrpSpPr>
        <p:grpSpPr>
          <a:xfrm rot="0">
            <a:off x="12883594" y="2345544"/>
            <a:ext cx="4915236" cy="7141101"/>
            <a:chOff x="0" y="0"/>
            <a:chExt cx="6553649" cy="9521468"/>
          </a:xfrm>
        </p:grpSpPr>
        <p:grpSp>
          <p:nvGrpSpPr>
            <p:cNvPr name="Group 15" id="15"/>
            <p:cNvGrpSpPr/>
            <p:nvPr/>
          </p:nvGrpSpPr>
          <p:grpSpPr>
            <a:xfrm rot="0">
              <a:off x="0" y="0"/>
              <a:ext cx="6553649" cy="9521468"/>
              <a:chOff x="0" y="0"/>
              <a:chExt cx="2199855" cy="319606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59632" y="0"/>
                    </a:moveTo>
                    <a:lnTo>
                      <a:pt x="2140224" y="0"/>
                    </a:lnTo>
                    <a:cubicBezTo>
                      <a:pt x="2156039" y="0"/>
                      <a:pt x="2171207" y="6283"/>
                      <a:pt x="2182390" y="17466"/>
                    </a:cubicBezTo>
                    <a:cubicBezTo>
                      <a:pt x="2193573" y="28649"/>
                      <a:pt x="2199855" y="43816"/>
                      <a:pt x="2199855" y="59632"/>
                    </a:cubicBezTo>
                    <a:lnTo>
                      <a:pt x="2199855" y="3136428"/>
                    </a:lnTo>
                    <a:cubicBezTo>
                      <a:pt x="2199855" y="3152244"/>
                      <a:pt x="2193573" y="3167411"/>
                      <a:pt x="2182390" y="3178594"/>
                    </a:cubicBezTo>
                    <a:cubicBezTo>
                      <a:pt x="2171207" y="3189777"/>
                      <a:pt x="2156039" y="3196060"/>
                      <a:pt x="2140224" y="3196060"/>
                    </a:cubicBezTo>
                    <a:lnTo>
                      <a:pt x="59632" y="3196060"/>
                    </a:lnTo>
                    <a:cubicBezTo>
                      <a:pt x="43816" y="3196060"/>
                      <a:pt x="28649" y="3189777"/>
                      <a:pt x="17466" y="3178594"/>
                    </a:cubicBezTo>
                    <a:cubicBezTo>
                      <a:pt x="6283" y="3167411"/>
                      <a:pt x="0" y="3152244"/>
                      <a:pt x="0" y="3136428"/>
                    </a:cubicBezTo>
                    <a:lnTo>
                      <a:pt x="0" y="59632"/>
                    </a:lnTo>
                    <a:cubicBezTo>
                      <a:pt x="0" y="43816"/>
                      <a:pt x="6283" y="28649"/>
                      <a:pt x="17466" y="17466"/>
                    </a:cubicBezTo>
                    <a:cubicBezTo>
                      <a:pt x="28649" y="6283"/>
                      <a:pt x="43816" y="0"/>
                      <a:pt x="59632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18" id="18"/>
            <p:cNvGrpSpPr/>
            <p:nvPr/>
          </p:nvGrpSpPr>
          <p:grpSpPr>
            <a:xfrm rot="0">
              <a:off x="290312" y="301012"/>
              <a:ext cx="5964103" cy="8893396"/>
              <a:chOff x="0" y="0"/>
              <a:chExt cx="846892" cy="1262846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30836" y="0"/>
                    </a:moveTo>
                    <a:lnTo>
                      <a:pt x="816056" y="0"/>
                    </a:lnTo>
                    <a:cubicBezTo>
                      <a:pt x="824234" y="0"/>
                      <a:pt x="832078" y="3249"/>
                      <a:pt x="837860" y="9032"/>
                    </a:cubicBezTo>
                    <a:cubicBezTo>
                      <a:pt x="843643" y="14814"/>
                      <a:pt x="846892" y="22658"/>
                      <a:pt x="846892" y="30836"/>
                    </a:cubicBezTo>
                    <a:lnTo>
                      <a:pt x="846892" y="1232010"/>
                    </a:lnTo>
                    <a:cubicBezTo>
                      <a:pt x="846892" y="1240189"/>
                      <a:pt x="843643" y="1248032"/>
                      <a:pt x="837860" y="1253815"/>
                    </a:cubicBezTo>
                    <a:cubicBezTo>
                      <a:pt x="832078" y="1259598"/>
                      <a:pt x="824234" y="1262846"/>
                      <a:pt x="816056" y="1262846"/>
                    </a:cubicBezTo>
                    <a:lnTo>
                      <a:pt x="30836" y="1262846"/>
                    </a:lnTo>
                    <a:cubicBezTo>
                      <a:pt x="22658" y="1262846"/>
                      <a:pt x="14814" y="1259598"/>
                      <a:pt x="9032" y="1253815"/>
                    </a:cubicBezTo>
                    <a:cubicBezTo>
                      <a:pt x="3249" y="1248032"/>
                      <a:pt x="0" y="1240189"/>
                      <a:pt x="0" y="1232010"/>
                    </a:cubicBezTo>
                    <a:lnTo>
                      <a:pt x="0" y="30836"/>
                    </a:lnTo>
                    <a:cubicBezTo>
                      <a:pt x="0" y="22658"/>
                      <a:pt x="3249" y="14814"/>
                      <a:pt x="9032" y="9032"/>
                    </a:cubicBezTo>
                    <a:cubicBezTo>
                      <a:pt x="14814" y="3249"/>
                      <a:pt x="22658" y="0"/>
                      <a:pt x="30836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20456" t="0" r="-144637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20" id="20"/>
            <p:cNvGrpSpPr/>
            <p:nvPr/>
          </p:nvGrpSpPr>
          <p:grpSpPr>
            <a:xfrm rot="0">
              <a:off x="593670" y="5295707"/>
              <a:ext cx="5359227" cy="3333611"/>
              <a:chOff x="0" y="0"/>
              <a:chExt cx="1798926" cy="1118989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4316" y="0"/>
                    </a:moveTo>
                    <a:lnTo>
                      <a:pt x="1764609" y="0"/>
                    </a:lnTo>
                    <a:cubicBezTo>
                      <a:pt x="1773711" y="0"/>
                      <a:pt x="1782439" y="3615"/>
                      <a:pt x="1788875" y="10051"/>
                    </a:cubicBezTo>
                    <a:cubicBezTo>
                      <a:pt x="1795310" y="16486"/>
                      <a:pt x="1798925" y="25215"/>
                      <a:pt x="1798925" y="34316"/>
                    </a:cubicBezTo>
                    <a:lnTo>
                      <a:pt x="1798925" y="1084673"/>
                    </a:lnTo>
                    <a:cubicBezTo>
                      <a:pt x="1798925" y="1093774"/>
                      <a:pt x="1795310" y="1102503"/>
                      <a:pt x="1788875" y="1108938"/>
                    </a:cubicBezTo>
                    <a:cubicBezTo>
                      <a:pt x="1782439" y="1115374"/>
                      <a:pt x="1773711" y="1118989"/>
                      <a:pt x="1764609" y="1118989"/>
                    </a:cubicBezTo>
                    <a:lnTo>
                      <a:pt x="34316" y="1118989"/>
                    </a:lnTo>
                    <a:cubicBezTo>
                      <a:pt x="25215" y="1118989"/>
                      <a:pt x="16486" y="1115374"/>
                      <a:pt x="10051" y="1108938"/>
                    </a:cubicBezTo>
                    <a:cubicBezTo>
                      <a:pt x="3615" y="1102503"/>
                      <a:pt x="0" y="1093774"/>
                      <a:pt x="0" y="1084673"/>
                    </a:cubicBezTo>
                    <a:lnTo>
                      <a:pt x="0" y="34316"/>
                    </a:lnTo>
                    <a:cubicBezTo>
                      <a:pt x="0" y="25215"/>
                      <a:pt x="3615" y="16486"/>
                      <a:pt x="10051" y="10051"/>
                    </a:cubicBezTo>
                    <a:cubicBezTo>
                      <a:pt x="16486" y="3615"/>
                      <a:pt x="25215" y="0"/>
                      <a:pt x="34316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23" id="23"/>
            <p:cNvSpPr/>
            <p:nvPr/>
          </p:nvSpPr>
          <p:spPr>
            <a:xfrm>
              <a:off x="1981852" y="518857"/>
              <a:ext cx="3944450" cy="0"/>
            </a:xfrm>
            <a:prstGeom prst="line">
              <a:avLst/>
            </a:prstGeom>
            <a:ln cap="flat" w="56566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24" id="24"/>
            <p:cNvGrpSpPr/>
            <p:nvPr/>
          </p:nvGrpSpPr>
          <p:grpSpPr>
            <a:xfrm rot="0">
              <a:off x="593670" y="979583"/>
              <a:ext cx="5359227" cy="3442020"/>
              <a:chOff x="0" y="0"/>
              <a:chExt cx="1798926" cy="1155379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27" id="27"/>
            <p:cNvSpPr/>
            <p:nvPr/>
          </p:nvSpPr>
          <p:spPr>
            <a:xfrm flipV="true">
              <a:off x="593670" y="7461023"/>
              <a:ext cx="5332632" cy="0"/>
            </a:xfrm>
            <a:prstGeom prst="line">
              <a:avLst/>
            </a:prstGeom>
            <a:ln cap="flat" w="2828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903503" y="4540300"/>
              <a:ext cx="5022799" cy="78075"/>
            </a:xfrm>
            <a:custGeom>
              <a:avLst/>
              <a:gdLst/>
              <a:ahLst/>
              <a:cxnLst/>
              <a:rect r="r" b="b" t="t" l="l"/>
              <a:pathLst>
                <a:path h="78075" w="5022799">
                  <a:moveTo>
                    <a:pt x="0" y="0"/>
                  </a:moveTo>
                  <a:lnTo>
                    <a:pt x="5022800" y="0"/>
                  </a:lnTo>
                  <a:lnTo>
                    <a:pt x="5022800" y="78075"/>
                  </a:lnTo>
                  <a:lnTo>
                    <a:pt x="0" y="780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9" id="29"/>
            <p:cNvGrpSpPr/>
            <p:nvPr/>
          </p:nvGrpSpPr>
          <p:grpSpPr>
            <a:xfrm rot="0">
              <a:off x="4436108" y="699275"/>
              <a:ext cx="1689780" cy="523298"/>
              <a:chOff x="0" y="0"/>
              <a:chExt cx="1312305" cy="406400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Extremophile</a:t>
                </a:r>
              </a:p>
            </p:txBody>
          </p:sp>
        </p:grpSp>
        <p:sp>
          <p:nvSpPr>
            <p:cNvPr name="Freeform 32" id="32"/>
            <p:cNvSpPr/>
            <p:nvPr/>
          </p:nvSpPr>
          <p:spPr>
            <a:xfrm flipH="false" flipV="false" rot="0">
              <a:off x="827744" y="1167118"/>
              <a:ext cx="4787678" cy="3066949"/>
            </a:xfrm>
            <a:custGeom>
              <a:avLst/>
              <a:gdLst/>
              <a:ahLst/>
              <a:cxnLst/>
              <a:rect r="r" b="b" t="t" l="l"/>
              <a:pathLst>
                <a:path h="3066949" w="4787678">
                  <a:moveTo>
                    <a:pt x="0" y="0"/>
                  </a:moveTo>
                  <a:lnTo>
                    <a:pt x="4787678" y="0"/>
                  </a:lnTo>
                  <a:lnTo>
                    <a:pt x="4787678" y="3066949"/>
                  </a:lnTo>
                  <a:lnTo>
                    <a:pt x="0" y="3066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/>
              <a:stretch>
                <a:fillRect l="-346" t="-2215" r="0" b="-2215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2988123" y="301012"/>
              <a:ext cx="2964775" cy="3175127"/>
            </a:xfrm>
            <a:custGeom>
              <a:avLst/>
              <a:gdLst/>
              <a:ahLst/>
              <a:cxnLst/>
              <a:rect r="r" b="b" t="t" l="l"/>
              <a:pathLst>
                <a:path h="3175127" w="2964775">
                  <a:moveTo>
                    <a:pt x="0" y="0"/>
                  </a:moveTo>
                  <a:lnTo>
                    <a:pt x="2964775" y="0"/>
                  </a:lnTo>
                  <a:lnTo>
                    <a:pt x="2964775" y="3175127"/>
                  </a:lnTo>
                  <a:lnTo>
                    <a:pt x="0" y="31751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/>
              <a:stretch>
                <a:fillRect l="0" t="0" r="0" b="0"/>
              </a:stretch>
            </a:blipFill>
          </p:spPr>
        </p:sp>
        <p:sp>
          <p:nvSpPr>
            <p:cNvPr name="Freeform 34" id="34"/>
            <p:cNvSpPr/>
            <p:nvPr/>
          </p:nvSpPr>
          <p:spPr>
            <a:xfrm flipH="false" flipV="false" rot="0">
              <a:off x="2047146" y="1331476"/>
              <a:ext cx="2348873" cy="1748156"/>
            </a:xfrm>
            <a:custGeom>
              <a:avLst/>
              <a:gdLst/>
              <a:ahLst/>
              <a:cxnLst/>
              <a:rect r="r" b="b" t="t" l="l"/>
              <a:pathLst>
                <a:path h="1748156" w="2348873">
                  <a:moveTo>
                    <a:pt x="0" y="0"/>
                  </a:moveTo>
                  <a:lnTo>
                    <a:pt x="2348873" y="0"/>
                  </a:lnTo>
                  <a:lnTo>
                    <a:pt x="2348873" y="1748155"/>
                  </a:lnTo>
                  <a:lnTo>
                    <a:pt x="0" y="17481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/>
              <a:stretch>
                <a:fillRect l="0" t="0" r="0" b="0"/>
              </a:stretch>
            </a:blipFill>
          </p:spPr>
        </p:sp>
        <p:sp>
          <p:nvSpPr>
            <p:cNvPr name="Freeform 35" id="35"/>
            <p:cNvSpPr/>
            <p:nvPr/>
          </p:nvSpPr>
          <p:spPr>
            <a:xfrm flipH="false" flipV="false" rot="0">
              <a:off x="1837311" y="960924"/>
              <a:ext cx="2768543" cy="3460679"/>
            </a:xfrm>
            <a:custGeom>
              <a:avLst/>
              <a:gdLst/>
              <a:ahLst/>
              <a:cxnLst/>
              <a:rect r="r" b="b" t="t" l="l"/>
              <a:pathLst>
                <a:path h="3460679" w="2768543">
                  <a:moveTo>
                    <a:pt x="0" y="0"/>
                  </a:moveTo>
                  <a:lnTo>
                    <a:pt x="2768543" y="0"/>
                  </a:lnTo>
                  <a:lnTo>
                    <a:pt x="2768543" y="3460679"/>
                  </a:lnTo>
                  <a:lnTo>
                    <a:pt x="0" y="34606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2"/>
              <a:stretch>
                <a:fillRect l="-15845" t="0" r="-42613" b="-26767"/>
              </a:stretch>
            </a:blipFill>
          </p:spPr>
        </p:sp>
        <p:grpSp>
          <p:nvGrpSpPr>
            <p:cNvPr name="Group 36" id="36"/>
            <p:cNvGrpSpPr/>
            <p:nvPr/>
          </p:nvGrpSpPr>
          <p:grpSpPr>
            <a:xfrm rot="0">
              <a:off x="1069311" y="4640224"/>
              <a:ext cx="4406106" cy="406506"/>
              <a:chOff x="0" y="0"/>
              <a:chExt cx="8047555" cy="742465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38" id="38"/>
            <p:cNvSpPr txBox="true"/>
            <p:nvPr/>
          </p:nvSpPr>
          <p:spPr>
            <a:xfrm rot="0">
              <a:off x="4484008" y="7561038"/>
              <a:ext cx="1396244" cy="3319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80"/>
                </a:lnSpc>
              </a:pPr>
              <a:r>
                <a:rPr lang="en-US" sz="1557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1204256" y="7561038"/>
              <a:ext cx="633055" cy="3319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80"/>
                </a:lnSpc>
              </a:pPr>
              <a:r>
                <a:rPr lang="en-US" sz="1557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40" id="40"/>
            <p:cNvSpPr txBox="true"/>
            <p:nvPr/>
          </p:nvSpPr>
          <p:spPr>
            <a:xfrm rot="0">
              <a:off x="683458" y="508393"/>
              <a:ext cx="1936746" cy="4484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06"/>
                </a:lnSpc>
              </a:pPr>
              <a:r>
                <a:rPr lang="en-US" sz="2076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Montagnea</a:t>
              </a:r>
            </a:p>
          </p:txBody>
        </p:sp>
        <p:sp>
          <p:nvSpPr>
            <p:cNvPr name="TextBox 41" id="41"/>
            <p:cNvSpPr txBox="true"/>
            <p:nvPr/>
          </p:nvSpPr>
          <p:spPr>
            <a:xfrm rot="0">
              <a:off x="1139614" y="7097424"/>
              <a:ext cx="762340" cy="3636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408"/>
                </a:lnSpc>
              </a:pPr>
              <a:r>
                <a:rPr lang="en-US" sz="1720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Fungi</a:t>
              </a:r>
            </a:p>
          </p:txBody>
        </p:sp>
        <p:sp>
          <p:nvSpPr>
            <p:cNvPr name="TextBox 42" id="42"/>
            <p:cNvSpPr txBox="true"/>
            <p:nvPr/>
          </p:nvSpPr>
          <p:spPr>
            <a:xfrm rot="0">
              <a:off x="2163805" y="4689124"/>
              <a:ext cx="2374311" cy="29271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926"/>
                </a:lnSpc>
              </a:pPr>
              <a:r>
                <a:rPr lang="en-US" b="true" sz="1376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Montagnea arenaria</a:t>
              </a:r>
            </a:p>
          </p:txBody>
        </p:sp>
        <p:sp>
          <p:nvSpPr>
            <p:cNvPr name="TextBox 43" id="43"/>
            <p:cNvSpPr txBox="true"/>
            <p:nvPr/>
          </p:nvSpPr>
          <p:spPr>
            <a:xfrm rot="0">
              <a:off x="903503" y="5423769"/>
              <a:ext cx="1033751" cy="41099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649"/>
                </a:lnSpc>
              </a:pPr>
              <a:r>
                <a:rPr lang="en-US" b="true" sz="1892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903503" y="5938035"/>
              <a:ext cx="3413016" cy="5764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836"/>
                </a:lnSpc>
              </a:pPr>
              <a:r>
                <a:rPr lang="en-US" sz="1311" b="true">
                  <a:solidFill>
                    <a:srgbClr val="0040F6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Survives </a:t>
              </a:r>
              <a:r>
                <a:rPr lang="en-US" sz="1311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 hot temperatures and low humidity. </a:t>
              </a:r>
            </a:p>
          </p:txBody>
        </p:sp>
        <p:sp>
          <p:nvSpPr>
            <p:cNvPr name="Freeform 45" id="45"/>
            <p:cNvSpPr/>
            <p:nvPr/>
          </p:nvSpPr>
          <p:spPr>
            <a:xfrm flipH="false" flipV="false" rot="0">
              <a:off x="751864" y="8033073"/>
              <a:ext cx="424922" cy="424922"/>
            </a:xfrm>
            <a:custGeom>
              <a:avLst/>
              <a:gdLst/>
              <a:ahLst/>
              <a:cxnLst/>
              <a:rect r="r" b="b" t="t" l="l"/>
              <a:pathLst>
                <a:path h="424922" w="424922">
                  <a:moveTo>
                    <a:pt x="0" y="0"/>
                  </a:moveTo>
                  <a:lnTo>
                    <a:pt x="424921" y="0"/>
                  </a:lnTo>
                  <a:lnTo>
                    <a:pt x="424921" y="424921"/>
                  </a:lnTo>
                  <a:lnTo>
                    <a:pt x="0" y="424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46" id="46"/>
            <p:cNvGrpSpPr/>
            <p:nvPr/>
          </p:nvGrpSpPr>
          <p:grpSpPr>
            <a:xfrm rot="0">
              <a:off x="4316520" y="6604590"/>
              <a:ext cx="670286" cy="736262"/>
              <a:chOff x="0" y="0"/>
              <a:chExt cx="739966" cy="81280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73996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39966">
                    <a:moveTo>
                      <a:pt x="246789" y="793731"/>
                    </a:moveTo>
                    <a:cubicBezTo>
                      <a:pt x="284725" y="805245"/>
                      <a:pt x="327853" y="812800"/>
                      <a:pt x="370182" y="812800"/>
                    </a:cubicBezTo>
                    <a:cubicBezTo>
                      <a:pt x="412512" y="812800"/>
                      <a:pt x="453245" y="806323"/>
                      <a:pt x="490781" y="794809"/>
                    </a:cubicBezTo>
                    <a:cubicBezTo>
                      <a:pt x="491581" y="794450"/>
                      <a:pt x="492379" y="794450"/>
                      <a:pt x="493177" y="794090"/>
                    </a:cubicBezTo>
                    <a:cubicBezTo>
                      <a:pt x="634142" y="748035"/>
                      <a:pt x="737969" y="626421"/>
                      <a:pt x="739966" y="484298"/>
                    </a:cubicBezTo>
                    <a:lnTo>
                      <a:pt x="739966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97" y="627140"/>
                      <a:pt x="104226" y="748755"/>
                      <a:pt x="246789" y="793731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19050"/>
                <a:ext cx="739966" cy="7048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Freeform 49" id="49"/>
            <p:cNvSpPr/>
            <p:nvPr/>
          </p:nvSpPr>
          <p:spPr>
            <a:xfrm flipH="false" flipV="false" rot="0">
              <a:off x="4412149" y="6642549"/>
              <a:ext cx="548162" cy="546335"/>
            </a:xfrm>
            <a:custGeom>
              <a:avLst/>
              <a:gdLst/>
              <a:ahLst/>
              <a:cxnLst/>
              <a:rect r="r" b="b" t="t" l="l"/>
              <a:pathLst>
                <a:path h="546335" w="548162">
                  <a:moveTo>
                    <a:pt x="0" y="0"/>
                  </a:moveTo>
                  <a:lnTo>
                    <a:pt x="548163" y="0"/>
                  </a:lnTo>
                  <a:lnTo>
                    <a:pt x="548163" y="546335"/>
                  </a:lnTo>
                  <a:lnTo>
                    <a:pt x="0" y="546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6"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50" id="50"/>
            <p:cNvGrpSpPr/>
            <p:nvPr/>
          </p:nvGrpSpPr>
          <p:grpSpPr>
            <a:xfrm rot="0">
              <a:off x="5126356" y="6406645"/>
              <a:ext cx="698122" cy="934207"/>
              <a:chOff x="0" y="0"/>
              <a:chExt cx="812800" cy="1087665"/>
            </a:xfrm>
          </p:grpSpPr>
          <p:sp>
            <p:nvSpPr>
              <p:cNvPr name="Freeform 51" id="51"/>
              <p:cNvSpPr/>
              <p:nvPr/>
            </p:nvSpPr>
            <p:spPr>
              <a:xfrm flipH="false" flipV="false" rot="0">
                <a:off x="20160" y="45698"/>
                <a:ext cx="772480" cy="1041968"/>
              </a:xfrm>
              <a:custGeom>
                <a:avLst/>
                <a:gdLst/>
                <a:ahLst/>
                <a:cxnLst/>
                <a:rect r="r" b="b" t="t" l="l"/>
                <a:pathLst>
                  <a:path h="1041968" w="772480">
                    <a:moveTo>
                      <a:pt x="409291" y="15994"/>
                    </a:moveTo>
                    <a:lnTo>
                      <a:pt x="769589" y="980275"/>
                    </a:lnTo>
                    <a:cubicBezTo>
                      <a:pt x="774832" y="994306"/>
                      <a:pt x="772865" y="1010015"/>
                      <a:pt x="764327" y="1022321"/>
                    </a:cubicBezTo>
                    <a:cubicBezTo>
                      <a:pt x="755788" y="1034627"/>
                      <a:pt x="741760" y="1041967"/>
                      <a:pt x="726782" y="1041967"/>
                    </a:cubicBezTo>
                    <a:lnTo>
                      <a:pt x="45698" y="1041967"/>
                    </a:lnTo>
                    <a:cubicBezTo>
                      <a:pt x="30720" y="1041967"/>
                      <a:pt x="16692" y="1034627"/>
                      <a:pt x="8153" y="1022321"/>
                    </a:cubicBezTo>
                    <a:cubicBezTo>
                      <a:pt x="-385" y="1010015"/>
                      <a:pt x="-2352" y="994306"/>
                      <a:pt x="2891" y="980275"/>
                    </a:cubicBezTo>
                    <a:lnTo>
                      <a:pt x="363189" y="15994"/>
                    </a:lnTo>
                    <a:cubicBezTo>
                      <a:pt x="366783" y="6376"/>
                      <a:pt x="375972" y="0"/>
                      <a:pt x="386240" y="0"/>
                    </a:cubicBezTo>
                    <a:cubicBezTo>
                      <a:pt x="396508" y="0"/>
                      <a:pt x="405697" y="6376"/>
                      <a:pt x="409291" y="15994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52" id="52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6960" lIns="26960" bIns="26960" rIns="26960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53" id="53"/>
            <p:cNvSpPr/>
            <p:nvPr/>
          </p:nvSpPr>
          <p:spPr>
            <a:xfrm flipH="false" flipV="false" rot="0">
              <a:off x="5377837" y="6706562"/>
              <a:ext cx="187652" cy="634289"/>
            </a:xfrm>
            <a:custGeom>
              <a:avLst/>
              <a:gdLst/>
              <a:ahLst/>
              <a:cxnLst/>
              <a:rect r="r" b="b" t="t" l="l"/>
              <a:pathLst>
                <a:path h="634289" w="187652">
                  <a:moveTo>
                    <a:pt x="0" y="0"/>
                  </a:moveTo>
                  <a:lnTo>
                    <a:pt x="187652" y="0"/>
                  </a:lnTo>
                  <a:lnTo>
                    <a:pt x="187652" y="634289"/>
                  </a:lnTo>
                  <a:lnTo>
                    <a:pt x="0" y="6342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54" id="54"/>
            <p:cNvSpPr/>
            <p:nvPr/>
          </p:nvSpPr>
          <p:spPr>
            <a:xfrm flipH="false" flipV="false" rot="0">
              <a:off x="1226909" y="8033073"/>
              <a:ext cx="424922" cy="424922"/>
            </a:xfrm>
            <a:custGeom>
              <a:avLst/>
              <a:gdLst/>
              <a:ahLst/>
              <a:cxnLst/>
              <a:rect r="r" b="b" t="t" l="l"/>
              <a:pathLst>
                <a:path h="424922" w="424922">
                  <a:moveTo>
                    <a:pt x="0" y="0"/>
                  </a:moveTo>
                  <a:lnTo>
                    <a:pt x="424922" y="0"/>
                  </a:lnTo>
                  <a:lnTo>
                    <a:pt x="424922" y="424921"/>
                  </a:lnTo>
                  <a:lnTo>
                    <a:pt x="0" y="4249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4"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55" id="55"/>
          <p:cNvGrpSpPr>
            <a:grpSpLocks noChangeAspect="true"/>
          </p:cNvGrpSpPr>
          <p:nvPr/>
        </p:nvGrpSpPr>
        <p:grpSpPr>
          <a:xfrm rot="0">
            <a:off x="379876" y="1509102"/>
            <a:ext cx="4617014" cy="4561609"/>
            <a:chOff x="0" y="0"/>
            <a:chExt cx="4572000" cy="4517135"/>
          </a:xfrm>
        </p:grpSpPr>
        <p:sp>
          <p:nvSpPr>
            <p:cNvPr name="Freeform 56" id="56"/>
            <p:cNvSpPr/>
            <p:nvPr/>
          </p:nvSpPr>
          <p:spPr>
            <a:xfrm flipH="false" flipV="false" rot="0">
              <a:off x="56" y="513"/>
              <a:ext cx="4571980" cy="4516120"/>
            </a:xfrm>
            <a:custGeom>
              <a:avLst/>
              <a:gdLst/>
              <a:ahLst/>
              <a:cxnLst/>
              <a:rect r="r" b="b" t="t" l="l"/>
              <a:pathLst>
                <a:path h="4516120" w="4571980">
                  <a:moveTo>
                    <a:pt x="2625851" y="4304528"/>
                  </a:moveTo>
                  <a:cubicBezTo>
                    <a:pt x="2921033" y="4133201"/>
                    <a:pt x="3157857" y="3863670"/>
                    <a:pt x="3286333" y="3517500"/>
                  </a:cubicBezTo>
                  <a:cubicBezTo>
                    <a:pt x="3350757" y="3343915"/>
                    <a:pt x="3446003" y="3169721"/>
                    <a:pt x="3606759" y="3077855"/>
                  </a:cubicBezTo>
                  <a:cubicBezTo>
                    <a:pt x="3730733" y="3007011"/>
                    <a:pt x="3878617" y="2993695"/>
                    <a:pt x="4012778" y="2944817"/>
                  </a:cubicBezTo>
                  <a:cubicBezTo>
                    <a:pt x="4395008" y="2805565"/>
                    <a:pt x="4622861" y="2363132"/>
                    <a:pt x="4562274" y="1960870"/>
                  </a:cubicBezTo>
                  <a:cubicBezTo>
                    <a:pt x="4501687" y="1558606"/>
                    <a:pt x="4187520" y="1218860"/>
                    <a:pt x="3806807" y="1075508"/>
                  </a:cubicBezTo>
                  <a:cubicBezTo>
                    <a:pt x="3593093" y="995039"/>
                    <a:pt x="3379154" y="1012626"/>
                    <a:pt x="3167147" y="927755"/>
                  </a:cubicBezTo>
                  <a:cubicBezTo>
                    <a:pt x="2880240" y="812900"/>
                    <a:pt x="2630210" y="554377"/>
                    <a:pt x="2386066" y="364902"/>
                  </a:cubicBezTo>
                  <a:cubicBezTo>
                    <a:pt x="2141922" y="175426"/>
                    <a:pt x="1861139" y="2708"/>
                    <a:pt x="1552106" y="28"/>
                  </a:cubicBezTo>
                  <a:cubicBezTo>
                    <a:pt x="1179425" y="-3203"/>
                    <a:pt x="823018" y="276043"/>
                    <a:pt x="736997" y="638670"/>
                  </a:cubicBezTo>
                  <a:cubicBezTo>
                    <a:pt x="697719" y="804254"/>
                    <a:pt x="710125" y="977519"/>
                    <a:pt x="687974" y="1146250"/>
                  </a:cubicBezTo>
                  <a:cubicBezTo>
                    <a:pt x="602789" y="1795089"/>
                    <a:pt x="21501" y="2313971"/>
                    <a:pt x="552" y="2968042"/>
                  </a:cubicBezTo>
                  <a:cubicBezTo>
                    <a:pt x="-16610" y="3503877"/>
                    <a:pt x="368713" y="3991750"/>
                    <a:pt x="846422" y="4235089"/>
                  </a:cubicBezTo>
                  <a:cubicBezTo>
                    <a:pt x="1095379" y="4361905"/>
                    <a:pt x="1355090" y="4472021"/>
                    <a:pt x="1634945" y="4504757"/>
                  </a:cubicBezTo>
                  <a:cubicBezTo>
                    <a:pt x="1989959" y="4546286"/>
                    <a:pt x="2336033" y="4472741"/>
                    <a:pt x="2625851" y="4304528"/>
                  </a:cubicBezTo>
                  <a:close/>
                </a:path>
              </a:pathLst>
            </a:custGeom>
            <a:blipFill>
              <a:blip r:embed="rId30"/>
              <a:stretch>
                <a:fillRect l="0" t="-618" r="0" b="-618"/>
              </a:stretch>
            </a:blipFill>
          </p:spPr>
        </p:sp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4572000" cy="4517135"/>
            </a:xfrm>
            <a:custGeom>
              <a:avLst/>
              <a:gdLst/>
              <a:ahLst/>
              <a:cxnLst/>
              <a:rect r="r" b="b" t="t" l="l"/>
              <a:pathLst>
                <a:path h="4517135" w="4572000">
                  <a:moveTo>
                    <a:pt x="4572000" y="4517135"/>
                  </a:moveTo>
                  <a:lnTo>
                    <a:pt x="0" y="4517135"/>
                  </a:lnTo>
                  <a:lnTo>
                    <a:pt x="0" y="0"/>
                  </a:lnTo>
                  <a:lnTo>
                    <a:pt x="4572000" y="0"/>
                  </a:lnTo>
                  <a:lnTo>
                    <a:pt x="4572000" y="4517135"/>
                  </a:lnTo>
                  <a:close/>
                </a:path>
              </a:pathLst>
            </a:custGeom>
            <a:blipFill>
              <a:blip r:embed="rId31"/>
              <a:stretch>
                <a:fillRect l="-25" t="0" r="-25" b="0"/>
              </a:stretch>
            </a:blipFill>
          </p:spPr>
        </p:sp>
      </p:grpSp>
      <p:grpSp>
        <p:nvGrpSpPr>
          <p:cNvPr name="Group 58" id="58"/>
          <p:cNvGrpSpPr>
            <a:grpSpLocks noChangeAspect="true"/>
          </p:cNvGrpSpPr>
          <p:nvPr/>
        </p:nvGrpSpPr>
        <p:grpSpPr>
          <a:xfrm rot="0">
            <a:off x="258007" y="6658828"/>
            <a:ext cx="5932051" cy="3371568"/>
            <a:chOff x="0" y="0"/>
            <a:chExt cx="4547616" cy="2584704"/>
          </a:xfrm>
        </p:grpSpPr>
        <p:sp>
          <p:nvSpPr>
            <p:cNvPr name="Freeform 59" id="59"/>
            <p:cNvSpPr/>
            <p:nvPr/>
          </p:nvSpPr>
          <p:spPr>
            <a:xfrm flipH="false" flipV="false" rot="0">
              <a:off x="0" y="0"/>
              <a:ext cx="4547616" cy="2584704"/>
            </a:xfrm>
            <a:custGeom>
              <a:avLst/>
              <a:gdLst/>
              <a:ahLst/>
              <a:cxnLst/>
              <a:rect r="r" b="b" t="t" l="l"/>
              <a:pathLst>
                <a:path h="2584704" w="4547616">
                  <a:moveTo>
                    <a:pt x="4547616" y="2584704"/>
                  </a:moveTo>
                  <a:lnTo>
                    <a:pt x="0" y="2584704"/>
                  </a:lnTo>
                  <a:lnTo>
                    <a:pt x="0" y="0"/>
                  </a:lnTo>
                  <a:lnTo>
                    <a:pt x="4547616" y="0"/>
                  </a:lnTo>
                  <a:lnTo>
                    <a:pt x="4547616" y="2584704"/>
                  </a:lnTo>
                  <a:close/>
                </a:path>
              </a:pathLst>
            </a:custGeom>
            <a:blipFill>
              <a:blip r:embed="rId32"/>
              <a:stretch>
                <a:fillRect l="0" t="-33" r="0" b="-33"/>
              </a:stretch>
            </a:blipFill>
          </p:spPr>
        </p:sp>
        <p:sp>
          <p:nvSpPr>
            <p:cNvPr name="Freeform 60" id="60"/>
            <p:cNvSpPr/>
            <p:nvPr/>
          </p:nvSpPr>
          <p:spPr>
            <a:xfrm flipH="false" flipV="false" rot="0">
              <a:off x="84368" y="53801"/>
              <a:ext cx="4384974" cy="2421182"/>
            </a:xfrm>
            <a:custGeom>
              <a:avLst/>
              <a:gdLst/>
              <a:ahLst/>
              <a:cxnLst/>
              <a:rect r="r" b="b" t="t" l="l"/>
              <a:pathLst>
                <a:path h="2421182" w="4384974">
                  <a:moveTo>
                    <a:pt x="3760187" y="2220333"/>
                  </a:moveTo>
                  <a:cubicBezTo>
                    <a:pt x="3994584" y="2156235"/>
                    <a:pt x="4204992" y="2016707"/>
                    <a:pt x="4318400" y="1790241"/>
                  </a:cubicBezTo>
                  <a:cubicBezTo>
                    <a:pt x="4427177" y="1573025"/>
                    <a:pt x="4405970" y="1283260"/>
                    <a:pt x="4230250" y="1115506"/>
                  </a:cubicBezTo>
                  <a:cubicBezTo>
                    <a:pt x="4041788" y="935589"/>
                    <a:pt x="3744784" y="936080"/>
                    <a:pt x="3519069" y="805913"/>
                  </a:cubicBezTo>
                  <a:cubicBezTo>
                    <a:pt x="3326574" y="694902"/>
                    <a:pt x="3202005" y="499282"/>
                    <a:pt x="3060125" y="328270"/>
                  </a:cubicBezTo>
                  <a:cubicBezTo>
                    <a:pt x="2918246" y="157258"/>
                    <a:pt x="2728480" y="-4381"/>
                    <a:pt x="2506310" y="90"/>
                  </a:cubicBezTo>
                  <a:cubicBezTo>
                    <a:pt x="2351845" y="3199"/>
                    <a:pt x="2212353" y="86313"/>
                    <a:pt x="2073959" y="154986"/>
                  </a:cubicBezTo>
                  <a:cubicBezTo>
                    <a:pt x="1853093" y="264583"/>
                    <a:pt x="1616459" y="342346"/>
                    <a:pt x="1373634" y="385131"/>
                  </a:cubicBezTo>
                  <a:cubicBezTo>
                    <a:pt x="982451" y="454054"/>
                    <a:pt x="542490" y="446712"/>
                    <a:pt x="247578" y="712777"/>
                  </a:cubicBezTo>
                  <a:cubicBezTo>
                    <a:pt x="44134" y="896320"/>
                    <a:pt x="-45950" y="1196406"/>
                    <a:pt x="22806" y="1461632"/>
                  </a:cubicBezTo>
                  <a:cubicBezTo>
                    <a:pt x="91561" y="1726856"/>
                    <a:pt x="316110" y="1945405"/>
                    <a:pt x="583124" y="2006937"/>
                  </a:cubicBezTo>
                  <a:cubicBezTo>
                    <a:pt x="767752" y="2049483"/>
                    <a:pt x="962706" y="2021420"/>
                    <a:pt x="1148166" y="2060193"/>
                  </a:cubicBezTo>
                  <a:cubicBezTo>
                    <a:pt x="1464527" y="2126333"/>
                    <a:pt x="1723496" y="2379767"/>
                    <a:pt x="2044608" y="2416467"/>
                  </a:cubicBezTo>
                  <a:cubicBezTo>
                    <a:pt x="2310521" y="2446860"/>
                    <a:pt x="2566061" y="2323454"/>
                    <a:pt x="2821281" y="2242864"/>
                  </a:cubicBezTo>
                  <a:cubicBezTo>
                    <a:pt x="2995922" y="2187721"/>
                    <a:pt x="3181490" y="2246973"/>
                    <a:pt x="3358233" y="2259183"/>
                  </a:cubicBezTo>
                  <a:cubicBezTo>
                    <a:pt x="3491234" y="2268371"/>
                    <a:pt x="3629442" y="2256086"/>
                    <a:pt x="3760187" y="2220333"/>
                  </a:cubicBezTo>
                  <a:close/>
                </a:path>
              </a:pathLst>
            </a:custGeom>
            <a:blipFill>
              <a:blip r:embed="rId33"/>
              <a:stretch>
                <a:fillRect l="0" t="-656" r="0" b="-35174"/>
              </a:stretch>
            </a:blipFill>
          </p:spPr>
        </p:sp>
      </p:grpSp>
      <p:sp>
        <p:nvSpPr>
          <p:cNvPr name="TextBox 61" id="61"/>
          <p:cNvSpPr txBox="true"/>
          <p:nvPr/>
        </p:nvSpPr>
        <p:spPr>
          <a:xfrm rot="0">
            <a:off x="5231068" y="2297919"/>
            <a:ext cx="6714384" cy="52110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66702D"/>
                </a:solidFill>
                <a:latin typeface="Lemonada"/>
                <a:ea typeface="Lemonada"/>
                <a:cs typeface="Lemonada"/>
                <a:sym typeface="Lemonada"/>
              </a:rPr>
              <a:t>This mushroom lives in hot, dry deserts</a:t>
            </a:r>
          </a:p>
          <a:p>
            <a:pPr algn="l">
              <a:lnSpc>
                <a:spcPts val="3754"/>
              </a:lnSpc>
            </a:pPr>
          </a:p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66702D"/>
                </a:solidFill>
                <a:latin typeface="Lemonada"/>
                <a:ea typeface="Lemonada"/>
                <a:cs typeface="Lemonada"/>
                <a:sym typeface="Lemonada"/>
              </a:rPr>
              <a:t>It grows in sandy soil and survives with very little water</a:t>
            </a:r>
          </a:p>
          <a:p>
            <a:pPr algn="l">
              <a:lnSpc>
                <a:spcPts val="3754"/>
              </a:lnSpc>
            </a:pPr>
          </a:p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66702D"/>
                </a:solidFill>
                <a:latin typeface="Lemonada"/>
                <a:ea typeface="Lemonada"/>
                <a:cs typeface="Lemonada"/>
                <a:sym typeface="Lemonada"/>
              </a:rPr>
              <a:t> The cap can turn into inky black goo as it gets older</a:t>
            </a:r>
          </a:p>
          <a:p>
            <a:pPr algn="l">
              <a:lnSpc>
                <a:spcPts val="3754"/>
              </a:lnSpc>
            </a:pPr>
          </a:p>
          <a:p>
            <a:pPr algn="l" marL="578936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66702D"/>
                </a:solidFill>
                <a:latin typeface="Lemonada"/>
                <a:ea typeface="Lemonada"/>
                <a:cs typeface="Lemonada"/>
                <a:sym typeface="Lemonada"/>
              </a:rPr>
              <a:t>Fun Fact: It can be found right here in Arizona!</a:t>
            </a:r>
          </a:p>
        </p:txBody>
      </p:sp>
      <p:sp>
        <p:nvSpPr>
          <p:cNvPr name="Freeform 62" id="62"/>
          <p:cNvSpPr/>
          <p:nvPr/>
        </p:nvSpPr>
        <p:spPr>
          <a:xfrm flipH="false" flipV="false" rot="0">
            <a:off x="7292858" y="7206410"/>
            <a:ext cx="2322197" cy="3485474"/>
          </a:xfrm>
          <a:custGeom>
            <a:avLst/>
            <a:gdLst/>
            <a:ahLst/>
            <a:cxnLst/>
            <a:rect r="r" b="b" t="t" l="l"/>
            <a:pathLst>
              <a:path h="3485474" w="2322197">
                <a:moveTo>
                  <a:pt x="0" y="0"/>
                </a:moveTo>
                <a:lnTo>
                  <a:pt x="2322197" y="0"/>
                </a:lnTo>
                <a:lnTo>
                  <a:pt x="2322197" y="3485474"/>
                </a:lnTo>
                <a:lnTo>
                  <a:pt x="0" y="3485474"/>
                </a:lnTo>
                <a:lnTo>
                  <a:pt x="0" y="0"/>
                </a:lnTo>
                <a:close/>
              </a:path>
            </a:pathLst>
          </a:custGeom>
          <a:blipFill>
            <a:blip r:embed="rId34"/>
            <a:stretch>
              <a:fillRect l="0" t="0" r="0" b="0"/>
            </a:stretch>
          </a:blipFill>
        </p:spPr>
      </p:sp>
      <p:sp>
        <p:nvSpPr>
          <p:cNvPr name="TextBox 63" id="63"/>
          <p:cNvSpPr txBox="true"/>
          <p:nvPr/>
        </p:nvSpPr>
        <p:spPr>
          <a:xfrm rot="0">
            <a:off x="2811716" y="805991"/>
            <a:ext cx="12664568" cy="134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97"/>
              </a:lnSpc>
            </a:pPr>
            <a:r>
              <a:rPr lang="en-US" sz="9373">
                <a:solidFill>
                  <a:srgbClr val="66702D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DESERT INK CAP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2222" r="0" b="-12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289328" y="6321958"/>
            <a:ext cx="18866657" cy="7012107"/>
          </a:xfrm>
          <a:custGeom>
            <a:avLst/>
            <a:gdLst/>
            <a:ahLst/>
            <a:cxnLst/>
            <a:rect r="r" b="b" t="t" l="l"/>
            <a:pathLst>
              <a:path h="7012107" w="18866657">
                <a:moveTo>
                  <a:pt x="0" y="0"/>
                </a:moveTo>
                <a:lnTo>
                  <a:pt x="18866656" y="0"/>
                </a:lnTo>
                <a:lnTo>
                  <a:pt x="18866656" y="7012107"/>
                </a:lnTo>
                <a:lnTo>
                  <a:pt x="0" y="70121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1712679" y="1489579"/>
            <a:ext cx="20796630" cy="10974228"/>
          </a:xfrm>
          <a:custGeom>
            <a:avLst/>
            <a:gdLst/>
            <a:ahLst/>
            <a:cxnLst/>
            <a:rect r="r" b="b" t="t" l="l"/>
            <a:pathLst>
              <a:path h="10974228" w="20796630">
                <a:moveTo>
                  <a:pt x="0" y="0"/>
                </a:moveTo>
                <a:lnTo>
                  <a:pt x="20796630" y="0"/>
                </a:lnTo>
                <a:lnTo>
                  <a:pt x="20796630" y="10974227"/>
                </a:lnTo>
                <a:lnTo>
                  <a:pt x="0" y="109742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13939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357153" y="1563067"/>
            <a:ext cx="5154981" cy="7489415"/>
            <a:chOff x="0" y="0"/>
            <a:chExt cx="6873309" cy="9985886"/>
          </a:xfrm>
        </p:grpSpPr>
        <p:grpSp>
          <p:nvGrpSpPr>
            <p:cNvPr name="Group 6" id="6"/>
            <p:cNvGrpSpPr/>
            <p:nvPr/>
          </p:nvGrpSpPr>
          <p:grpSpPr>
            <a:xfrm rot="0">
              <a:off x="0" y="0"/>
              <a:ext cx="6873309" cy="9985886"/>
              <a:chOff x="0" y="0"/>
              <a:chExt cx="2199855" cy="3196060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59632" y="0"/>
                    </a:moveTo>
                    <a:lnTo>
                      <a:pt x="2140224" y="0"/>
                    </a:lnTo>
                    <a:cubicBezTo>
                      <a:pt x="2156039" y="0"/>
                      <a:pt x="2171207" y="6283"/>
                      <a:pt x="2182390" y="17466"/>
                    </a:cubicBezTo>
                    <a:cubicBezTo>
                      <a:pt x="2193573" y="28649"/>
                      <a:pt x="2199855" y="43816"/>
                      <a:pt x="2199855" y="59632"/>
                    </a:cubicBezTo>
                    <a:lnTo>
                      <a:pt x="2199855" y="3136428"/>
                    </a:lnTo>
                    <a:cubicBezTo>
                      <a:pt x="2199855" y="3152244"/>
                      <a:pt x="2193573" y="3167411"/>
                      <a:pt x="2182390" y="3178594"/>
                    </a:cubicBezTo>
                    <a:cubicBezTo>
                      <a:pt x="2171207" y="3189777"/>
                      <a:pt x="2156039" y="3196060"/>
                      <a:pt x="2140224" y="3196060"/>
                    </a:cubicBezTo>
                    <a:lnTo>
                      <a:pt x="59632" y="3196060"/>
                    </a:lnTo>
                    <a:cubicBezTo>
                      <a:pt x="43816" y="3196060"/>
                      <a:pt x="28649" y="3189777"/>
                      <a:pt x="17466" y="3178594"/>
                    </a:cubicBezTo>
                    <a:cubicBezTo>
                      <a:pt x="6283" y="3167411"/>
                      <a:pt x="0" y="3152244"/>
                      <a:pt x="0" y="3136428"/>
                    </a:cubicBezTo>
                    <a:lnTo>
                      <a:pt x="0" y="59632"/>
                    </a:lnTo>
                    <a:cubicBezTo>
                      <a:pt x="0" y="43816"/>
                      <a:pt x="6283" y="28649"/>
                      <a:pt x="17466" y="17466"/>
                    </a:cubicBezTo>
                    <a:cubicBezTo>
                      <a:pt x="28649" y="6283"/>
                      <a:pt x="43816" y="0"/>
                      <a:pt x="59632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8" id="8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9" id="9"/>
            <p:cNvGrpSpPr/>
            <p:nvPr/>
          </p:nvGrpSpPr>
          <p:grpSpPr>
            <a:xfrm rot="0">
              <a:off x="304472" y="315695"/>
              <a:ext cx="6255008" cy="9327180"/>
              <a:chOff x="0" y="0"/>
              <a:chExt cx="846892" cy="1262846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30836" y="0"/>
                    </a:moveTo>
                    <a:lnTo>
                      <a:pt x="816056" y="0"/>
                    </a:lnTo>
                    <a:cubicBezTo>
                      <a:pt x="824234" y="0"/>
                      <a:pt x="832078" y="3249"/>
                      <a:pt x="837860" y="9032"/>
                    </a:cubicBezTo>
                    <a:cubicBezTo>
                      <a:pt x="843643" y="14814"/>
                      <a:pt x="846892" y="22658"/>
                      <a:pt x="846892" y="30836"/>
                    </a:cubicBezTo>
                    <a:lnTo>
                      <a:pt x="846892" y="1232010"/>
                    </a:lnTo>
                    <a:cubicBezTo>
                      <a:pt x="846892" y="1240189"/>
                      <a:pt x="843643" y="1248032"/>
                      <a:pt x="837860" y="1253815"/>
                    </a:cubicBezTo>
                    <a:cubicBezTo>
                      <a:pt x="832078" y="1259598"/>
                      <a:pt x="824234" y="1262846"/>
                      <a:pt x="816056" y="1262846"/>
                    </a:cubicBezTo>
                    <a:lnTo>
                      <a:pt x="30836" y="1262846"/>
                    </a:lnTo>
                    <a:cubicBezTo>
                      <a:pt x="22658" y="1262846"/>
                      <a:pt x="14814" y="1259598"/>
                      <a:pt x="9032" y="1253815"/>
                    </a:cubicBezTo>
                    <a:cubicBezTo>
                      <a:pt x="3249" y="1248032"/>
                      <a:pt x="0" y="1240189"/>
                      <a:pt x="0" y="1232010"/>
                    </a:cubicBezTo>
                    <a:lnTo>
                      <a:pt x="0" y="30836"/>
                    </a:lnTo>
                    <a:cubicBezTo>
                      <a:pt x="0" y="22658"/>
                      <a:pt x="3249" y="14814"/>
                      <a:pt x="9032" y="9032"/>
                    </a:cubicBezTo>
                    <a:cubicBezTo>
                      <a:pt x="14814" y="3249"/>
                      <a:pt x="22658" y="0"/>
                      <a:pt x="30836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61766" t="0" r="-61766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622627" y="5554010"/>
              <a:ext cx="5620628" cy="3496211"/>
              <a:chOff x="0" y="0"/>
              <a:chExt cx="1798926" cy="1118989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4316" y="0"/>
                    </a:moveTo>
                    <a:lnTo>
                      <a:pt x="1764609" y="0"/>
                    </a:lnTo>
                    <a:cubicBezTo>
                      <a:pt x="1773711" y="0"/>
                      <a:pt x="1782439" y="3615"/>
                      <a:pt x="1788875" y="10051"/>
                    </a:cubicBezTo>
                    <a:cubicBezTo>
                      <a:pt x="1795310" y="16486"/>
                      <a:pt x="1798925" y="25215"/>
                      <a:pt x="1798925" y="34316"/>
                    </a:cubicBezTo>
                    <a:lnTo>
                      <a:pt x="1798925" y="1084673"/>
                    </a:lnTo>
                    <a:cubicBezTo>
                      <a:pt x="1798925" y="1093774"/>
                      <a:pt x="1795310" y="1102503"/>
                      <a:pt x="1788875" y="1108938"/>
                    </a:cubicBezTo>
                    <a:cubicBezTo>
                      <a:pt x="1782439" y="1115374"/>
                      <a:pt x="1773711" y="1118989"/>
                      <a:pt x="1764609" y="1118989"/>
                    </a:cubicBezTo>
                    <a:lnTo>
                      <a:pt x="34316" y="1118989"/>
                    </a:lnTo>
                    <a:cubicBezTo>
                      <a:pt x="25215" y="1118989"/>
                      <a:pt x="16486" y="1115374"/>
                      <a:pt x="10051" y="1108938"/>
                    </a:cubicBezTo>
                    <a:cubicBezTo>
                      <a:pt x="3615" y="1102503"/>
                      <a:pt x="0" y="1093774"/>
                      <a:pt x="0" y="1084673"/>
                    </a:cubicBezTo>
                    <a:lnTo>
                      <a:pt x="0" y="34316"/>
                    </a:lnTo>
                    <a:cubicBezTo>
                      <a:pt x="0" y="25215"/>
                      <a:pt x="3615" y="16486"/>
                      <a:pt x="10051" y="10051"/>
                    </a:cubicBezTo>
                    <a:cubicBezTo>
                      <a:pt x="16486" y="3615"/>
                      <a:pt x="25215" y="0"/>
                      <a:pt x="34316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4" id="14"/>
            <p:cNvSpPr/>
            <p:nvPr/>
          </p:nvSpPr>
          <p:spPr>
            <a:xfrm>
              <a:off x="2078519" y="544165"/>
              <a:ext cx="4136844" cy="0"/>
            </a:xfrm>
            <a:prstGeom prst="line">
              <a:avLst/>
            </a:prstGeom>
            <a:ln cap="flat" w="59325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5" id="15"/>
            <p:cNvGrpSpPr/>
            <p:nvPr/>
          </p:nvGrpSpPr>
          <p:grpSpPr>
            <a:xfrm rot="0">
              <a:off x="622627" y="1027363"/>
              <a:ext cx="5620628" cy="3609907"/>
              <a:chOff x="0" y="0"/>
              <a:chExt cx="1798926" cy="1155379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8" id="18"/>
            <p:cNvSpPr/>
            <p:nvPr/>
          </p:nvSpPr>
          <p:spPr>
            <a:xfrm flipV="true">
              <a:off x="622627" y="7824941"/>
              <a:ext cx="5592736" cy="0"/>
            </a:xfrm>
            <a:prstGeom prst="line">
              <a:avLst/>
            </a:prstGeom>
            <a:ln cap="flat" w="2966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947573" y="4761757"/>
              <a:ext cx="5267791" cy="81883"/>
            </a:xfrm>
            <a:custGeom>
              <a:avLst/>
              <a:gdLst/>
              <a:ahLst/>
              <a:cxnLst/>
              <a:rect r="r" b="b" t="t" l="l"/>
              <a:pathLst>
                <a:path h="81883" w="5267791">
                  <a:moveTo>
                    <a:pt x="0" y="0"/>
                  </a:moveTo>
                  <a:lnTo>
                    <a:pt x="5267790" y="0"/>
                  </a:lnTo>
                  <a:lnTo>
                    <a:pt x="5267790" y="81883"/>
                  </a:lnTo>
                  <a:lnTo>
                    <a:pt x="0" y="818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20" id="20"/>
            <p:cNvGrpSpPr/>
            <p:nvPr/>
          </p:nvGrpSpPr>
          <p:grpSpPr>
            <a:xfrm rot="0">
              <a:off x="947573" y="1282205"/>
              <a:ext cx="5004778" cy="3097097"/>
              <a:chOff x="0" y="0"/>
              <a:chExt cx="1601818" cy="991250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1601818" cy="991250"/>
              </a:xfrm>
              <a:custGeom>
                <a:avLst/>
                <a:gdLst/>
                <a:ahLst/>
                <a:cxnLst/>
                <a:rect r="r" b="b" t="t" l="l"/>
                <a:pathLst>
                  <a:path h="991250" w="1601818">
                    <a:moveTo>
                      <a:pt x="0" y="0"/>
                    </a:moveTo>
                    <a:lnTo>
                      <a:pt x="1601818" y="0"/>
                    </a:lnTo>
                    <a:lnTo>
                      <a:pt x="1601818" y="991250"/>
                    </a:lnTo>
                    <a:lnTo>
                      <a:pt x="0" y="991250"/>
                    </a:ln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19050"/>
                <a:ext cx="1601818" cy="1010300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4574251" y="733382"/>
              <a:ext cx="1850432" cy="548822"/>
              <a:chOff x="0" y="0"/>
              <a:chExt cx="1370235" cy="406400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137023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70235">
                    <a:moveTo>
                      <a:pt x="116703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67035" y="406400"/>
                    </a:lnTo>
                    <a:lnTo>
                      <a:pt x="1370235" y="203200"/>
                    </a:lnTo>
                    <a:lnTo>
                      <a:pt x="116703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152400" y="-19050"/>
                <a:ext cx="1065435" cy="425450"/>
              </a:xfrm>
              <a:prstGeom prst="rect">
                <a:avLst/>
              </a:prstGeom>
            </p:spPr>
            <p:txBody>
              <a:bodyPr anchor="ctr" rtlCol="false" tIns="35533" lIns="35533" bIns="35533" rIns="35533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Extremotolerant</a:t>
                </a:r>
              </a:p>
            </p:txBody>
          </p:sp>
        </p:grpSp>
        <p:sp>
          <p:nvSpPr>
            <p:cNvPr name="Freeform 26" id="26"/>
            <p:cNvSpPr/>
            <p:nvPr/>
          </p:nvSpPr>
          <p:spPr>
            <a:xfrm flipH="false" flipV="false" rot="0">
              <a:off x="3133871" y="315695"/>
              <a:ext cx="3109384" cy="3329996"/>
            </a:xfrm>
            <a:custGeom>
              <a:avLst/>
              <a:gdLst/>
              <a:ahLst/>
              <a:cxnLst/>
              <a:rect r="r" b="b" t="t" l="l"/>
              <a:pathLst>
                <a:path h="3329996" w="3109384">
                  <a:moveTo>
                    <a:pt x="0" y="0"/>
                  </a:moveTo>
                  <a:lnTo>
                    <a:pt x="3109385" y="0"/>
                  </a:lnTo>
                  <a:lnTo>
                    <a:pt x="3109385" y="3329996"/>
                  </a:lnTo>
                  <a:lnTo>
                    <a:pt x="0" y="332999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495743" y="0"/>
              <a:ext cx="5719620" cy="5719620"/>
            </a:xfrm>
            <a:custGeom>
              <a:avLst/>
              <a:gdLst/>
              <a:ahLst/>
              <a:cxnLst/>
              <a:rect r="r" b="b" t="t" l="l"/>
              <a:pathLst>
                <a:path h="5719620" w="5719620">
                  <a:moveTo>
                    <a:pt x="0" y="0"/>
                  </a:moveTo>
                  <a:lnTo>
                    <a:pt x="5719620" y="0"/>
                  </a:lnTo>
                  <a:lnTo>
                    <a:pt x="5719620" y="5719620"/>
                  </a:lnTo>
                  <a:lnTo>
                    <a:pt x="0" y="571962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sp>
          <p:nvSpPr>
            <p:cNvPr name="Freeform 28" id="28"/>
            <p:cNvSpPr/>
            <p:nvPr/>
          </p:nvSpPr>
          <p:spPr>
            <a:xfrm flipH="false" flipV="false" rot="0">
              <a:off x="1594961" y="477729"/>
              <a:ext cx="4487004" cy="4487004"/>
            </a:xfrm>
            <a:custGeom>
              <a:avLst/>
              <a:gdLst/>
              <a:ahLst/>
              <a:cxnLst/>
              <a:rect r="r" b="b" t="t" l="l"/>
              <a:pathLst>
                <a:path h="4487004" w="4487004">
                  <a:moveTo>
                    <a:pt x="0" y="0"/>
                  </a:moveTo>
                  <a:lnTo>
                    <a:pt x="4487005" y="0"/>
                  </a:lnTo>
                  <a:lnTo>
                    <a:pt x="4487005" y="4487004"/>
                  </a:lnTo>
                  <a:lnTo>
                    <a:pt x="0" y="44870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0" t="0" r="0" b="0"/>
              </a:stretch>
            </a:blipFill>
          </p:spPr>
        </p:sp>
        <p:grpSp>
          <p:nvGrpSpPr>
            <p:cNvPr name="Group 29" id="29"/>
            <p:cNvGrpSpPr/>
            <p:nvPr/>
          </p:nvGrpSpPr>
          <p:grpSpPr>
            <a:xfrm rot="0">
              <a:off x="1139453" y="4889470"/>
              <a:ext cx="4621018" cy="426334"/>
              <a:chOff x="0" y="0"/>
              <a:chExt cx="8047555" cy="742465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0" t="-251910" r="0" b="-251910"/>
                </a:stretch>
              </a:blipFill>
            </p:spPr>
          </p:sp>
        </p:grpSp>
        <p:sp>
          <p:nvSpPr>
            <p:cNvPr name="Freeform 31" id="31"/>
            <p:cNvSpPr/>
            <p:nvPr/>
          </p:nvSpPr>
          <p:spPr>
            <a:xfrm flipH="false" flipV="false" rot="0">
              <a:off x="916629" y="8530003"/>
              <a:ext cx="445648" cy="445648"/>
            </a:xfrm>
            <a:custGeom>
              <a:avLst/>
              <a:gdLst/>
              <a:ahLst/>
              <a:cxnLst/>
              <a:rect r="r" b="b" t="t" l="l"/>
              <a:pathLst>
                <a:path h="445648" w="445648">
                  <a:moveTo>
                    <a:pt x="0" y="0"/>
                  </a:moveTo>
                  <a:lnTo>
                    <a:pt x="445648" y="0"/>
                  </a:lnTo>
                  <a:lnTo>
                    <a:pt x="445648" y="445648"/>
                  </a:lnTo>
                  <a:lnTo>
                    <a:pt x="0" y="445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2" id="32"/>
            <p:cNvSpPr txBox="true"/>
            <p:nvPr/>
          </p:nvSpPr>
          <p:spPr>
            <a:xfrm rot="0">
              <a:off x="4617618" y="7968230"/>
              <a:ext cx="1464347" cy="346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87"/>
                </a:lnSpc>
              </a:pPr>
              <a:r>
                <a:rPr lang="en-US" sz="16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33" id="33"/>
            <p:cNvSpPr txBox="true"/>
            <p:nvPr/>
          </p:nvSpPr>
          <p:spPr>
            <a:xfrm rot="0">
              <a:off x="1262995" y="7931228"/>
              <a:ext cx="663933" cy="34670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287"/>
                </a:lnSpc>
              </a:pPr>
              <a:r>
                <a:rPr lang="en-US" sz="1633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34" id="34"/>
            <p:cNvSpPr txBox="true"/>
            <p:nvPr/>
          </p:nvSpPr>
          <p:spPr>
            <a:xfrm rot="0">
              <a:off x="622627" y="513050"/>
              <a:ext cx="1389231" cy="46848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48"/>
                </a:lnSpc>
              </a:pPr>
              <a:r>
                <a:rPr lang="en-US" sz="2177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Lichens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3433319" y="4936310"/>
              <a:ext cx="20369" cy="305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0"/>
                </a:lnSpc>
              </a:pPr>
            </a:p>
          </p:txBody>
        </p:sp>
        <p:sp>
          <p:nvSpPr>
            <p:cNvPr name="TextBox 36" id="36"/>
            <p:cNvSpPr txBox="true"/>
            <p:nvPr/>
          </p:nvSpPr>
          <p:spPr>
            <a:xfrm rot="0">
              <a:off x="2247927" y="4929641"/>
              <a:ext cx="2377454" cy="3055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020"/>
                </a:lnSpc>
              </a:pPr>
              <a:r>
                <a:rPr lang="en-US" b="true" sz="1443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Acarospora socialis</a:t>
              </a:r>
            </a:p>
          </p:txBody>
        </p:sp>
        <p:sp>
          <p:nvSpPr>
            <p:cNvPr name="TextBox 37" id="37"/>
            <p:cNvSpPr txBox="true"/>
            <p:nvPr/>
          </p:nvSpPr>
          <p:spPr>
            <a:xfrm rot="0">
              <a:off x="1195200" y="7445001"/>
              <a:ext cx="799524" cy="37994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26"/>
                </a:lnSpc>
              </a:pPr>
              <a:r>
                <a:rPr lang="en-US" sz="1804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Fungi</a:t>
              </a:r>
            </a:p>
          </p:txBody>
        </p:sp>
        <p:sp>
          <p:nvSpPr>
            <p:cNvPr name="TextBox 38" id="38"/>
            <p:cNvSpPr txBox="true"/>
            <p:nvPr/>
          </p:nvSpPr>
          <p:spPr>
            <a:xfrm rot="0">
              <a:off x="788536" y="5644562"/>
              <a:ext cx="1084173" cy="4291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8"/>
                </a:lnSpc>
              </a:pPr>
              <a:r>
                <a:rPr lang="en-US" b="true" sz="1984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TextBox 39" id="39"/>
            <p:cNvSpPr txBox="true"/>
            <p:nvPr/>
          </p:nvSpPr>
          <p:spPr>
            <a:xfrm rot="0">
              <a:off x="788536" y="6159747"/>
              <a:ext cx="3579489" cy="6032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926"/>
                </a:lnSpc>
              </a:pPr>
              <a:r>
                <a:rPr lang="en-US" sz="1375" b="true">
                  <a:solidFill>
                    <a:srgbClr val="0040F6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Survives </a:t>
              </a:r>
              <a:r>
                <a:rPr lang="en-US" sz="1375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in hot temperatures and low humidity. </a:t>
              </a:r>
            </a:p>
          </p:txBody>
        </p:sp>
        <p:grpSp>
          <p:nvGrpSpPr>
            <p:cNvPr name="Group 40" id="40"/>
            <p:cNvGrpSpPr/>
            <p:nvPr/>
          </p:nvGrpSpPr>
          <p:grpSpPr>
            <a:xfrm rot="0">
              <a:off x="4574251" y="6974948"/>
              <a:ext cx="702980" cy="772173"/>
              <a:chOff x="0" y="0"/>
              <a:chExt cx="739966" cy="812800"/>
            </a:xfrm>
          </p:grpSpPr>
          <p:sp>
            <p:nvSpPr>
              <p:cNvPr name="Freeform 41" id="41"/>
              <p:cNvSpPr/>
              <p:nvPr/>
            </p:nvSpPr>
            <p:spPr>
              <a:xfrm flipH="false" flipV="false" rot="0">
                <a:off x="0" y="0"/>
                <a:ext cx="739966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739966">
                    <a:moveTo>
                      <a:pt x="246789" y="793731"/>
                    </a:moveTo>
                    <a:cubicBezTo>
                      <a:pt x="284725" y="805245"/>
                      <a:pt x="327853" y="812800"/>
                      <a:pt x="370182" y="812800"/>
                    </a:cubicBezTo>
                    <a:cubicBezTo>
                      <a:pt x="412512" y="812800"/>
                      <a:pt x="453245" y="806323"/>
                      <a:pt x="490781" y="794809"/>
                    </a:cubicBezTo>
                    <a:cubicBezTo>
                      <a:pt x="491581" y="794450"/>
                      <a:pt x="492379" y="794450"/>
                      <a:pt x="493177" y="794090"/>
                    </a:cubicBezTo>
                    <a:cubicBezTo>
                      <a:pt x="634142" y="748035"/>
                      <a:pt x="737969" y="626421"/>
                      <a:pt x="739966" y="484298"/>
                    </a:cubicBezTo>
                    <a:lnTo>
                      <a:pt x="739966" y="0"/>
                    </a:lnTo>
                    <a:lnTo>
                      <a:pt x="0" y="0"/>
                    </a:lnTo>
                    <a:lnTo>
                      <a:pt x="0" y="483939"/>
                    </a:lnTo>
                    <a:cubicBezTo>
                      <a:pt x="1997" y="627140"/>
                      <a:pt x="104226" y="748755"/>
                      <a:pt x="246789" y="793731"/>
                    </a:cubicBezTo>
                    <a:close/>
                  </a:path>
                </a:pathLst>
              </a:custGeom>
              <a:solidFill>
                <a:srgbClr val="418DFF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2" id="42"/>
              <p:cNvSpPr txBox="true"/>
              <p:nvPr/>
            </p:nvSpPr>
            <p:spPr>
              <a:xfrm>
                <a:off x="0" y="-19050"/>
                <a:ext cx="739966" cy="704850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Freeform 43" id="43"/>
            <p:cNvSpPr/>
            <p:nvPr/>
          </p:nvSpPr>
          <p:spPr>
            <a:xfrm flipH="false" flipV="false" rot="0">
              <a:off x="4674545" y="7014758"/>
              <a:ext cx="574899" cy="572983"/>
            </a:xfrm>
            <a:custGeom>
              <a:avLst/>
              <a:gdLst/>
              <a:ahLst/>
              <a:cxnLst/>
              <a:rect r="r" b="b" t="t" l="l"/>
              <a:pathLst>
                <a:path h="572983" w="574899">
                  <a:moveTo>
                    <a:pt x="0" y="0"/>
                  </a:moveTo>
                  <a:lnTo>
                    <a:pt x="574899" y="0"/>
                  </a:lnTo>
                  <a:lnTo>
                    <a:pt x="574899" y="572983"/>
                  </a:lnTo>
                  <a:lnTo>
                    <a:pt x="0" y="5729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44" id="44"/>
            <p:cNvGrpSpPr/>
            <p:nvPr/>
          </p:nvGrpSpPr>
          <p:grpSpPr>
            <a:xfrm rot="0">
              <a:off x="5394384" y="6762965"/>
              <a:ext cx="732174" cy="979774"/>
              <a:chOff x="0" y="0"/>
              <a:chExt cx="812800" cy="1087665"/>
            </a:xfrm>
          </p:grpSpPr>
          <p:sp>
            <p:nvSpPr>
              <p:cNvPr name="Freeform 45" id="45"/>
              <p:cNvSpPr/>
              <p:nvPr/>
            </p:nvSpPr>
            <p:spPr>
              <a:xfrm flipH="false" flipV="false" rot="0">
                <a:off x="20160" y="45698"/>
                <a:ext cx="772480" cy="1041968"/>
              </a:xfrm>
              <a:custGeom>
                <a:avLst/>
                <a:gdLst/>
                <a:ahLst/>
                <a:cxnLst/>
                <a:rect r="r" b="b" t="t" l="l"/>
                <a:pathLst>
                  <a:path h="1041968" w="772480">
                    <a:moveTo>
                      <a:pt x="409291" y="15994"/>
                    </a:moveTo>
                    <a:lnTo>
                      <a:pt x="769589" y="980275"/>
                    </a:lnTo>
                    <a:cubicBezTo>
                      <a:pt x="774832" y="994306"/>
                      <a:pt x="772865" y="1010015"/>
                      <a:pt x="764327" y="1022321"/>
                    </a:cubicBezTo>
                    <a:cubicBezTo>
                      <a:pt x="755788" y="1034627"/>
                      <a:pt x="741760" y="1041967"/>
                      <a:pt x="726782" y="1041967"/>
                    </a:cubicBezTo>
                    <a:lnTo>
                      <a:pt x="45698" y="1041967"/>
                    </a:lnTo>
                    <a:cubicBezTo>
                      <a:pt x="30720" y="1041967"/>
                      <a:pt x="16692" y="1034627"/>
                      <a:pt x="8153" y="1022321"/>
                    </a:cubicBezTo>
                    <a:cubicBezTo>
                      <a:pt x="-385" y="1010015"/>
                      <a:pt x="-2352" y="994306"/>
                      <a:pt x="2891" y="980275"/>
                    </a:cubicBezTo>
                    <a:lnTo>
                      <a:pt x="363189" y="15994"/>
                    </a:lnTo>
                    <a:cubicBezTo>
                      <a:pt x="366783" y="6376"/>
                      <a:pt x="375972" y="0"/>
                      <a:pt x="386240" y="0"/>
                    </a:cubicBezTo>
                    <a:cubicBezTo>
                      <a:pt x="396508" y="0"/>
                      <a:pt x="405697" y="6376"/>
                      <a:pt x="409291" y="15994"/>
                    </a:cubicBez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6" id="46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6960" lIns="26960" bIns="26960" rIns="26960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7" id="47"/>
            <p:cNvSpPr/>
            <p:nvPr/>
          </p:nvSpPr>
          <p:spPr>
            <a:xfrm flipH="false" flipV="false" rot="0">
              <a:off x="5658131" y="7077511"/>
              <a:ext cx="196805" cy="665227"/>
            </a:xfrm>
            <a:custGeom>
              <a:avLst/>
              <a:gdLst/>
              <a:ahLst/>
              <a:cxnLst/>
              <a:rect r="r" b="b" t="t" l="l"/>
              <a:pathLst>
                <a:path h="665227" w="196805">
                  <a:moveTo>
                    <a:pt x="0" y="0"/>
                  </a:moveTo>
                  <a:lnTo>
                    <a:pt x="196805" y="0"/>
                  </a:lnTo>
                  <a:lnTo>
                    <a:pt x="196805" y="665227"/>
                  </a:lnTo>
                  <a:lnTo>
                    <a:pt x="0" y="6652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8" id="48"/>
            <p:cNvSpPr/>
            <p:nvPr/>
          </p:nvSpPr>
          <p:spPr>
            <a:xfrm flipH="false" flipV="false" rot="0">
              <a:off x="1427061" y="8530003"/>
              <a:ext cx="445648" cy="445648"/>
            </a:xfrm>
            <a:custGeom>
              <a:avLst/>
              <a:gdLst/>
              <a:ahLst/>
              <a:cxnLst/>
              <a:rect r="r" b="b" t="t" l="l"/>
              <a:pathLst>
                <a:path h="445648" w="445648">
                  <a:moveTo>
                    <a:pt x="0" y="0"/>
                  </a:moveTo>
                  <a:lnTo>
                    <a:pt x="445648" y="0"/>
                  </a:lnTo>
                  <a:lnTo>
                    <a:pt x="445648" y="445648"/>
                  </a:lnTo>
                  <a:lnTo>
                    <a:pt x="0" y="445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9" id="49"/>
          <p:cNvGrpSpPr/>
          <p:nvPr/>
        </p:nvGrpSpPr>
        <p:grpSpPr>
          <a:xfrm rot="0">
            <a:off x="883158" y="1349158"/>
            <a:ext cx="4130961" cy="3958617"/>
            <a:chOff x="0" y="0"/>
            <a:chExt cx="6334760" cy="6070473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10" y="0"/>
              <a:ext cx="6334749" cy="6070500"/>
            </a:xfrm>
            <a:custGeom>
              <a:avLst/>
              <a:gdLst/>
              <a:ahLst/>
              <a:cxnLst/>
              <a:rect r="r" b="b" t="t" l="l"/>
              <a:pathLst>
                <a:path h="6070500" w="6334749">
                  <a:moveTo>
                    <a:pt x="6334750" y="6053709"/>
                  </a:moveTo>
                  <a:cubicBezTo>
                    <a:pt x="6066780" y="6082030"/>
                    <a:pt x="5830179" y="6068949"/>
                    <a:pt x="5559796" y="6054979"/>
                  </a:cubicBezTo>
                  <a:cubicBezTo>
                    <a:pt x="4066403" y="6078601"/>
                    <a:pt x="2165467" y="6061075"/>
                    <a:pt x="583301" y="6058662"/>
                  </a:cubicBezTo>
                  <a:cubicBezTo>
                    <a:pt x="521960" y="6080252"/>
                    <a:pt x="545836" y="6009132"/>
                    <a:pt x="526151" y="5981192"/>
                  </a:cubicBezTo>
                  <a:cubicBezTo>
                    <a:pt x="472430" y="5932043"/>
                    <a:pt x="426710" y="5885942"/>
                    <a:pt x="403723" y="5823712"/>
                  </a:cubicBezTo>
                  <a:cubicBezTo>
                    <a:pt x="447411" y="5527548"/>
                    <a:pt x="511038" y="5630164"/>
                    <a:pt x="435854" y="5435473"/>
                  </a:cubicBezTo>
                  <a:cubicBezTo>
                    <a:pt x="486654" y="5344541"/>
                    <a:pt x="449570" y="5223637"/>
                    <a:pt x="395468" y="5179822"/>
                  </a:cubicBezTo>
                  <a:cubicBezTo>
                    <a:pt x="343525" y="5018405"/>
                    <a:pt x="384165" y="5123053"/>
                    <a:pt x="325110" y="5034661"/>
                  </a:cubicBezTo>
                  <a:cubicBezTo>
                    <a:pt x="247259" y="5007864"/>
                    <a:pt x="335524" y="4972431"/>
                    <a:pt x="299837" y="4952492"/>
                  </a:cubicBezTo>
                  <a:cubicBezTo>
                    <a:pt x="223129" y="4806315"/>
                    <a:pt x="165471" y="4745863"/>
                    <a:pt x="83937" y="4646676"/>
                  </a:cubicBezTo>
                  <a:cubicBezTo>
                    <a:pt x="31740" y="4614418"/>
                    <a:pt x="90287" y="4573143"/>
                    <a:pt x="64760" y="4550791"/>
                  </a:cubicBezTo>
                  <a:cubicBezTo>
                    <a:pt x="-81544" y="4458081"/>
                    <a:pt x="69586" y="4480560"/>
                    <a:pt x="43043" y="4415409"/>
                  </a:cubicBezTo>
                  <a:cubicBezTo>
                    <a:pt x="-6487" y="4320667"/>
                    <a:pt x="61966" y="4231640"/>
                    <a:pt x="99685" y="4173093"/>
                  </a:cubicBezTo>
                  <a:cubicBezTo>
                    <a:pt x="206111" y="4054983"/>
                    <a:pt x="296408" y="3861816"/>
                    <a:pt x="271897" y="3825621"/>
                  </a:cubicBezTo>
                  <a:cubicBezTo>
                    <a:pt x="274945" y="3760089"/>
                    <a:pt x="362702" y="3723005"/>
                    <a:pt x="334889" y="3654933"/>
                  </a:cubicBezTo>
                  <a:cubicBezTo>
                    <a:pt x="359273" y="3610483"/>
                    <a:pt x="408295" y="3536061"/>
                    <a:pt x="462270" y="3486785"/>
                  </a:cubicBezTo>
                  <a:cubicBezTo>
                    <a:pt x="469382" y="3304921"/>
                    <a:pt x="504307" y="3237611"/>
                    <a:pt x="527294" y="3143377"/>
                  </a:cubicBezTo>
                  <a:cubicBezTo>
                    <a:pt x="576951" y="3059430"/>
                    <a:pt x="592953" y="2976245"/>
                    <a:pt x="641848" y="2905760"/>
                  </a:cubicBezTo>
                  <a:cubicBezTo>
                    <a:pt x="592572" y="2829560"/>
                    <a:pt x="659374" y="2818384"/>
                    <a:pt x="637276" y="2785872"/>
                  </a:cubicBezTo>
                  <a:cubicBezTo>
                    <a:pt x="734304" y="2657475"/>
                    <a:pt x="704586" y="2423160"/>
                    <a:pt x="683123" y="2284476"/>
                  </a:cubicBezTo>
                  <a:cubicBezTo>
                    <a:pt x="650484" y="2186686"/>
                    <a:pt x="624322" y="2137283"/>
                    <a:pt x="552567" y="2095373"/>
                  </a:cubicBezTo>
                  <a:cubicBezTo>
                    <a:pt x="568188" y="2042033"/>
                    <a:pt x="515610" y="1995932"/>
                    <a:pt x="499481" y="2002155"/>
                  </a:cubicBezTo>
                  <a:cubicBezTo>
                    <a:pt x="508879" y="1897126"/>
                    <a:pt x="459222" y="1867789"/>
                    <a:pt x="447157" y="1826514"/>
                  </a:cubicBezTo>
                  <a:cubicBezTo>
                    <a:pt x="387721" y="1773301"/>
                    <a:pt x="525135" y="1765554"/>
                    <a:pt x="450586" y="1696466"/>
                  </a:cubicBezTo>
                  <a:cubicBezTo>
                    <a:pt x="471922" y="1594739"/>
                    <a:pt x="474589" y="1542542"/>
                    <a:pt x="454269" y="1497711"/>
                  </a:cubicBezTo>
                  <a:cubicBezTo>
                    <a:pt x="438775" y="1460500"/>
                    <a:pt x="518404" y="1385443"/>
                    <a:pt x="489956" y="1391666"/>
                  </a:cubicBezTo>
                  <a:cubicBezTo>
                    <a:pt x="491226" y="1335278"/>
                    <a:pt x="454142" y="1311402"/>
                    <a:pt x="433314" y="1294511"/>
                  </a:cubicBezTo>
                  <a:cubicBezTo>
                    <a:pt x="442839" y="1271270"/>
                    <a:pt x="502656" y="1227963"/>
                    <a:pt x="509387" y="1214882"/>
                  </a:cubicBezTo>
                  <a:cubicBezTo>
                    <a:pt x="516626" y="1157097"/>
                    <a:pt x="442839" y="1144270"/>
                    <a:pt x="497830" y="1084961"/>
                  </a:cubicBezTo>
                  <a:cubicBezTo>
                    <a:pt x="459730" y="1014730"/>
                    <a:pt x="429631" y="1005332"/>
                    <a:pt x="442458" y="954278"/>
                  </a:cubicBezTo>
                  <a:cubicBezTo>
                    <a:pt x="335143" y="553720"/>
                    <a:pt x="441823" y="682625"/>
                    <a:pt x="483860" y="467614"/>
                  </a:cubicBezTo>
                  <a:cubicBezTo>
                    <a:pt x="540629" y="307213"/>
                    <a:pt x="466334" y="342011"/>
                    <a:pt x="450840" y="231521"/>
                  </a:cubicBezTo>
                  <a:cubicBezTo>
                    <a:pt x="472303" y="18034"/>
                    <a:pt x="375402" y="51308"/>
                    <a:pt x="504180" y="0"/>
                  </a:cubicBezTo>
                  <a:cubicBezTo>
                    <a:pt x="2313676" y="18542"/>
                    <a:pt x="4221978" y="12827"/>
                    <a:pt x="5948416" y="2540"/>
                  </a:cubicBezTo>
                  <a:cubicBezTo>
                    <a:pt x="6111230" y="31115"/>
                    <a:pt x="6314430" y="-15367"/>
                    <a:pt x="6325987" y="21082"/>
                  </a:cubicBezTo>
                  <a:cubicBezTo>
                    <a:pt x="6332845" y="199644"/>
                    <a:pt x="6325479" y="397637"/>
                    <a:pt x="6325352" y="610743"/>
                  </a:cubicBezTo>
                  <a:cubicBezTo>
                    <a:pt x="6324082" y="1642872"/>
                    <a:pt x="6334877" y="2744978"/>
                    <a:pt x="6326241" y="3737356"/>
                  </a:cubicBezTo>
                  <a:cubicBezTo>
                    <a:pt x="6337798" y="4569079"/>
                    <a:pt x="6315827" y="5265674"/>
                    <a:pt x="6334750" y="6053709"/>
                  </a:cubicBezTo>
                  <a:close/>
                </a:path>
              </a:pathLst>
            </a:custGeom>
            <a:blipFill>
              <a:blip r:embed="rId18"/>
              <a:stretch>
                <a:fillRect l="-9892" t="0" r="-9892" b="0"/>
              </a:stretch>
            </a:blipFill>
          </p:spPr>
        </p:sp>
      </p:grpSp>
      <p:grpSp>
        <p:nvGrpSpPr>
          <p:cNvPr name="Group 51" id="51"/>
          <p:cNvGrpSpPr/>
          <p:nvPr/>
        </p:nvGrpSpPr>
        <p:grpSpPr>
          <a:xfrm rot="0">
            <a:off x="1129906" y="5493879"/>
            <a:ext cx="3884213" cy="4334132"/>
            <a:chOff x="0" y="0"/>
            <a:chExt cx="5678297" cy="633603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60" y="0"/>
              <a:ext cx="5678237" cy="6336030"/>
            </a:xfrm>
            <a:custGeom>
              <a:avLst/>
              <a:gdLst/>
              <a:ahLst/>
              <a:cxnLst/>
              <a:rect r="r" b="b" t="t" l="l"/>
              <a:pathLst>
                <a:path h="6336030" w="5678237">
                  <a:moveTo>
                    <a:pt x="5439350" y="4710303"/>
                  </a:moveTo>
                  <a:cubicBezTo>
                    <a:pt x="5363150" y="4816602"/>
                    <a:pt x="5346894" y="4851781"/>
                    <a:pt x="5235515" y="4844161"/>
                  </a:cubicBezTo>
                  <a:cubicBezTo>
                    <a:pt x="5236531" y="4862957"/>
                    <a:pt x="5252533" y="4874387"/>
                    <a:pt x="5226117" y="4878705"/>
                  </a:cubicBezTo>
                  <a:cubicBezTo>
                    <a:pt x="5202114" y="4933950"/>
                    <a:pt x="5098990" y="4863465"/>
                    <a:pt x="5112960" y="5012817"/>
                  </a:cubicBezTo>
                  <a:cubicBezTo>
                    <a:pt x="5051238" y="5002530"/>
                    <a:pt x="4980372" y="5104892"/>
                    <a:pt x="4889313" y="5113147"/>
                  </a:cubicBezTo>
                  <a:cubicBezTo>
                    <a:pt x="4813748" y="5096637"/>
                    <a:pt x="5041205" y="5150866"/>
                    <a:pt x="4561018" y="5236972"/>
                  </a:cubicBezTo>
                  <a:cubicBezTo>
                    <a:pt x="4565717" y="5270881"/>
                    <a:pt x="4432494" y="5163185"/>
                    <a:pt x="4469832" y="5210683"/>
                  </a:cubicBezTo>
                  <a:cubicBezTo>
                    <a:pt x="4384107" y="5185283"/>
                    <a:pt x="4417254" y="5314696"/>
                    <a:pt x="4315527" y="5218557"/>
                  </a:cubicBezTo>
                  <a:cubicBezTo>
                    <a:pt x="4221420" y="5283581"/>
                    <a:pt x="4120709" y="5272786"/>
                    <a:pt x="3919033" y="5321173"/>
                  </a:cubicBezTo>
                  <a:cubicBezTo>
                    <a:pt x="3885886" y="5382641"/>
                    <a:pt x="3894395" y="5332730"/>
                    <a:pt x="3727390" y="5419598"/>
                  </a:cubicBezTo>
                  <a:cubicBezTo>
                    <a:pt x="3743900" y="5344922"/>
                    <a:pt x="3618043" y="5449443"/>
                    <a:pt x="3613852" y="5451475"/>
                  </a:cubicBezTo>
                  <a:cubicBezTo>
                    <a:pt x="3493456" y="5484114"/>
                    <a:pt x="3540065" y="5615051"/>
                    <a:pt x="3407477" y="5618353"/>
                  </a:cubicBezTo>
                  <a:cubicBezTo>
                    <a:pt x="3383347" y="5562346"/>
                    <a:pt x="3386522" y="5653151"/>
                    <a:pt x="3329499" y="5604891"/>
                  </a:cubicBezTo>
                  <a:cubicBezTo>
                    <a:pt x="3327467" y="5608066"/>
                    <a:pt x="3311084" y="5652770"/>
                    <a:pt x="3230439" y="5661406"/>
                  </a:cubicBezTo>
                  <a:cubicBezTo>
                    <a:pt x="3216596" y="5672201"/>
                    <a:pt x="3170749" y="5793232"/>
                    <a:pt x="3097851" y="5748655"/>
                  </a:cubicBezTo>
                  <a:cubicBezTo>
                    <a:pt x="3066609" y="5816346"/>
                    <a:pt x="3106868" y="5812917"/>
                    <a:pt x="3023937" y="5777357"/>
                  </a:cubicBezTo>
                  <a:cubicBezTo>
                    <a:pt x="2988123" y="5759450"/>
                    <a:pt x="2953706" y="5844286"/>
                    <a:pt x="2899604" y="5834761"/>
                  </a:cubicBezTo>
                  <a:cubicBezTo>
                    <a:pt x="2882586" y="5828284"/>
                    <a:pt x="2806894" y="5793359"/>
                    <a:pt x="2740727" y="5822696"/>
                  </a:cubicBezTo>
                  <a:cubicBezTo>
                    <a:pt x="2744791" y="5843651"/>
                    <a:pt x="2669607" y="5807583"/>
                    <a:pt x="2641794" y="5882259"/>
                  </a:cubicBezTo>
                  <a:cubicBezTo>
                    <a:pt x="2585914" y="5840222"/>
                    <a:pt x="2679640" y="5843524"/>
                    <a:pt x="2535495" y="5865241"/>
                  </a:cubicBezTo>
                  <a:cubicBezTo>
                    <a:pt x="2540067" y="5836285"/>
                    <a:pt x="2472122" y="6001004"/>
                    <a:pt x="2356425" y="5989574"/>
                  </a:cubicBezTo>
                  <a:cubicBezTo>
                    <a:pt x="2301815" y="6011418"/>
                    <a:pt x="2181546" y="5925693"/>
                    <a:pt x="2127571" y="6035548"/>
                  </a:cubicBezTo>
                  <a:cubicBezTo>
                    <a:pt x="2132905" y="6005322"/>
                    <a:pt x="2050228" y="5924169"/>
                    <a:pt x="1880810" y="5977255"/>
                  </a:cubicBezTo>
                  <a:cubicBezTo>
                    <a:pt x="1779591" y="6055487"/>
                    <a:pt x="1706693" y="5862828"/>
                    <a:pt x="1434786" y="6045200"/>
                  </a:cubicBezTo>
                  <a:cubicBezTo>
                    <a:pt x="1357443" y="6097778"/>
                    <a:pt x="1276163" y="6100572"/>
                    <a:pt x="1166562" y="6168390"/>
                  </a:cubicBezTo>
                  <a:cubicBezTo>
                    <a:pt x="1103189" y="6224270"/>
                    <a:pt x="913324" y="6346571"/>
                    <a:pt x="828107" y="6278626"/>
                  </a:cubicBezTo>
                  <a:cubicBezTo>
                    <a:pt x="735143" y="6304915"/>
                    <a:pt x="724602" y="6241161"/>
                    <a:pt x="651196" y="6214491"/>
                  </a:cubicBezTo>
                  <a:cubicBezTo>
                    <a:pt x="564455" y="6279134"/>
                    <a:pt x="456632" y="6213475"/>
                    <a:pt x="333188" y="6336030"/>
                  </a:cubicBezTo>
                  <a:cubicBezTo>
                    <a:pt x="275784" y="6305169"/>
                    <a:pt x="147768" y="6327521"/>
                    <a:pt x="28261" y="6308852"/>
                  </a:cubicBezTo>
                  <a:cubicBezTo>
                    <a:pt x="-19491" y="4542663"/>
                    <a:pt x="23181" y="2060321"/>
                    <a:pt x="16069" y="46228"/>
                  </a:cubicBezTo>
                  <a:cubicBezTo>
                    <a:pt x="-82991" y="-11684"/>
                    <a:pt x="304359" y="15240"/>
                    <a:pt x="402657" y="16764"/>
                  </a:cubicBezTo>
                  <a:cubicBezTo>
                    <a:pt x="750002" y="10795"/>
                    <a:pt x="1130748" y="8636"/>
                    <a:pt x="1509843" y="16637"/>
                  </a:cubicBezTo>
                  <a:cubicBezTo>
                    <a:pt x="2798131" y="-4826"/>
                    <a:pt x="4379027" y="39497"/>
                    <a:pt x="5626802" y="0"/>
                  </a:cubicBezTo>
                  <a:cubicBezTo>
                    <a:pt x="5736784" y="1356614"/>
                    <a:pt x="5588194" y="2958719"/>
                    <a:pt x="5678237" y="4338193"/>
                  </a:cubicBezTo>
                  <a:cubicBezTo>
                    <a:pt x="5553142" y="4608576"/>
                    <a:pt x="5855402" y="4541647"/>
                    <a:pt x="5439350" y="4710303"/>
                  </a:cubicBezTo>
                  <a:close/>
                </a:path>
              </a:pathLst>
            </a:custGeom>
            <a:blipFill>
              <a:blip r:embed="rId19"/>
              <a:stretch>
                <a:fillRect l="-24389" t="0" r="-24389" b="0"/>
              </a:stretch>
            </a:blipFill>
          </p:spPr>
        </p:sp>
      </p:grpSp>
      <p:sp>
        <p:nvSpPr>
          <p:cNvPr name="Freeform 53" id="53"/>
          <p:cNvSpPr/>
          <p:nvPr/>
        </p:nvSpPr>
        <p:spPr>
          <a:xfrm flipH="false" flipV="false" rot="0">
            <a:off x="11923785" y="232648"/>
            <a:ext cx="1608871" cy="1256931"/>
          </a:xfrm>
          <a:custGeom>
            <a:avLst/>
            <a:gdLst/>
            <a:ahLst/>
            <a:cxnLst/>
            <a:rect r="r" b="b" t="t" l="l"/>
            <a:pathLst>
              <a:path h="1256931" w="1608871">
                <a:moveTo>
                  <a:pt x="0" y="0"/>
                </a:moveTo>
                <a:lnTo>
                  <a:pt x="1608872" y="0"/>
                </a:lnTo>
                <a:lnTo>
                  <a:pt x="1608872" y="1256931"/>
                </a:lnTo>
                <a:lnTo>
                  <a:pt x="0" y="12569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4" id="54"/>
          <p:cNvSpPr txBox="true"/>
          <p:nvPr/>
        </p:nvSpPr>
        <p:spPr>
          <a:xfrm rot="0">
            <a:off x="5328444" y="2090511"/>
            <a:ext cx="6714384" cy="61707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8935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000000"/>
                </a:solidFill>
                <a:latin typeface="Lemonada"/>
                <a:ea typeface="Lemonada"/>
                <a:cs typeface="Lemonada"/>
                <a:sym typeface="Lemonada"/>
              </a:rPr>
              <a:t>Lichens are part fungus, part algae</a:t>
            </a:r>
          </a:p>
          <a:p>
            <a:pPr algn="l">
              <a:lnSpc>
                <a:spcPts val="3754"/>
              </a:lnSpc>
            </a:pPr>
          </a:p>
          <a:p>
            <a:pPr algn="l" marL="578935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000000"/>
                </a:solidFill>
                <a:latin typeface="Lemonada"/>
                <a:ea typeface="Lemonada"/>
                <a:cs typeface="Lemonada"/>
                <a:sym typeface="Lemonada"/>
              </a:rPr>
              <a:t>They grow on rocks, trees, and even sidewalks</a:t>
            </a:r>
          </a:p>
          <a:p>
            <a:pPr algn="l">
              <a:lnSpc>
                <a:spcPts val="3754"/>
              </a:lnSpc>
            </a:pPr>
          </a:p>
          <a:p>
            <a:pPr algn="l" marL="578935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000000"/>
                </a:solidFill>
                <a:latin typeface="Lemonada"/>
                <a:ea typeface="Lemonada"/>
                <a:cs typeface="Lemonada"/>
                <a:sym typeface="Lemonada"/>
              </a:rPr>
              <a:t>They can survive in very hot temperatures and low humidity</a:t>
            </a:r>
          </a:p>
          <a:p>
            <a:pPr algn="l">
              <a:lnSpc>
                <a:spcPts val="3754"/>
              </a:lnSpc>
            </a:pPr>
          </a:p>
          <a:p>
            <a:pPr algn="l" marL="578935" indent="-289468" lvl="1">
              <a:lnSpc>
                <a:spcPts val="3754"/>
              </a:lnSpc>
              <a:buFont typeface="Arial"/>
              <a:buChar char="•"/>
            </a:pPr>
            <a:r>
              <a:rPr lang="en-US" sz="2681">
                <a:solidFill>
                  <a:srgbClr val="000000"/>
                </a:solidFill>
                <a:latin typeface="Lemonada"/>
                <a:ea typeface="Lemonada"/>
                <a:cs typeface="Lemonada"/>
                <a:sym typeface="Lemonada"/>
              </a:rPr>
              <a:t>Fun Fact: They are some of the first things to grow after a volcanic eruption!</a:t>
            </a:r>
          </a:p>
        </p:txBody>
      </p:sp>
      <p:sp>
        <p:nvSpPr>
          <p:cNvPr name="Freeform 55" id="55"/>
          <p:cNvSpPr/>
          <p:nvPr/>
        </p:nvSpPr>
        <p:spPr>
          <a:xfrm flipH="false" flipV="false" rot="0">
            <a:off x="9558592" y="8261276"/>
            <a:ext cx="2047603" cy="1551059"/>
          </a:xfrm>
          <a:custGeom>
            <a:avLst/>
            <a:gdLst/>
            <a:ahLst/>
            <a:cxnLst/>
            <a:rect r="r" b="b" t="t" l="l"/>
            <a:pathLst>
              <a:path h="1551059" w="2047603">
                <a:moveTo>
                  <a:pt x="0" y="0"/>
                </a:moveTo>
                <a:lnTo>
                  <a:pt x="2047603" y="0"/>
                </a:lnTo>
                <a:lnTo>
                  <a:pt x="2047603" y="1551059"/>
                </a:lnTo>
                <a:lnTo>
                  <a:pt x="0" y="1551059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6" id="56"/>
          <p:cNvSpPr txBox="true"/>
          <p:nvPr/>
        </p:nvSpPr>
        <p:spPr>
          <a:xfrm rot="0">
            <a:off x="3226308" y="596749"/>
            <a:ext cx="12664568" cy="134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97"/>
              </a:lnSpc>
            </a:pPr>
            <a:r>
              <a:rPr lang="en-US" sz="9373">
                <a:solidFill>
                  <a:srgbClr val="2C391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LICHENS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15575" y="-757371"/>
            <a:ext cx="18952379" cy="12557118"/>
          </a:xfrm>
          <a:custGeom>
            <a:avLst/>
            <a:gdLst/>
            <a:ahLst/>
            <a:cxnLst/>
            <a:rect r="r" b="b" t="t" l="l"/>
            <a:pathLst>
              <a:path h="12557118" w="18952379">
                <a:moveTo>
                  <a:pt x="0" y="0"/>
                </a:moveTo>
                <a:lnTo>
                  <a:pt x="18952379" y="0"/>
                </a:lnTo>
                <a:lnTo>
                  <a:pt x="18952379" y="12557118"/>
                </a:lnTo>
                <a:lnTo>
                  <a:pt x="0" y="125571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91000"/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2938354" y="1871171"/>
            <a:ext cx="4813199" cy="6992856"/>
            <a:chOff x="0" y="0"/>
            <a:chExt cx="6417599" cy="9323809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6417599" cy="9323809"/>
              <a:chOff x="0" y="0"/>
              <a:chExt cx="2199855" cy="3196060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2199855" cy="3196060"/>
              </a:xfrm>
              <a:custGeom>
                <a:avLst/>
                <a:gdLst/>
                <a:ahLst/>
                <a:cxnLst/>
                <a:rect r="r" b="b" t="t" l="l"/>
                <a:pathLst>
                  <a:path h="3196060" w="2199855">
                    <a:moveTo>
                      <a:pt x="63220" y="0"/>
                    </a:moveTo>
                    <a:lnTo>
                      <a:pt x="2136635" y="0"/>
                    </a:lnTo>
                    <a:cubicBezTo>
                      <a:pt x="2171551" y="0"/>
                      <a:pt x="2199855" y="28305"/>
                      <a:pt x="2199855" y="63220"/>
                    </a:cubicBezTo>
                    <a:lnTo>
                      <a:pt x="2199855" y="3132840"/>
                    </a:lnTo>
                    <a:cubicBezTo>
                      <a:pt x="2199855" y="3149607"/>
                      <a:pt x="2193195" y="3165687"/>
                      <a:pt x="2181339" y="3177543"/>
                    </a:cubicBezTo>
                    <a:cubicBezTo>
                      <a:pt x="2169483" y="3189399"/>
                      <a:pt x="2153402" y="3196060"/>
                      <a:pt x="2136635" y="3196060"/>
                    </a:cubicBezTo>
                    <a:lnTo>
                      <a:pt x="63220" y="3196060"/>
                    </a:lnTo>
                    <a:cubicBezTo>
                      <a:pt x="28305" y="3196060"/>
                      <a:pt x="0" y="3167755"/>
                      <a:pt x="0" y="3132840"/>
                    </a:cubicBezTo>
                    <a:lnTo>
                      <a:pt x="0" y="63220"/>
                    </a:lnTo>
                    <a:cubicBezTo>
                      <a:pt x="0" y="28305"/>
                      <a:pt x="28305" y="0"/>
                      <a:pt x="63220" y="0"/>
                    </a:cubicBezTo>
                    <a:close/>
                  </a:path>
                </a:pathLst>
              </a:custGeom>
              <a:solidFill>
                <a:srgbClr val="FFDE59"/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19050"/>
                <a:ext cx="2199855" cy="3215110"/>
              </a:xfrm>
              <a:prstGeom prst="rect">
                <a:avLst/>
              </a:prstGeom>
            </p:spPr>
            <p:txBody>
              <a:bodyPr anchor="ctr" rtlCol="false" tIns="33516" lIns="33516" bIns="33516" rIns="33516"/>
              <a:lstStyle/>
              <a:p>
                <a:pPr algn="ctr">
                  <a:lnSpc>
                    <a:spcPts val="887"/>
                  </a:lnSpc>
                  <a:spcBef>
                    <a:spcPct val="0"/>
                  </a:spcBef>
                </a:pP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284285" y="294764"/>
              <a:ext cx="5840292" cy="8708775"/>
              <a:chOff x="0" y="0"/>
              <a:chExt cx="846892" cy="1262846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846892" cy="1262846"/>
              </a:xfrm>
              <a:custGeom>
                <a:avLst/>
                <a:gdLst/>
                <a:ahLst/>
                <a:cxnLst/>
                <a:rect r="r" b="b" t="t" l="l"/>
                <a:pathLst>
                  <a:path h="1262846" w="846892">
                    <a:moveTo>
                      <a:pt x="32691" y="0"/>
                    </a:moveTo>
                    <a:lnTo>
                      <a:pt x="814200" y="0"/>
                    </a:lnTo>
                    <a:cubicBezTo>
                      <a:pt x="822871" y="0"/>
                      <a:pt x="831186" y="3444"/>
                      <a:pt x="837317" y="9575"/>
                    </a:cubicBezTo>
                    <a:cubicBezTo>
                      <a:pt x="843448" y="15706"/>
                      <a:pt x="846892" y="24021"/>
                      <a:pt x="846892" y="32691"/>
                    </a:cubicBezTo>
                    <a:lnTo>
                      <a:pt x="846892" y="1230155"/>
                    </a:lnTo>
                    <a:cubicBezTo>
                      <a:pt x="846892" y="1248210"/>
                      <a:pt x="832255" y="1262846"/>
                      <a:pt x="814200" y="1262846"/>
                    </a:cubicBezTo>
                    <a:lnTo>
                      <a:pt x="32691" y="1262846"/>
                    </a:lnTo>
                    <a:cubicBezTo>
                      <a:pt x="24021" y="1262846"/>
                      <a:pt x="15706" y="1259402"/>
                      <a:pt x="9575" y="1253271"/>
                    </a:cubicBezTo>
                    <a:cubicBezTo>
                      <a:pt x="3444" y="1247140"/>
                      <a:pt x="0" y="1238825"/>
                      <a:pt x="0" y="1230155"/>
                    </a:cubicBezTo>
                    <a:lnTo>
                      <a:pt x="0" y="32691"/>
                    </a:lnTo>
                    <a:cubicBezTo>
                      <a:pt x="0" y="14636"/>
                      <a:pt x="14636" y="0"/>
                      <a:pt x="32691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61836" t="0" r="-61836" b="0"/>
                </a:stretch>
              </a:blipFill>
              <a:ln w="9525" cap="sq">
                <a:solidFill>
                  <a:srgbClr val="000000"/>
                </a:solidFill>
                <a:prstDash val="solid"/>
                <a:miter/>
              </a:ln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584813" y="5100188"/>
              <a:ext cx="5247973" cy="3264408"/>
              <a:chOff x="0" y="0"/>
              <a:chExt cx="1798926" cy="1118989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1798925" cy="1118989"/>
              </a:xfrm>
              <a:custGeom>
                <a:avLst/>
                <a:gdLst/>
                <a:ahLst/>
                <a:cxnLst/>
                <a:rect r="r" b="b" t="t" l="l"/>
                <a:pathLst>
                  <a:path h="1118989" w="1798925">
                    <a:moveTo>
                      <a:pt x="36381" y="0"/>
                    </a:moveTo>
                    <a:lnTo>
                      <a:pt x="1762544" y="0"/>
                    </a:lnTo>
                    <a:cubicBezTo>
                      <a:pt x="1782637" y="0"/>
                      <a:pt x="1798925" y="16288"/>
                      <a:pt x="1798925" y="36381"/>
                    </a:cubicBezTo>
                    <a:lnTo>
                      <a:pt x="1798925" y="1082608"/>
                    </a:lnTo>
                    <a:cubicBezTo>
                      <a:pt x="1798925" y="1102701"/>
                      <a:pt x="1782637" y="1118989"/>
                      <a:pt x="1762544" y="1118989"/>
                    </a:cubicBezTo>
                    <a:lnTo>
                      <a:pt x="36381" y="1118989"/>
                    </a:lnTo>
                    <a:cubicBezTo>
                      <a:pt x="16288" y="1118989"/>
                      <a:pt x="0" y="1102701"/>
                      <a:pt x="0" y="1082608"/>
                    </a:cubicBezTo>
                    <a:lnTo>
                      <a:pt x="0" y="36381"/>
                    </a:lnTo>
                    <a:cubicBezTo>
                      <a:pt x="0" y="16288"/>
                      <a:pt x="16288" y="0"/>
                      <a:pt x="36381" y="0"/>
                    </a:cubicBezTo>
                    <a:close/>
                  </a:path>
                </a:pathLst>
              </a:custGeom>
              <a:solidFill>
                <a:srgbClr val="FAFDFD">
                  <a:alpha val="38824"/>
                </a:srgbClr>
              </a:solidFill>
            </p:spPr>
          </p:sp>
          <p:sp>
            <p:nvSpPr>
              <p:cNvPr name="TextBox 11" id="11"/>
              <p:cNvSpPr txBox="true"/>
              <p:nvPr/>
            </p:nvSpPr>
            <p:spPr>
              <a:xfrm>
                <a:off x="0" y="-19050"/>
                <a:ext cx="1798926" cy="1138039"/>
              </a:xfrm>
              <a:prstGeom prst="rect">
                <a:avLst/>
              </a:prstGeom>
            </p:spPr>
            <p:txBody>
              <a:bodyPr anchor="ctr" rtlCol="false" tIns="33516" lIns="33516" bIns="33516" rIns="33516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2" id="12"/>
            <p:cNvSpPr/>
            <p:nvPr/>
          </p:nvSpPr>
          <p:spPr>
            <a:xfrm>
              <a:off x="1940710" y="508086"/>
              <a:ext cx="3862566" cy="0"/>
            </a:xfrm>
            <a:prstGeom prst="line">
              <a:avLst/>
            </a:prstGeom>
            <a:ln cap="flat" w="29363">
              <a:solidFill>
                <a:srgbClr val="FFDE59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13" id="13"/>
            <p:cNvGrpSpPr/>
            <p:nvPr/>
          </p:nvGrpSpPr>
          <p:grpSpPr>
            <a:xfrm rot="0">
              <a:off x="581346" y="959248"/>
              <a:ext cx="5247973" cy="3370565"/>
              <a:chOff x="0" y="0"/>
              <a:chExt cx="1798926" cy="1155379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1798925" cy="1155379"/>
              </a:xfrm>
              <a:custGeom>
                <a:avLst/>
                <a:gdLst/>
                <a:ahLst/>
                <a:cxnLst/>
                <a:rect r="r" b="b" t="t" l="l"/>
                <a:pathLst>
                  <a:path h="1155379" w="1798925">
                    <a:moveTo>
                      <a:pt x="0" y="0"/>
                    </a:moveTo>
                    <a:lnTo>
                      <a:pt x="1798925" y="0"/>
                    </a:lnTo>
                    <a:lnTo>
                      <a:pt x="1798925" y="1155379"/>
                    </a:lnTo>
                    <a:lnTo>
                      <a:pt x="0" y="1155379"/>
                    </a:lnTo>
                    <a:close/>
                  </a:path>
                </a:pathLst>
              </a:custGeom>
              <a:solidFill>
                <a:srgbClr val="FFDE59"/>
              </a:solidFill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19050"/>
                <a:ext cx="1798926" cy="1174429"/>
              </a:xfrm>
              <a:prstGeom prst="rect">
                <a:avLst/>
              </a:prstGeom>
            </p:spPr>
            <p:txBody>
              <a:bodyPr anchor="ctr" rtlCol="false" tIns="33516" lIns="33516" bIns="33516" rIns="33516"/>
              <a:lstStyle/>
              <a:p>
                <a:pPr algn="ctr">
                  <a:lnSpc>
                    <a:spcPts val="887"/>
                  </a:lnSpc>
                </a:pPr>
              </a:p>
            </p:txBody>
          </p:sp>
        </p:grpSp>
        <p:sp>
          <p:nvSpPr>
            <p:cNvPr name="AutoShape 16" id="16"/>
            <p:cNvSpPr/>
            <p:nvPr/>
          </p:nvSpPr>
          <p:spPr>
            <a:xfrm flipV="true">
              <a:off x="581346" y="7306137"/>
              <a:ext cx="5221930" cy="0"/>
            </a:xfrm>
            <a:prstGeom prst="line">
              <a:avLst/>
            </a:prstGeom>
            <a:ln cap="flat" w="29363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884747" y="4446047"/>
              <a:ext cx="4918529" cy="76454"/>
            </a:xfrm>
            <a:custGeom>
              <a:avLst/>
              <a:gdLst/>
              <a:ahLst/>
              <a:cxnLst/>
              <a:rect r="r" b="b" t="t" l="l"/>
              <a:pathLst>
                <a:path h="76454" w="4918529">
                  <a:moveTo>
                    <a:pt x="0" y="0"/>
                  </a:moveTo>
                  <a:lnTo>
                    <a:pt x="4918529" y="0"/>
                  </a:lnTo>
                  <a:lnTo>
                    <a:pt x="4918529" y="76453"/>
                  </a:lnTo>
                  <a:lnTo>
                    <a:pt x="0" y="764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8" id="18"/>
            <p:cNvGrpSpPr/>
            <p:nvPr/>
          </p:nvGrpSpPr>
          <p:grpSpPr>
            <a:xfrm rot="0">
              <a:off x="4344017" y="684758"/>
              <a:ext cx="1654701" cy="512435"/>
              <a:chOff x="0" y="0"/>
              <a:chExt cx="1312305" cy="406400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1312305" cy="406400"/>
              </a:xfrm>
              <a:custGeom>
                <a:avLst/>
                <a:gdLst/>
                <a:ahLst/>
                <a:cxnLst/>
                <a:rect r="r" b="b" t="t" l="l"/>
                <a:pathLst>
                  <a:path h="406400" w="1312305">
                    <a:moveTo>
                      <a:pt x="1109105" y="0"/>
                    </a:moveTo>
                    <a:lnTo>
                      <a:pt x="203200" y="0"/>
                    </a:lnTo>
                    <a:lnTo>
                      <a:pt x="0" y="203200"/>
                    </a:lnTo>
                    <a:lnTo>
                      <a:pt x="203200" y="406400"/>
                    </a:lnTo>
                    <a:lnTo>
                      <a:pt x="1109105" y="406400"/>
                    </a:lnTo>
                    <a:lnTo>
                      <a:pt x="1312305" y="203200"/>
                    </a:lnTo>
                    <a:lnTo>
                      <a:pt x="1109105" y="0"/>
                    </a:lnTo>
                    <a:close/>
                  </a:path>
                </a:pathLst>
              </a:custGeom>
              <a:solidFill>
                <a:srgbClr val="DBC24F"/>
              </a:solidFill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152400" y="-19050"/>
                <a:ext cx="1007505" cy="425450"/>
              </a:xfrm>
              <a:prstGeom prst="rect">
                <a:avLst/>
              </a:prstGeom>
            </p:spPr>
            <p:txBody>
              <a:bodyPr anchor="ctr" rtlCol="false" tIns="33516" lIns="33516" bIns="33516" rIns="33516"/>
              <a:lstStyle/>
              <a:p>
                <a:pPr algn="ctr">
                  <a:lnSpc>
                    <a:spcPts val="633"/>
                  </a:lnSpc>
                </a:pPr>
                <a:r>
                  <a:rPr lang="en-US" b="true" sz="452">
                    <a:solidFill>
                      <a:srgbClr val="000000"/>
                    </a:solidFill>
                    <a:latin typeface="Gill Sans Display Ultra-Bold"/>
                    <a:ea typeface="Gill Sans Display Ultra-Bold"/>
                    <a:cs typeface="Gill Sans Display Ultra-Bold"/>
                    <a:sym typeface="Gill Sans Display Ultra-Bold"/>
                  </a:rPr>
                  <a:t>Extremophile</a:t>
                </a:r>
              </a:p>
            </p:txBody>
          </p:sp>
        </p:grpSp>
        <p:sp>
          <p:nvSpPr>
            <p:cNvPr name="Freeform 21" id="21"/>
            <p:cNvSpPr/>
            <p:nvPr/>
          </p:nvSpPr>
          <p:spPr>
            <a:xfrm flipH="false" flipV="false" rot="0">
              <a:off x="884747" y="1241162"/>
              <a:ext cx="4647979" cy="2813947"/>
            </a:xfrm>
            <a:custGeom>
              <a:avLst/>
              <a:gdLst/>
              <a:ahLst/>
              <a:cxnLst/>
              <a:rect r="r" b="b" t="t" l="l"/>
              <a:pathLst>
                <a:path h="2813947" w="4647979">
                  <a:moveTo>
                    <a:pt x="0" y="0"/>
                  </a:moveTo>
                  <a:lnTo>
                    <a:pt x="4647979" y="0"/>
                  </a:lnTo>
                  <a:lnTo>
                    <a:pt x="4647979" y="2813947"/>
                  </a:lnTo>
                  <a:lnTo>
                    <a:pt x="0" y="28139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-30491" r="0" b="-34684"/>
              </a:stretch>
            </a:blipFill>
          </p:spPr>
        </p:sp>
        <p:sp>
          <p:nvSpPr>
            <p:cNvPr name="Freeform 22" id="22"/>
            <p:cNvSpPr/>
            <p:nvPr/>
          </p:nvSpPr>
          <p:spPr>
            <a:xfrm flipH="false" flipV="false" rot="0">
              <a:off x="2926092" y="294764"/>
              <a:ext cx="2903228" cy="3109213"/>
            </a:xfrm>
            <a:custGeom>
              <a:avLst/>
              <a:gdLst/>
              <a:ahLst/>
              <a:cxnLst/>
              <a:rect r="r" b="b" t="t" l="l"/>
              <a:pathLst>
                <a:path h="3109213" w="2903228">
                  <a:moveTo>
                    <a:pt x="0" y="0"/>
                  </a:moveTo>
                  <a:lnTo>
                    <a:pt x="2903227" y="0"/>
                  </a:lnTo>
                  <a:lnTo>
                    <a:pt x="2903227" y="3109213"/>
                  </a:lnTo>
                  <a:lnTo>
                    <a:pt x="0" y="310921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  <p:sp>
          <p:nvSpPr>
            <p:cNvPr name="Freeform 23" id="23"/>
            <p:cNvSpPr/>
            <p:nvPr/>
          </p:nvSpPr>
          <p:spPr>
            <a:xfrm flipH="false" flipV="false" rot="0">
              <a:off x="884747" y="260923"/>
              <a:ext cx="4817869" cy="4817869"/>
            </a:xfrm>
            <a:custGeom>
              <a:avLst/>
              <a:gdLst/>
              <a:ahLst/>
              <a:cxnLst/>
              <a:rect r="r" b="b" t="t" l="l"/>
              <a:pathLst>
                <a:path h="4817869" w="4817869">
                  <a:moveTo>
                    <a:pt x="0" y="0"/>
                  </a:moveTo>
                  <a:lnTo>
                    <a:pt x="4817869" y="0"/>
                  </a:lnTo>
                  <a:lnTo>
                    <a:pt x="4817869" y="4817869"/>
                  </a:lnTo>
                  <a:lnTo>
                    <a:pt x="0" y="481786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 l="-23066" t="-22332" r="-59089" b="-59824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179257" y="309965"/>
              <a:ext cx="3881142" cy="1298566"/>
            </a:xfrm>
            <a:custGeom>
              <a:avLst/>
              <a:gdLst/>
              <a:ahLst/>
              <a:cxnLst/>
              <a:rect r="r" b="b" t="t" l="l"/>
              <a:pathLst>
                <a:path h="1298566" w="3881142">
                  <a:moveTo>
                    <a:pt x="0" y="0"/>
                  </a:moveTo>
                  <a:lnTo>
                    <a:pt x="3881142" y="0"/>
                  </a:lnTo>
                  <a:lnTo>
                    <a:pt x="3881142" y="1298565"/>
                  </a:lnTo>
                  <a:lnTo>
                    <a:pt x="0" y="12985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 l="0" t="0" r="0" b="0"/>
              </a:stretch>
            </a:blipFill>
          </p:spPr>
        </p:sp>
        <p:grpSp>
          <p:nvGrpSpPr>
            <p:cNvPr name="Group 25" id="25"/>
            <p:cNvGrpSpPr/>
            <p:nvPr/>
          </p:nvGrpSpPr>
          <p:grpSpPr>
            <a:xfrm rot="0">
              <a:off x="1047112" y="4522500"/>
              <a:ext cx="4314638" cy="398067"/>
              <a:chOff x="0" y="0"/>
              <a:chExt cx="8047555" cy="742465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8047555" cy="742465"/>
              </a:xfrm>
              <a:custGeom>
                <a:avLst/>
                <a:gdLst/>
                <a:ahLst/>
                <a:cxnLst/>
                <a:rect r="r" b="b" t="t" l="l"/>
                <a:pathLst>
                  <a:path h="742465" w="8047555">
                    <a:moveTo>
                      <a:pt x="7868900" y="0"/>
                    </a:moveTo>
                    <a:lnTo>
                      <a:pt x="178656" y="0"/>
                    </a:lnTo>
                    <a:cubicBezTo>
                      <a:pt x="80476" y="0"/>
                      <a:pt x="0" y="13870"/>
                      <a:pt x="0" y="30853"/>
                    </a:cubicBezTo>
                    <a:lnTo>
                      <a:pt x="0" y="711612"/>
                    </a:lnTo>
                    <a:cubicBezTo>
                      <a:pt x="0" y="728595"/>
                      <a:pt x="80476" y="742465"/>
                      <a:pt x="178656" y="742465"/>
                    </a:cubicBezTo>
                    <a:lnTo>
                      <a:pt x="7868900" y="742465"/>
                    </a:lnTo>
                    <a:cubicBezTo>
                      <a:pt x="7967080" y="742465"/>
                      <a:pt x="8047555" y="728595"/>
                      <a:pt x="8047555" y="711612"/>
                    </a:cubicBezTo>
                    <a:lnTo>
                      <a:pt x="8047555" y="30853"/>
                    </a:lnTo>
                    <a:cubicBezTo>
                      <a:pt x="8047555" y="13870"/>
                      <a:pt x="7967080" y="0"/>
                      <a:pt x="7868900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0" t="-251910" r="0" b="-251910"/>
                </a:stretch>
              </a:blipFill>
            </p:spPr>
          </p:sp>
        </p:grpSp>
        <p:sp>
          <p:nvSpPr>
            <p:cNvPr name="TextBox 27" id="27"/>
            <p:cNvSpPr txBox="true"/>
            <p:nvPr/>
          </p:nvSpPr>
          <p:spPr>
            <a:xfrm rot="0">
              <a:off x="4344017" y="7403482"/>
              <a:ext cx="1367259" cy="3256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5"/>
                </a:lnSpc>
              </a:pPr>
              <a:r>
                <a:rPr lang="en-US" sz="1525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Resistance</a:t>
              </a:r>
            </a:p>
          </p:txBody>
        </p:sp>
        <p:sp>
          <p:nvSpPr>
            <p:cNvPr name="TextBox 28" id="28"/>
            <p:cNvSpPr txBox="true"/>
            <p:nvPr/>
          </p:nvSpPr>
          <p:spPr>
            <a:xfrm rot="0">
              <a:off x="1179257" y="7403482"/>
              <a:ext cx="619913" cy="32561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35"/>
                </a:lnSpc>
              </a:pPr>
              <a:r>
                <a:rPr lang="en-US" sz="1525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Type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581346" y="495816"/>
              <a:ext cx="2119191" cy="44947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846"/>
                </a:lnSpc>
              </a:pPr>
              <a:r>
                <a:rPr lang="en-US" sz="2033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Chlorophyta</a:t>
              </a:r>
            </a:p>
          </p:txBody>
        </p:sp>
        <p:sp>
          <p:nvSpPr>
            <p:cNvPr name="TextBox 30" id="30"/>
            <p:cNvSpPr txBox="true"/>
            <p:nvPr/>
          </p:nvSpPr>
          <p:spPr>
            <a:xfrm rot="0">
              <a:off x="1531628" y="4563633"/>
              <a:ext cx="3176401" cy="28722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886"/>
                </a:lnSpc>
              </a:pPr>
              <a:r>
                <a:rPr lang="en-US" b="true" sz="1347" i="true">
                  <a:solidFill>
                    <a:srgbClr val="000000"/>
                  </a:solidFill>
                  <a:latin typeface="Canva Sans Bold Italics"/>
                  <a:ea typeface="Canva Sans Bold Italics"/>
                  <a:cs typeface="Canva Sans Bold Italics"/>
                  <a:sym typeface="Canva Sans Bold Italics"/>
                </a:rPr>
                <a:t>Chlamydomonas acidophila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742699" y="6900466"/>
              <a:ext cx="746514" cy="35664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8"/>
                </a:lnSpc>
              </a:pPr>
              <a:r>
                <a:rPr lang="en-US" sz="1684">
                  <a:solidFill>
                    <a:srgbClr val="000000"/>
                  </a:solidFill>
                  <a:latin typeface="Canva Sans"/>
                  <a:ea typeface="Canva Sans"/>
                  <a:cs typeface="Canva Sans"/>
                  <a:sym typeface="Canva Sans"/>
                </a:rPr>
                <a:t>Fungi</a:t>
              </a:r>
            </a:p>
          </p:txBody>
        </p:sp>
        <p:sp>
          <p:nvSpPr>
            <p:cNvPr name="TextBox 32" id="32"/>
            <p:cNvSpPr txBox="true"/>
            <p:nvPr/>
          </p:nvSpPr>
          <p:spPr>
            <a:xfrm rot="0">
              <a:off x="786879" y="5320988"/>
              <a:ext cx="1012291" cy="39373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594"/>
                </a:lnSpc>
              </a:pPr>
              <a:r>
                <a:rPr lang="en-US" b="true" sz="1853">
                  <a:solidFill>
                    <a:srgbClr val="2E00C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Ability</a:t>
              </a:r>
            </a:p>
          </p:txBody>
        </p:sp>
        <p:sp>
          <p:nvSpPr>
            <p:cNvPr name="Freeform 33" id="33"/>
            <p:cNvSpPr/>
            <p:nvPr/>
          </p:nvSpPr>
          <p:spPr>
            <a:xfrm flipH="false" flipV="false" rot="0">
              <a:off x="884747" y="7878154"/>
              <a:ext cx="416101" cy="416101"/>
            </a:xfrm>
            <a:custGeom>
              <a:avLst/>
              <a:gdLst/>
              <a:ahLst/>
              <a:cxnLst/>
              <a:rect r="r" b="b" t="t" l="l"/>
              <a:pathLst>
                <a:path h="416101" w="416101">
                  <a:moveTo>
                    <a:pt x="0" y="0"/>
                  </a:moveTo>
                  <a:lnTo>
                    <a:pt x="416101" y="0"/>
                  </a:lnTo>
                  <a:lnTo>
                    <a:pt x="416101" y="416100"/>
                  </a:lnTo>
                  <a:lnTo>
                    <a:pt x="0" y="4161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776632" y="5817228"/>
              <a:ext cx="3720106" cy="56511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98"/>
                </a:lnSpc>
              </a:pPr>
              <a:r>
                <a:rPr lang="en-US" sz="1284" b="true">
                  <a:solidFill>
                    <a:srgbClr val="FAFDFD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Thrives</a:t>
              </a:r>
              <a:r>
                <a:rPr lang="en-US" sz="1284" b="true">
                  <a:solidFill>
                    <a:srgbClr val="000000"/>
                  </a:solidFill>
                  <a:latin typeface="Canva Sans Bold"/>
                  <a:ea typeface="Canva Sans Bold"/>
                  <a:cs typeface="Canva Sans Bold"/>
                  <a:sym typeface="Canva Sans Bold"/>
                </a:rPr>
                <a:t> in extremely acidic conditions.</a:t>
              </a:r>
            </a:p>
          </p:txBody>
        </p:sp>
        <p:grpSp>
          <p:nvGrpSpPr>
            <p:cNvPr name="Group 35" id="35"/>
            <p:cNvGrpSpPr/>
            <p:nvPr/>
          </p:nvGrpSpPr>
          <p:grpSpPr>
            <a:xfrm rot="0">
              <a:off x="4833257" y="6514611"/>
              <a:ext cx="869360" cy="742499"/>
              <a:chOff x="0" y="0"/>
              <a:chExt cx="257106" cy="219588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257106" cy="219588"/>
              </a:xfrm>
              <a:custGeom>
                <a:avLst/>
                <a:gdLst/>
                <a:ahLst/>
                <a:cxnLst/>
                <a:rect r="r" b="b" t="t" l="l"/>
                <a:pathLst>
                  <a:path h="219588" w="257106">
                    <a:moveTo>
                      <a:pt x="0" y="0"/>
                    </a:moveTo>
                    <a:lnTo>
                      <a:pt x="257106" y="0"/>
                    </a:lnTo>
                    <a:lnTo>
                      <a:pt x="257106" y="219588"/>
                    </a:lnTo>
                    <a:lnTo>
                      <a:pt x="0" y="219588"/>
                    </a:lnTo>
                    <a:close/>
                  </a:path>
                </a:pathLst>
              </a:custGeom>
              <a:solidFill>
                <a:srgbClr val="F20000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19050"/>
                <a:ext cx="257106" cy="238638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816"/>
                  </a:lnSpc>
                </a:pPr>
              </a:p>
            </p:txBody>
          </p:sp>
        </p:grpSp>
        <p:sp>
          <p:nvSpPr>
            <p:cNvPr name="Freeform 38" id="38"/>
            <p:cNvSpPr/>
            <p:nvPr/>
          </p:nvSpPr>
          <p:spPr>
            <a:xfrm flipH="false" flipV="false" rot="0">
              <a:off x="4975804" y="6592986"/>
              <a:ext cx="726812" cy="664125"/>
            </a:xfrm>
            <a:custGeom>
              <a:avLst/>
              <a:gdLst/>
              <a:ahLst/>
              <a:cxnLst/>
              <a:rect r="r" b="b" t="t" l="l"/>
              <a:pathLst>
                <a:path h="664125" w="726812">
                  <a:moveTo>
                    <a:pt x="0" y="0"/>
                  </a:moveTo>
                  <a:lnTo>
                    <a:pt x="726812" y="0"/>
                  </a:lnTo>
                  <a:lnTo>
                    <a:pt x="726812" y="664124"/>
                  </a:lnTo>
                  <a:lnTo>
                    <a:pt x="0" y="6641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grpSp>
          <p:nvGrpSpPr>
            <p:cNvPr name="Group 39" id="39"/>
            <p:cNvGrpSpPr/>
            <p:nvPr/>
          </p:nvGrpSpPr>
          <p:grpSpPr>
            <a:xfrm rot="0">
              <a:off x="3952554" y="6226915"/>
              <a:ext cx="755475" cy="1010955"/>
              <a:chOff x="0" y="0"/>
              <a:chExt cx="812800" cy="1087665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19341" y="43840"/>
                <a:ext cx="774119" cy="1043825"/>
              </a:xfrm>
              <a:custGeom>
                <a:avLst/>
                <a:gdLst/>
                <a:ahLst/>
                <a:cxnLst/>
                <a:rect r="r" b="b" t="t" l="l"/>
                <a:pathLst>
                  <a:path h="1043825" w="774119">
                    <a:moveTo>
                      <a:pt x="409173" y="15345"/>
                    </a:moveTo>
                    <a:lnTo>
                      <a:pt x="771345" y="984641"/>
                    </a:lnTo>
                    <a:cubicBezTo>
                      <a:pt x="776374" y="998101"/>
                      <a:pt x="774488" y="1013172"/>
                      <a:pt x="766296" y="1024978"/>
                    </a:cubicBezTo>
                    <a:cubicBezTo>
                      <a:pt x="758105" y="1036783"/>
                      <a:pt x="744647" y="1043825"/>
                      <a:pt x="730278" y="1043825"/>
                    </a:cubicBezTo>
                    <a:lnTo>
                      <a:pt x="43840" y="1043825"/>
                    </a:lnTo>
                    <a:cubicBezTo>
                      <a:pt x="29471" y="1043825"/>
                      <a:pt x="16013" y="1036783"/>
                      <a:pt x="7822" y="1024978"/>
                    </a:cubicBezTo>
                    <a:cubicBezTo>
                      <a:pt x="-370" y="1013172"/>
                      <a:pt x="-2256" y="998101"/>
                      <a:pt x="2773" y="984641"/>
                    </a:cubicBezTo>
                    <a:lnTo>
                      <a:pt x="364945" y="15345"/>
                    </a:lnTo>
                    <a:cubicBezTo>
                      <a:pt x="368393" y="6117"/>
                      <a:pt x="377208" y="0"/>
                      <a:pt x="387059" y="0"/>
                    </a:cubicBezTo>
                    <a:cubicBezTo>
                      <a:pt x="396910" y="0"/>
                      <a:pt x="405725" y="6117"/>
                      <a:pt x="409173" y="15345"/>
                    </a:cubicBezTo>
                    <a:close/>
                  </a:path>
                </a:pathLst>
              </a:custGeom>
              <a:solidFill>
                <a:srgbClr val="FFB614"/>
              </a:solidFill>
              <a:ln w="19050" cap="sq">
                <a:solidFill>
                  <a:srgbClr val="000000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127000" y="485938"/>
                <a:ext cx="558800" cy="524038"/>
              </a:xfrm>
              <a:prstGeom prst="rect">
                <a:avLst/>
              </a:prstGeom>
            </p:spPr>
            <p:txBody>
              <a:bodyPr anchor="ctr" rtlCol="false" tIns="28103" lIns="28103" bIns="28103" rIns="28103"/>
              <a:lstStyle/>
              <a:p>
                <a:pPr algn="ctr">
                  <a:lnSpc>
                    <a:spcPts val="1260"/>
                  </a:lnSpc>
                </a:pPr>
              </a:p>
            </p:txBody>
          </p:sp>
        </p:grpSp>
        <p:sp>
          <p:nvSpPr>
            <p:cNvPr name="Freeform 42" id="42"/>
            <p:cNvSpPr/>
            <p:nvPr/>
          </p:nvSpPr>
          <p:spPr>
            <a:xfrm flipH="false" flipV="false" rot="0">
              <a:off x="4224695" y="6551471"/>
              <a:ext cx="203068" cy="686398"/>
            </a:xfrm>
            <a:custGeom>
              <a:avLst/>
              <a:gdLst/>
              <a:ahLst/>
              <a:cxnLst/>
              <a:rect r="r" b="b" t="t" l="l"/>
              <a:pathLst>
                <a:path h="686398" w="203068">
                  <a:moveTo>
                    <a:pt x="0" y="0"/>
                  </a:moveTo>
                  <a:lnTo>
                    <a:pt x="203068" y="0"/>
                  </a:lnTo>
                  <a:lnTo>
                    <a:pt x="203068" y="686398"/>
                  </a:lnTo>
                  <a:lnTo>
                    <a:pt x="0" y="68639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 l="0" t="0" r="0" b="0"/>
              </a:stretch>
            </a:blipFill>
          </p:spPr>
        </p:sp>
      </p:grpSp>
      <p:grpSp>
        <p:nvGrpSpPr>
          <p:cNvPr name="Group 43" id="43"/>
          <p:cNvGrpSpPr/>
          <p:nvPr/>
        </p:nvGrpSpPr>
        <p:grpSpPr>
          <a:xfrm rot="0">
            <a:off x="394682" y="4963790"/>
            <a:ext cx="4834069" cy="3111354"/>
            <a:chOff x="0" y="0"/>
            <a:chExt cx="5513070" cy="3548380"/>
          </a:xfrm>
        </p:grpSpPr>
        <p:sp>
          <p:nvSpPr>
            <p:cNvPr name="Freeform 44" id="44"/>
            <p:cNvSpPr/>
            <p:nvPr/>
          </p:nvSpPr>
          <p:spPr>
            <a:xfrm flipH="false" flipV="false" rot="0">
              <a:off x="-1297" y="429"/>
              <a:ext cx="5514367" cy="3547951"/>
            </a:xfrm>
            <a:custGeom>
              <a:avLst/>
              <a:gdLst/>
              <a:ahLst/>
              <a:cxnLst/>
              <a:rect r="r" b="b" t="t" l="l"/>
              <a:pathLst>
                <a:path h="3547951" w="5514367">
                  <a:moveTo>
                    <a:pt x="4989857" y="1543891"/>
                  </a:moveTo>
                  <a:cubicBezTo>
                    <a:pt x="5047007" y="1522301"/>
                    <a:pt x="5123207" y="1532461"/>
                    <a:pt x="5187977" y="1510871"/>
                  </a:cubicBezTo>
                  <a:cubicBezTo>
                    <a:pt x="5325137" y="1463881"/>
                    <a:pt x="5434357" y="1388951"/>
                    <a:pt x="5514367" y="1303861"/>
                  </a:cubicBezTo>
                  <a:cubicBezTo>
                    <a:pt x="5497857" y="1216231"/>
                    <a:pt x="5492777" y="1167971"/>
                    <a:pt x="5504207" y="1094311"/>
                  </a:cubicBezTo>
                  <a:cubicBezTo>
                    <a:pt x="5494047" y="1089231"/>
                    <a:pt x="5472457" y="1103201"/>
                    <a:pt x="5471187" y="1082881"/>
                  </a:cubicBezTo>
                  <a:cubicBezTo>
                    <a:pt x="5468647" y="1024461"/>
                    <a:pt x="5440707" y="1002871"/>
                    <a:pt x="5414037" y="953341"/>
                  </a:cubicBezTo>
                  <a:cubicBezTo>
                    <a:pt x="5209567" y="982551"/>
                    <a:pt x="4837457" y="1142571"/>
                    <a:pt x="4616477" y="1128601"/>
                  </a:cubicBezTo>
                  <a:cubicBezTo>
                    <a:pt x="4752367" y="1032081"/>
                    <a:pt x="4850157" y="924131"/>
                    <a:pt x="4852697" y="781891"/>
                  </a:cubicBezTo>
                  <a:cubicBezTo>
                    <a:pt x="4841267" y="770461"/>
                    <a:pt x="4776497" y="762841"/>
                    <a:pt x="4761257" y="767921"/>
                  </a:cubicBezTo>
                  <a:cubicBezTo>
                    <a:pt x="4709187" y="757761"/>
                    <a:pt x="4655847" y="710771"/>
                    <a:pt x="4632987" y="681561"/>
                  </a:cubicBezTo>
                  <a:cubicBezTo>
                    <a:pt x="4611397" y="695531"/>
                    <a:pt x="4607587" y="680291"/>
                    <a:pt x="4588537" y="690451"/>
                  </a:cubicBezTo>
                  <a:cubicBezTo>
                    <a:pt x="4507257" y="628221"/>
                    <a:pt x="4335807" y="722201"/>
                    <a:pt x="4253257" y="663781"/>
                  </a:cubicBezTo>
                  <a:cubicBezTo>
                    <a:pt x="4291357" y="563451"/>
                    <a:pt x="4213887" y="540591"/>
                    <a:pt x="4161817" y="492331"/>
                  </a:cubicBezTo>
                  <a:cubicBezTo>
                    <a:pt x="4180867" y="413591"/>
                    <a:pt x="4133877" y="371681"/>
                    <a:pt x="4090697" y="298021"/>
                  </a:cubicBezTo>
                  <a:cubicBezTo>
                    <a:pt x="4037357" y="323421"/>
                    <a:pt x="4041167" y="284051"/>
                    <a:pt x="4047517" y="258651"/>
                  </a:cubicBezTo>
                  <a:cubicBezTo>
                    <a:pt x="4008147" y="270081"/>
                    <a:pt x="3984017" y="254841"/>
                    <a:pt x="3962427" y="234521"/>
                  </a:cubicBezTo>
                  <a:cubicBezTo>
                    <a:pt x="3886227" y="263731"/>
                    <a:pt x="3816377" y="265001"/>
                    <a:pt x="3755417" y="271351"/>
                  </a:cubicBezTo>
                  <a:cubicBezTo>
                    <a:pt x="3444267" y="304371"/>
                    <a:pt x="3058187" y="388191"/>
                    <a:pt x="2778787" y="402161"/>
                  </a:cubicBezTo>
                  <a:cubicBezTo>
                    <a:pt x="3035327" y="292941"/>
                    <a:pt x="3332507" y="223091"/>
                    <a:pt x="3521737" y="129111"/>
                  </a:cubicBezTo>
                  <a:cubicBezTo>
                    <a:pt x="3528087" y="75771"/>
                    <a:pt x="3526817" y="51641"/>
                    <a:pt x="3523007" y="2111"/>
                  </a:cubicBezTo>
                  <a:cubicBezTo>
                    <a:pt x="3318537" y="-15669"/>
                    <a:pt x="3004847" y="82121"/>
                    <a:pt x="2714017" y="173561"/>
                  </a:cubicBezTo>
                  <a:cubicBezTo>
                    <a:pt x="2039647" y="385651"/>
                    <a:pt x="1226847" y="626951"/>
                    <a:pt x="844577" y="1002871"/>
                  </a:cubicBezTo>
                  <a:cubicBezTo>
                    <a:pt x="854737" y="1058751"/>
                    <a:pt x="838227" y="1131141"/>
                    <a:pt x="880137" y="1179401"/>
                  </a:cubicBezTo>
                  <a:cubicBezTo>
                    <a:pt x="740437" y="1255601"/>
                    <a:pt x="580417" y="1324181"/>
                    <a:pt x="444527" y="1402921"/>
                  </a:cubicBezTo>
                  <a:cubicBezTo>
                    <a:pt x="449607" y="1468961"/>
                    <a:pt x="483897" y="1537541"/>
                    <a:pt x="497867" y="1548971"/>
                  </a:cubicBezTo>
                  <a:cubicBezTo>
                    <a:pt x="453417" y="1573101"/>
                    <a:pt x="521997" y="1555321"/>
                    <a:pt x="519457" y="1580721"/>
                  </a:cubicBezTo>
                  <a:cubicBezTo>
                    <a:pt x="500407" y="1589611"/>
                    <a:pt x="513107" y="1611201"/>
                    <a:pt x="485167" y="1617551"/>
                  </a:cubicBezTo>
                  <a:cubicBezTo>
                    <a:pt x="382297" y="1601041"/>
                    <a:pt x="267997" y="1681051"/>
                    <a:pt x="162587" y="1705181"/>
                  </a:cubicBezTo>
                  <a:cubicBezTo>
                    <a:pt x="158777" y="1721691"/>
                    <a:pt x="196877" y="1719151"/>
                    <a:pt x="172747" y="1733121"/>
                  </a:cubicBezTo>
                  <a:cubicBezTo>
                    <a:pt x="102897" y="1749631"/>
                    <a:pt x="95277" y="1786461"/>
                    <a:pt x="25427" y="1802971"/>
                  </a:cubicBezTo>
                  <a:cubicBezTo>
                    <a:pt x="22887" y="1818211"/>
                    <a:pt x="20347" y="1833451"/>
                    <a:pt x="24157" y="1851231"/>
                  </a:cubicBezTo>
                  <a:cubicBezTo>
                    <a:pt x="34317" y="1863931"/>
                    <a:pt x="95277" y="1848691"/>
                    <a:pt x="78767" y="1870281"/>
                  </a:cubicBezTo>
                  <a:cubicBezTo>
                    <a:pt x="41937" y="1882981"/>
                    <a:pt x="-1243" y="1879171"/>
                    <a:pt x="27" y="1914731"/>
                  </a:cubicBezTo>
                  <a:cubicBezTo>
                    <a:pt x="20347" y="1937591"/>
                    <a:pt x="62257" y="1922351"/>
                    <a:pt x="73687" y="1959181"/>
                  </a:cubicBezTo>
                  <a:cubicBezTo>
                    <a:pt x="64797" y="1976961"/>
                    <a:pt x="36857" y="1987121"/>
                    <a:pt x="44477" y="2009981"/>
                  </a:cubicBezTo>
                  <a:cubicBezTo>
                    <a:pt x="104167" y="2008711"/>
                    <a:pt x="157507" y="2020141"/>
                    <a:pt x="219737" y="2016331"/>
                  </a:cubicBezTo>
                  <a:cubicBezTo>
                    <a:pt x="200687" y="2026491"/>
                    <a:pt x="234977" y="2049351"/>
                    <a:pt x="285777" y="2039191"/>
                  </a:cubicBezTo>
                  <a:cubicBezTo>
                    <a:pt x="283237" y="2056971"/>
                    <a:pt x="238787" y="2059511"/>
                    <a:pt x="242597" y="2078561"/>
                  </a:cubicBezTo>
                  <a:cubicBezTo>
                    <a:pt x="316257" y="2064591"/>
                    <a:pt x="336577" y="2036651"/>
                    <a:pt x="405157" y="2026491"/>
                  </a:cubicBezTo>
                  <a:cubicBezTo>
                    <a:pt x="359437" y="2063321"/>
                    <a:pt x="301017" y="2120471"/>
                    <a:pt x="243867" y="2133171"/>
                  </a:cubicBezTo>
                  <a:cubicBezTo>
                    <a:pt x="227357" y="2156031"/>
                    <a:pt x="233707" y="2186511"/>
                    <a:pt x="224817" y="2210641"/>
                  </a:cubicBezTo>
                  <a:cubicBezTo>
                    <a:pt x="209577" y="2205561"/>
                    <a:pt x="210847" y="2285571"/>
                    <a:pt x="250217" y="2304621"/>
                  </a:cubicBezTo>
                  <a:cubicBezTo>
                    <a:pt x="299747" y="2291921"/>
                    <a:pt x="411507" y="2298271"/>
                    <a:pt x="483897" y="2313511"/>
                  </a:cubicBezTo>
                  <a:cubicBezTo>
                    <a:pt x="478817" y="2327481"/>
                    <a:pt x="462307" y="2337641"/>
                    <a:pt x="471197" y="2357961"/>
                  </a:cubicBezTo>
                  <a:cubicBezTo>
                    <a:pt x="495327" y="2366851"/>
                    <a:pt x="553747" y="2316051"/>
                    <a:pt x="577877" y="2335101"/>
                  </a:cubicBezTo>
                  <a:cubicBezTo>
                    <a:pt x="613437" y="2347801"/>
                    <a:pt x="549937" y="2360501"/>
                    <a:pt x="567717" y="2385901"/>
                  </a:cubicBezTo>
                  <a:cubicBezTo>
                    <a:pt x="803937" y="2267791"/>
                    <a:pt x="993167" y="2246201"/>
                    <a:pt x="1233197" y="2189051"/>
                  </a:cubicBezTo>
                  <a:cubicBezTo>
                    <a:pt x="965227" y="2305891"/>
                    <a:pt x="603277" y="2620851"/>
                    <a:pt x="596927" y="2723721"/>
                  </a:cubicBezTo>
                  <a:cubicBezTo>
                    <a:pt x="629947" y="2723721"/>
                    <a:pt x="657887" y="2731341"/>
                    <a:pt x="688367" y="2737691"/>
                  </a:cubicBezTo>
                  <a:cubicBezTo>
                    <a:pt x="678207" y="2764361"/>
                    <a:pt x="662967" y="2789761"/>
                    <a:pt x="660427" y="2818971"/>
                  </a:cubicBezTo>
                  <a:cubicBezTo>
                    <a:pt x="676937" y="2789761"/>
                    <a:pt x="735357" y="2775791"/>
                    <a:pt x="740437" y="2829131"/>
                  </a:cubicBezTo>
                  <a:cubicBezTo>
                    <a:pt x="699797" y="2832941"/>
                    <a:pt x="699797" y="2845641"/>
                    <a:pt x="699797" y="2876121"/>
                  </a:cubicBezTo>
                  <a:cubicBezTo>
                    <a:pt x="741707" y="2881201"/>
                    <a:pt x="806477" y="2844371"/>
                    <a:pt x="826797" y="2883741"/>
                  </a:cubicBezTo>
                  <a:cubicBezTo>
                    <a:pt x="800127" y="2900251"/>
                    <a:pt x="789967" y="2885011"/>
                    <a:pt x="764567" y="2898981"/>
                  </a:cubicBezTo>
                  <a:cubicBezTo>
                    <a:pt x="765837" y="2924381"/>
                    <a:pt x="791237" y="2905331"/>
                    <a:pt x="800127" y="2918031"/>
                  </a:cubicBezTo>
                  <a:cubicBezTo>
                    <a:pt x="726467" y="2948511"/>
                    <a:pt x="730277" y="2959941"/>
                    <a:pt x="706147" y="3000581"/>
                  </a:cubicBezTo>
                  <a:cubicBezTo>
                    <a:pt x="685827" y="2967561"/>
                    <a:pt x="632487" y="3179651"/>
                    <a:pt x="675667" y="3177111"/>
                  </a:cubicBezTo>
                  <a:cubicBezTo>
                    <a:pt x="640107" y="3213941"/>
                    <a:pt x="708687" y="3192351"/>
                    <a:pt x="725197" y="3206321"/>
                  </a:cubicBezTo>
                  <a:cubicBezTo>
                    <a:pt x="709957" y="3232991"/>
                    <a:pt x="744247" y="3240611"/>
                    <a:pt x="748057" y="3268551"/>
                  </a:cubicBezTo>
                  <a:cubicBezTo>
                    <a:pt x="767107" y="3273631"/>
                    <a:pt x="803937" y="3246961"/>
                    <a:pt x="802667" y="3287601"/>
                  </a:cubicBezTo>
                  <a:cubicBezTo>
                    <a:pt x="765837" y="3291411"/>
                    <a:pt x="777267" y="3281251"/>
                    <a:pt x="751867" y="3306651"/>
                  </a:cubicBezTo>
                  <a:cubicBezTo>
                    <a:pt x="742977" y="3297761"/>
                    <a:pt x="723927" y="3288871"/>
                    <a:pt x="704877" y="3307921"/>
                  </a:cubicBezTo>
                  <a:cubicBezTo>
                    <a:pt x="718847" y="3334591"/>
                    <a:pt x="713767" y="3354911"/>
                    <a:pt x="711227" y="3376501"/>
                  </a:cubicBezTo>
                  <a:cubicBezTo>
                    <a:pt x="778537" y="3365071"/>
                    <a:pt x="731547" y="3387931"/>
                    <a:pt x="793777" y="3393011"/>
                  </a:cubicBezTo>
                  <a:cubicBezTo>
                    <a:pt x="812827" y="3415871"/>
                    <a:pt x="784887" y="3422221"/>
                    <a:pt x="781077" y="3437461"/>
                  </a:cubicBezTo>
                  <a:cubicBezTo>
                    <a:pt x="902997" y="3441271"/>
                    <a:pt x="966497" y="3492071"/>
                    <a:pt x="1070637" y="3516201"/>
                  </a:cubicBezTo>
                  <a:cubicBezTo>
                    <a:pt x="1070637" y="3539061"/>
                    <a:pt x="1089687" y="3530171"/>
                    <a:pt x="1092227" y="3547951"/>
                  </a:cubicBezTo>
                  <a:cubicBezTo>
                    <a:pt x="1290347" y="3525091"/>
                    <a:pt x="1421157" y="3546681"/>
                    <a:pt x="1649757" y="3476831"/>
                  </a:cubicBezTo>
                  <a:cubicBezTo>
                    <a:pt x="1621817" y="3451431"/>
                    <a:pt x="1543077" y="3471751"/>
                    <a:pt x="1527837" y="3459051"/>
                  </a:cubicBezTo>
                  <a:cubicBezTo>
                    <a:pt x="1682777" y="3394281"/>
                    <a:pt x="1872007" y="3371421"/>
                    <a:pt x="2057427" y="3334591"/>
                  </a:cubicBezTo>
                  <a:cubicBezTo>
                    <a:pt x="2235227" y="3300301"/>
                    <a:pt x="2410487" y="3311731"/>
                    <a:pt x="2585747" y="3234261"/>
                  </a:cubicBezTo>
                  <a:cubicBezTo>
                    <a:pt x="2627657" y="3250771"/>
                    <a:pt x="2660677" y="3219021"/>
                    <a:pt x="2700047" y="3207591"/>
                  </a:cubicBezTo>
                  <a:cubicBezTo>
                    <a:pt x="2905787" y="3145361"/>
                    <a:pt x="3167407" y="3095831"/>
                    <a:pt x="3370607" y="3079321"/>
                  </a:cubicBezTo>
                  <a:cubicBezTo>
                    <a:pt x="3406167" y="3076781"/>
                    <a:pt x="3446807" y="3056461"/>
                    <a:pt x="3463317" y="3045031"/>
                  </a:cubicBezTo>
                  <a:cubicBezTo>
                    <a:pt x="3529357" y="3055191"/>
                    <a:pt x="3643657" y="3012011"/>
                    <a:pt x="3703347" y="2995501"/>
                  </a:cubicBezTo>
                  <a:cubicBezTo>
                    <a:pt x="3700807" y="2984071"/>
                    <a:pt x="3690647" y="2971371"/>
                    <a:pt x="3702077" y="2965021"/>
                  </a:cubicBezTo>
                  <a:cubicBezTo>
                    <a:pt x="3784627" y="2945971"/>
                    <a:pt x="3901467" y="2925651"/>
                    <a:pt x="3977667" y="2879931"/>
                  </a:cubicBezTo>
                  <a:cubicBezTo>
                    <a:pt x="3967507" y="2874851"/>
                    <a:pt x="3945917" y="2888821"/>
                    <a:pt x="3944647" y="2868501"/>
                  </a:cubicBezTo>
                  <a:cubicBezTo>
                    <a:pt x="4017037" y="2850721"/>
                    <a:pt x="4105937" y="2843101"/>
                    <a:pt x="4174517" y="2815161"/>
                  </a:cubicBezTo>
                  <a:cubicBezTo>
                    <a:pt x="4160547" y="2812621"/>
                    <a:pt x="4145307" y="2812621"/>
                    <a:pt x="4132607" y="2806271"/>
                  </a:cubicBezTo>
                  <a:cubicBezTo>
                    <a:pt x="4217697" y="2741501"/>
                    <a:pt x="4253257" y="2709751"/>
                    <a:pt x="4370097" y="2695781"/>
                  </a:cubicBezTo>
                  <a:cubicBezTo>
                    <a:pt x="4361207" y="2657681"/>
                    <a:pt x="4387877" y="2633551"/>
                    <a:pt x="4447567" y="2619581"/>
                  </a:cubicBezTo>
                  <a:cubicBezTo>
                    <a:pt x="4464077" y="2596721"/>
                    <a:pt x="4413277" y="2605611"/>
                    <a:pt x="4432327" y="2577671"/>
                  </a:cubicBezTo>
                  <a:cubicBezTo>
                    <a:pt x="4644417" y="2549731"/>
                    <a:pt x="4702837" y="2359231"/>
                    <a:pt x="4800627" y="2252551"/>
                  </a:cubicBezTo>
                  <a:cubicBezTo>
                    <a:pt x="4804437" y="2248741"/>
                    <a:pt x="4820947" y="2238581"/>
                    <a:pt x="4823487" y="2236041"/>
                  </a:cubicBezTo>
                  <a:cubicBezTo>
                    <a:pt x="4958107" y="2154761"/>
                    <a:pt x="5124477" y="2143331"/>
                    <a:pt x="5227347" y="2031571"/>
                  </a:cubicBezTo>
                  <a:cubicBezTo>
                    <a:pt x="5266717" y="1946481"/>
                    <a:pt x="5370857" y="1838531"/>
                    <a:pt x="5255287" y="1768681"/>
                  </a:cubicBezTo>
                  <a:cubicBezTo>
                    <a:pt x="5267987" y="1750901"/>
                    <a:pt x="5261637" y="1726771"/>
                    <a:pt x="5248937" y="1700101"/>
                  </a:cubicBezTo>
                  <a:cubicBezTo>
                    <a:pt x="5196867" y="1714071"/>
                    <a:pt x="4956837" y="1667081"/>
                    <a:pt x="4903497" y="1645491"/>
                  </a:cubicBezTo>
                  <a:cubicBezTo>
                    <a:pt x="4914927" y="1618821"/>
                    <a:pt x="4890797" y="1592151"/>
                    <a:pt x="4897147" y="1576911"/>
                  </a:cubicBezTo>
                  <a:cubicBezTo>
                    <a:pt x="4946677" y="1574371"/>
                    <a:pt x="4960647" y="1555321"/>
                    <a:pt x="4989857" y="1543891"/>
                  </a:cubicBezTo>
                  <a:close/>
                </a:path>
              </a:pathLst>
            </a:custGeom>
            <a:blipFill>
              <a:blip r:embed="rId17"/>
              <a:stretch>
                <a:fillRect l="0" t="-8284" r="0" b="-8284"/>
              </a:stretch>
            </a:blipFill>
          </p:spPr>
        </p:sp>
      </p:grpSp>
      <p:grpSp>
        <p:nvGrpSpPr>
          <p:cNvPr name="Group 45" id="45"/>
          <p:cNvGrpSpPr/>
          <p:nvPr/>
        </p:nvGrpSpPr>
        <p:grpSpPr>
          <a:xfrm rot="0">
            <a:off x="616207" y="1354036"/>
            <a:ext cx="4528253" cy="3321541"/>
            <a:chOff x="0" y="0"/>
            <a:chExt cx="4198620" cy="307975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-5484" y="-27"/>
              <a:ext cx="4207914" cy="3081047"/>
            </a:xfrm>
            <a:custGeom>
              <a:avLst/>
              <a:gdLst/>
              <a:ahLst/>
              <a:cxnLst/>
              <a:rect r="r" b="b" t="t" l="l"/>
              <a:pathLst>
                <a:path h="3081047" w="4207914">
                  <a:moveTo>
                    <a:pt x="4188864" y="1508787"/>
                  </a:moveTo>
                  <a:cubicBezTo>
                    <a:pt x="4192674" y="1506247"/>
                    <a:pt x="4196484" y="1504977"/>
                    <a:pt x="4199024" y="1501167"/>
                  </a:cubicBezTo>
                  <a:cubicBezTo>
                    <a:pt x="4201564" y="1498627"/>
                    <a:pt x="4206644" y="1494817"/>
                    <a:pt x="4206644" y="1491007"/>
                  </a:cubicBezTo>
                  <a:cubicBezTo>
                    <a:pt x="4206644" y="1488467"/>
                    <a:pt x="4201564" y="1484657"/>
                    <a:pt x="4199024" y="1482117"/>
                  </a:cubicBezTo>
                  <a:lnTo>
                    <a:pt x="4187594" y="1470687"/>
                  </a:lnTo>
                  <a:cubicBezTo>
                    <a:pt x="4190134" y="1468147"/>
                    <a:pt x="4195214" y="1466877"/>
                    <a:pt x="4195214" y="1463067"/>
                  </a:cubicBezTo>
                  <a:cubicBezTo>
                    <a:pt x="4197754" y="1452907"/>
                    <a:pt x="4201564" y="1442747"/>
                    <a:pt x="4201564" y="1432587"/>
                  </a:cubicBezTo>
                  <a:cubicBezTo>
                    <a:pt x="4201564" y="1427507"/>
                    <a:pt x="4192674" y="1423697"/>
                    <a:pt x="4187594" y="1417347"/>
                  </a:cubicBezTo>
                  <a:cubicBezTo>
                    <a:pt x="4192674" y="1417347"/>
                    <a:pt x="4195214" y="1417347"/>
                    <a:pt x="4199024" y="1416077"/>
                  </a:cubicBezTo>
                  <a:lnTo>
                    <a:pt x="4199024" y="1412267"/>
                  </a:lnTo>
                  <a:lnTo>
                    <a:pt x="4187594" y="1412267"/>
                  </a:lnTo>
                  <a:cubicBezTo>
                    <a:pt x="4179974" y="1407187"/>
                    <a:pt x="4172354" y="1397027"/>
                    <a:pt x="4169814" y="1398297"/>
                  </a:cubicBezTo>
                  <a:cubicBezTo>
                    <a:pt x="4155844" y="1405917"/>
                    <a:pt x="4155844" y="1395757"/>
                    <a:pt x="4153304" y="1388137"/>
                  </a:cubicBezTo>
                  <a:cubicBezTo>
                    <a:pt x="4148224" y="1389407"/>
                    <a:pt x="4143144" y="1390677"/>
                    <a:pt x="4139334" y="1389407"/>
                  </a:cubicBezTo>
                  <a:cubicBezTo>
                    <a:pt x="4130444" y="1388137"/>
                    <a:pt x="4121554" y="1384327"/>
                    <a:pt x="4112664" y="1384327"/>
                  </a:cubicBezTo>
                  <a:cubicBezTo>
                    <a:pt x="4101234" y="1383057"/>
                    <a:pt x="4088534" y="1383057"/>
                    <a:pt x="4075834" y="1381787"/>
                  </a:cubicBezTo>
                  <a:cubicBezTo>
                    <a:pt x="4056784" y="1379247"/>
                    <a:pt x="4037734" y="1376707"/>
                    <a:pt x="4018684" y="1374167"/>
                  </a:cubicBezTo>
                  <a:cubicBezTo>
                    <a:pt x="4017414" y="1374167"/>
                    <a:pt x="4014874" y="1376707"/>
                    <a:pt x="4013604" y="1376707"/>
                  </a:cubicBezTo>
                  <a:cubicBezTo>
                    <a:pt x="4003444" y="1375437"/>
                    <a:pt x="3993284" y="1374167"/>
                    <a:pt x="3984394" y="1371627"/>
                  </a:cubicBezTo>
                  <a:cubicBezTo>
                    <a:pt x="3981854" y="1370357"/>
                    <a:pt x="3980584" y="1364007"/>
                    <a:pt x="3980584" y="1361467"/>
                  </a:cubicBezTo>
                  <a:cubicBezTo>
                    <a:pt x="3994554" y="1351307"/>
                    <a:pt x="4008524" y="1341147"/>
                    <a:pt x="4017414" y="1334797"/>
                  </a:cubicBezTo>
                  <a:cubicBezTo>
                    <a:pt x="4027574" y="1333527"/>
                    <a:pt x="4033924" y="1332257"/>
                    <a:pt x="4042814" y="1332257"/>
                  </a:cubicBezTo>
                  <a:cubicBezTo>
                    <a:pt x="4035194" y="1322097"/>
                    <a:pt x="4030114" y="1317017"/>
                    <a:pt x="4023764" y="1309397"/>
                  </a:cubicBezTo>
                  <a:cubicBezTo>
                    <a:pt x="4019954" y="1310667"/>
                    <a:pt x="4016144" y="1311937"/>
                    <a:pt x="4009794" y="1314477"/>
                  </a:cubicBezTo>
                  <a:cubicBezTo>
                    <a:pt x="4009794" y="1308127"/>
                    <a:pt x="4009794" y="1301777"/>
                    <a:pt x="4011064" y="1301777"/>
                  </a:cubicBezTo>
                  <a:cubicBezTo>
                    <a:pt x="4016144" y="1300507"/>
                    <a:pt x="4023764" y="1299237"/>
                    <a:pt x="4027574" y="1301777"/>
                  </a:cubicBezTo>
                  <a:cubicBezTo>
                    <a:pt x="4032654" y="1305587"/>
                    <a:pt x="4035194" y="1311937"/>
                    <a:pt x="4040274" y="1319557"/>
                  </a:cubicBezTo>
                  <a:cubicBezTo>
                    <a:pt x="4042814" y="1319557"/>
                    <a:pt x="4047894" y="1320827"/>
                    <a:pt x="4052974" y="1320827"/>
                  </a:cubicBezTo>
                  <a:cubicBezTo>
                    <a:pt x="4051704" y="1304317"/>
                    <a:pt x="4051704" y="1304317"/>
                    <a:pt x="4037734" y="1280187"/>
                  </a:cubicBezTo>
                  <a:cubicBezTo>
                    <a:pt x="4055514" y="1280187"/>
                    <a:pt x="4060594" y="1275107"/>
                    <a:pt x="4056784" y="1257327"/>
                  </a:cubicBezTo>
                  <a:cubicBezTo>
                    <a:pt x="4068214" y="1256057"/>
                    <a:pt x="4080914" y="1254787"/>
                    <a:pt x="4092344" y="1254787"/>
                  </a:cubicBezTo>
                  <a:cubicBezTo>
                    <a:pt x="4091074" y="1252247"/>
                    <a:pt x="4088534" y="1247167"/>
                    <a:pt x="4087264" y="1243357"/>
                  </a:cubicBezTo>
                  <a:cubicBezTo>
                    <a:pt x="4092344" y="1244627"/>
                    <a:pt x="4096154" y="1245897"/>
                    <a:pt x="4098694" y="1247167"/>
                  </a:cubicBezTo>
                  <a:cubicBezTo>
                    <a:pt x="4099964" y="1240817"/>
                    <a:pt x="4099964" y="1234467"/>
                    <a:pt x="4101234" y="1229387"/>
                  </a:cubicBezTo>
                  <a:cubicBezTo>
                    <a:pt x="4102504" y="1223037"/>
                    <a:pt x="4103774" y="1215417"/>
                    <a:pt x="4105044" y="1209067"/>
                  </a:cubicBezTo>
                  <a:cubicBezTo>
                    <a:pt x="4105044" y="1206527"/>
                    <a:pt x="4103774" y="1202717"/>
                    <a:pt x="4105044" y="1198907"/>
                  </a:cubicBezTo>
                  <a:cubicBezTo>
                    <a:pt x="4108854" y="1188747"/>
                    <a:pt x="4110124" y="1173507"/>
                    <a:pt x="4106314" y="1165887"/>
                  </a:cubicBezTo>
                  <a:cubicBezTo>
                    <a:pt x="4108854" y="1163347"/>
                    <a:pt x="4110124" y="1159537"/>
                    <a:pt x="4110124" y="1156997"/>
                  </a:cubicBezTo>
                  <a:cubicBezTo>
                    <a:pt x="4110124" y="1146837"/>
                    <a:pt x="4110124" y="1135407"/>
                    <a:pt x="4108854" y="1125247"/>
                  </a:cubicBezTo>
                  <a:cubicBezTo>
                    <a:pt x="4107584" y="1115087"/>
                    <a:pt x="4106314" y="1106197"/>
                    <a:pt x="4105044" y="1096037"/>
                  </a:cubicBezTo>
                  <a:cubicBezTo>
                    <a:pt x="4103774" y="1093497"/>
                    <a:pt x="4103774" y="1090957"/>
                    <a:pt x="4105044" y="1087147"/>
                  </a:cubicBezTo>
                  <a:cubicBezTo>
                    <a:pt x="4108854" y="1076987"/>
                    <a:pt x="4111394" y="1066827"/>
                    <a:pt x="4103774" y="1056667"/>
                  </a:cubicBezTo>
                  <a:cubicBezTo>
                    <a:pt x="4101234" y="1054127"/>
                    <a:pt x="4102504" y="1047777"/>
                    <a:pt x="4103774" y="1043967"/>
                  </a:cubicBezTo>
                  <a:cubicBezTo>
                    <a:pt x="4107584" y="1029997"/>
                    <a:pt x="4099964" y="1018567"/>
                    <a:pt x="4085994" y="1016027"/>
                  </a:cubicBezTo>
                  <a:lnTo>
                    <a:pt x="4080914" y="1016027"/>
                  </a:lnTo>
                  <a:cubicBezTo>
                    <a:pt x="4082184" y="1012217"/>
                    <a:pt x="4083454" y="1010947"/>
                    <a:pt x="4084724" y="1008407"/>
                  </a:cubicBezTo>
                  <a:cubicBezTo>
                    <a:pt x="4080914" y="1007137"/>
                    <a:pt x="4077104" y="1007137"/>
                    <a:pt x="4074564" y="1004597"/>
                  </a:cubicBezTo>
                  <a:cubicBezTo>
                    <a:pt x="4072024" y="1003327"/>
                    <a:pt x="4070754" y="999517"/>
                    <a:pt x="4068214" y="998247"/>
                  </a:cubicBezTo>
                  <a:cubicBezTo>
                    <a:pt x="4058054" y="993167"/>
                    <a:pt x="4046624" y="988087"/>
                    <a:pt x="4035194" y="983007"/>
                  </a:cubicBezTo>
                  <a:cubicBezTo>
                    <a:pt x="4031384" y="981737"/>
                    <a:pt x="4026304" y="981737"/>
                    <a:pt x="4022494" y="981737"/>
                  </a:cubicBezTo>
                  <a:cubicBezTo>
                    <a:pt x="4019954" y="983007"/>
                    <a:pt x="4018684" y="977927"/>
                    <a:pt x="4016144" y="977927"/>
                  </a:cubicBezTo>
                  <a:cubicBezTo>
                    <a:pt x="3998364" y="974117"/>
                    <a:pt x="3980584" y="971577"/>
                    <a:pt x="3962804" y="966497"/>
                  </a:cubicBezTo>
                  <a:cubicBezTo>
                    <a:pt x="3948834" y="961417"/>
                    <a:pt x="3932324" y="971577"/>
                    <a:pt x="3918354" y="961417"/>
                  </a:cubicBezTo>
                  <a:cubicBezTo>
                    <a:pt x="3917084" y="960147"/>
                    <a:pt x="3914544" y="962687"/>
                    <a:pt x="3913274" y="962687"/>
                  </a:cubicBezTo>
                  <a:cubicBezTo>
                    <a:pt x="3901844" y="960147"/>
                    <a:pt x="3891684" y="966497"/>
                    <a:pt x="3880254" y="962687"/>
                  </a:cubicBezTo>
                  <a:cubicBezTo>
                    <a:pt x="3868824" y="958877"/>
                    <a:pt x="3856124" y="957607"/>
                    <a:pt x="3851044" y="946177"/>
                  </a:cubicBezTo>
                  <a:cubicBezTo>
                    <a:pt x="3845964" y="934747"/>
                    <a:pt x="3842154" y="923317"/>
                    <a:pt x="3842154" y="911887"/>
                  </a:cubicBezTo>
                  <a:cubicBezTo>
                    <a:pt x="3843424" y="897917"/>
                    <a:pt x="3849774" y="882677"/>
                    <a:pt x="3825644" y="885217"/>
                  </a:cubicBezTo>
                  <a:cubicBezTo>
                    <a:pt x="3826914" y="882677"/>
                    <a:pt x="3826914" y="880137"/>
                    <a:pt x="3828184" y="878867"/>
                  </a:cubicBezTo>
                  <a:cubicBezTo>
                    <a:pt x="3754524" y="871247"/>
                    <a:pt x="3680864" y="864897"/>
                    <a:pt x="3608474" y="857277"/>
                  </a:cubicBezTo>
                  <a:cubicBezTo>
                    <a:pt x="3605934" y="848387"/>
                    <a:pt x="3603394" y="838227"/>
                    <a:pt x="3600854" y="824257"/>
                  </a:cubicBezTo>
                  <a:cubicBezTo>
                    <a:pt x="3614824" y="839497"/>
                    <a:pt x="3627524" y="848387"/>
                    <a:pt x="3645304" y="847117"/>
                  </a:cubicBezTo>
                  <a:cubicBezTo>
                    <a:pt x="3646574" y="836957"/>
                    <a:pt x="3645304" y="829337"/>
                    <a:pt x="3635144" y="822987"/>
                  </a:cubicBezTo>
                  <a:cubicBezTo>
                    <a:pt x="3633874" y="821717"/>
                    <a:pt x="3632604" y="816637"/>
                    <a:pt x="3633874" y="814097"/>
                  </a:cubicBezTo>
                  <a:cubicBezTo>
                    <a:pt x="3638954" y="801397"/>
                    <a:pt x="3644034" y="789967"/>
                    <a:pt x="3647844" y="778537"/>
                  </a:cubicBezTo>
                  <a:cubicBezTo>
                    <a:pt x="3652924" y="782347"/>
                    <a:pt x="3656734" y="784887"/>
                    <a:pt x="3661814" y="787427"/>
                  </a:cubicBezTo>
                  <a:lnTo>
                    <a:pt x="3664354" y="784887"/>
                  </a:lnTo>
                  <a:lnTo>
                    <a:pt x="3649114" y="762027"/>
                  </a:lnTo>
                  <a:cubicBezTo>
                    <a:pt x="3659274" y="764567"/>
                    <a:pt x="3668164" y="765837"/>
                    <a:pt x="3679594" y="768377"/>
                  </a:cubicBezTo>
                  <a:cubicBezTo>
                    <a:pt x="3675784" y="760757"/>
                    <a:pt x="3671974" y="755677"/>
                    <a:pt x="3671974" y="755677"/>
                  </a:cubicBezTo>
                  <a:cubicBezTo>
                    <a:pt x="3678324" y="750597"/>
                    <a:pt x="3684674" y="745517"/>
                    <a:pt x="3693564" y="739167"/>
                  </a:cubicBezTo>
                  <a:cubicBezTo>
                    <a:pt x="3693564" y="737897"/>
                    <a:pt x="3694834" y="730277"/>
                    <a:pt x="3698644" y="729007"/>
                  </a:cubicBezTo>
                  <a:cubicBezTo>
                    <a:pt x="3706264" y="725197"/>
                    <a:pt x="3708804" y="731547"/>
                    <a:pt x="3711344" y="737897"/>
                  </a:cubicBezTo>
                  <a:cubicBezTo>
                    <a:pt x="3712614" y="741707"/>
                    <a:pt x="3720234" y="742977"/>
                    <a:pt x="3725314" y="744247"/>
                  </a:cubicBezTo>
                  <a:cubicBezTo>
                    <a:pt x="3730394" y="745517"/>
                    <a:pt x="3736744" y="745517"/>
                    <a:pt x="3743094" y="744247"/>
                  </a:cubicBezTo>
                  <a:cubicBezTo>
                    <a:pt x="3753254" y="744247"/>
                    <a:pt x="3763414" y="742977"/>
                    <a:pt x="3777384" y="741707"/>
                  </a:cubicBezTo>
                  <a:cubicBezTo>
                    <a:pt x="3767224" y="739167"/>
                    <a:pt x="3759604" y="736627"/>
                    <a:pt x="3753254" y="735357"/>
                  </a:cubicBezTo>
                  <a:cubicBezTo>
                    <a:pt x="3753254" y="734087"/>
                    <a:pt x="3753254" y="732817"/>
                    <a:pt x="3751984" y="731547"/>
                  </a:cubicBezTo>
                  <a:cubicBezTo>
                    <a:pt x="3762144" y="729007"/>
                    <a:pt x="3772304" y="726467"/>
                    <a:pt x="3781194" y="723927"/>
                  </a:cubicBezTo>
                  <a:cubicBezTo>
                    <a:pt x="3791354" y="726467"/>
                    <a:pt x="3800244" y="730277"/>
                    <a:pt x="3807864" y="732817"/>
                  </a:cubicBezTo>
                  <a:cubicBezTo>
                    <a:pt x="3810404" y="755677"/>
                    <a:pt x="3825644" y="736627"/>
                    <a:pt x="3834534" y="739167"/>
                  </a:cubicBezTo>
                  <a:cubicBezTo>
                    <a:pt x="3831994" y="734087"/>
                    <a:pt x="3828184" y="729007"/>
                    <a:pt x="3824374" y="722657"/>
                  </a:cubicBezTo>
                  <a:cubicBezTo>
                    <a:pt x="3840884" y="725197"/>
                    <a:pt x="3857394" y="725197"/>
                    <a:pt x="3868824" y="737897"/>
                  </a:cubicBezTo>
                  <a:cubicBezTo>
                    <a:pt x="3870094" y="739167"/>
                    <a:pt x="3875174" y="737897"/>
                    <a:pt x="3877714" y="736627"/>
                  </a:cubicBezTo>
                  <a:cubicBezTo>
                    <a:pt x="3881524" y="737897"/>
                    <a:pt x="3887874" y="740437"/>
                    <a:pt x="3890414" y="739167"/>
                  </a:cubicBezTo>
                  <a:cubicBezTo>
                    <a:pt x="3894224" y="735357"/>
                    <a:pt x="3894224" y="729007"/>
                    <a:pt x="3898034" y="721387"/>
                  </a:cubicBezTo>
                  <a:cubicBezTo>
                    <a:pt x="3906924" y="736627"/>
                    <a:pt x="3915814" y="727737"/>
                    <a:pt x="3924704" y="721387"/>
                  </a:cubicBezTo>
                  <a:cubicBezTo>
                    <a:pt x="3923434" y="725197"/>
                    <a:pt x="3923434" y="727737"/>
                    <a:pt x="3923434" y="727737"/>
                  </a:cubicBezTo>
                  <a:cubicBezTo>
                    <a:pt x="3931054" y="731547"/>
                    <a:pt x="3937404" y="734087"/>
                    <a:pt x="3946294" y="737897"/>
                  </a:cubicBezTo>
                  <a:cubicBezTo>
                    <a:pt x="3952644" y="735357"/>
                    <a:pt x="3960264" y="726467"/>
                    <a:pt x="3971694" y="735357"/>
                  </a:cubicBezTo>
                  <a:cubicBezTo>
                    <a:pt x="3972964" y="736627"/>
                    <a:pt x="3978044" y="734087"/>
                    <a:pt x="3981854" y="734087"/>
                  </a:cubicBezTo>
                  <a:cubicBezTo>
                    <a:pt x="3985664" y="732817"/>
                    <a:pt x="3988204" y="732817"/>
                    <a:pt x="3989474" y="731547"/>
                  </a:cubicBezTo>
                  <a:cubicBezTo>
                    <a:pt x="3992014" y="722657"/>
                    <a:pt x="3993284" y="715037"/>
                    <a:pt x="3997094" y="707417"/>
                  </a:cubicBezTo>
                  <a:cubicBezTo>
                    <a:pt x="4000904" y="699797"/>
                    <a:pt x="3999634" y="692177"/>
                    <a:pt x="3992014" y="689637"/>
                  </a:cubicBezTo>
                  <a:cubicBezTo>
                    <a:pt x="3989474" y="688367"/>
                    <a:pt x="3986934" y="688367"/>
                    <a:pt x="3985664" y="687097"/>
                  </a:cubicBezTo>
                  <a:cubicBezTo>
                    <a:pt x="3997094" y="675667"/>
                    <a:pt x="4007254" y="668047"/>
                    <a:pt x="4023764" y="673127"/>
                  </a:cubicBezTo>
                  <a:cubicBezTo>
                    <a:pt x="4027574" y="674397"/>
                    <a:pt x="4032654" y="669317"/>
                    <a:pt x="4039004" y="665507"/>
                  </a:cubicBezTo>
                  <a:cubicBezTo>
                    <a:pt x="4035194" y="661697"/>
                    <a:pt x="4032654" y="660427"/>
                    <a:pt x="4030114" y="659157"/>
                  </a:cubicBezTo>
                  <a:cubicBezTo>
                    <a:pt x="4040274" y="637567"/>
                    <a:pt x="4056784" y="651537"/>
                    <a:pt x="4072024" y="651537"/>
                  </a:cubicBezTo>
                  <a:cubicBezTo>
                    <a:pt x="4066944" y="647727"/>
                    <a:pt x="4064404" y="643917"/>
                    <a:pt x="4061864" y="642647"/>
                  </a:cubicBezTo>
                  <a:cubicBezTo>
                    <a:pt x="4069484" y="638837"/>
                    <a:pt x="4077104" y="636297"/>
                    <a:pt x="4083454" y="632487"/>
                  </a:cubicBezTo>
                  <a:cubicBezTo>
                    <a:pt x="4084724" y="627407"/>
                    <a:pt x="4083454" y="622327"/>
                    <a:pt x="4084724" y="619787"/>
                  </a:cubicBezTo>
                  <a:cubicBezTo>
                    <a:pt x="4091074" y="609627"/>
                    <a:pt x="4087264" y="602007"/>
                    <a:pt x="4077104" y="596927"/>
                  </a:cubicBezTo>
                  <a:cubicBezTo>
                    <a:pt x="4073294" y="594387"/>
                    <a:pt x="4069484" y="589307"/>
                    <a:pt x="4066944" y="585497"/>
                  </a:cubicBezTo>
                  <a:cubicBezTo>
                    <a:pt x="4070754" y="585497"/>
                    <a:pt x="4075834" y="584227"/>
                    <a:pt x="4080914" y="584227"/>
                  </a:cubicBezTo>
                  <a:lnTo>
                    <a:pt x="4080914" y="568987"/>
                  </a:lnTo>
                  <a:cubicBezTo>
                    <a:pt x="4083454" y="568987"/>
                    <a:pt x="4085994" y="568987"/>
                    <a:pt x="4088534" y="570257"/>
                  </a:cubicBezTo>
                  <a:cubicBezTo>
                    <a:pt x="4089804" y="555017"/>
                    <a:pt x="4091074" y="539777"/>
                    <a:pt x="4093614" y="523267"/>
                  </a:cubicBezTo>
                  <a:cubicBezTo>
                    <a:pt x="4079644" y="515647"/>
                    <a:pt x="4087264" y="506757"/>
                    <a:pt x="4094884" y="495327"/>
                  </a:cubicBezTo>
                  <a:cubicBezTo>
                    <a:pt x="4094884" y="495327"/>
                    <a:pt x="4092344" y="494057"/>
                    <a:pt x="4089804" y="494057"/>
                  </a:cubicBezTo>
                  <a:cubicBezTo>
                    <a:pt x="4091074" y="488977"/>
                    <a:pt x="4093614" y="483897"/>
                    <a:pt x="4094884" y="478817"/>
                  </a:cubicBezTo>
                  <a:cubicBezTo>
                    <a:pt x="4097424" y="468657"/>
                    <a:pt x="4093614" y="467387"/>
                    <a:pt x="4082184" y="472467"/>
                  </a:cubicBezTo>
                  <a:cubicBezTo>
                    <a:pt x="4080914" y="469927"/>
                    <a:pt x="4079644" y="466117"/>
                    <a:pt x="4077104" y="463577"/>
                  </a:cubicBezTo>
                  <a:cubicBezTo>
                    <a:pt x="4075834" y="464847"/>
                    <a:pt x="4075834" y="466117"/>
                    <a:pt x="4074564" y="467387"/>
                  </a:cubicBezTo>
                  <a:cubicBezTo>
                    <a:pt x="4069484" y="466117"/>
                    <a:pt x="4065674" y="463577"/>
                    <a:pt x="4060594" y="462307"/>
                  </a:cubicBezTo>
                  <a:cubicBezTo>
                    <a:pt x="4035194" y="452147"/>
                    <a:pt x="4008524" y="454687"/>
                    <a:pt x="3983124" y="453417"/>
                  </a:cubicBezTo>
                  <a:cubicBezTo>
                    <a:pt x="3979314" y="453417"/>
                    <a:pt x="3974234" y="457227"/>
                    <a:pt x="3970424" y="457227"/>
                  </a:cubicBezTo>
                  <a:cubicBezTo>
                    <a:pt x="3955184" y="455957"/>
                    <a:pt x="3941214" y="450877"/>
                    <a:pt x="3927244" y="449607"/>
                  </a:cubicBezTo>
                  <a:cubicBezTo>
                    <a:pt x="3908194" y="448337"/>
                    <a:pt x="3889144" y="448337"/>
                    <a:pt x="3870094" y="448337"/>
                  </a:cubicBezTo>
                  <a:cubicBezTo>
                    <a:pt x="3856124" y="448337"/>
                    <a:pt x="3853584" y="440717"/>
                    <a:pt x="3854854" y="430557"/>
                  </a:cubicBezTo>
                  <a:cubicBezTo>
                    <a:pt x="3859934" y="426747"/>
                    <a:pt x="3865014" y="419127"/>
                    <a:pt x="3865014" y="417857"/>
                  </a:cubicBezTo>
                  <a:cubicBezTo>
                    <a:pt x="3848504" y="405157"/>
                    <a:pt x="3863744" y="396267"/>
                    <a:pt x="3867554" y="386107"/>
                  </a:cubicBezTo>
                  <a:cubicBezTo>
                    <a:pt x="3866284" y="360707"/>
                    <a:pt x="3865014" y="335307"/>
                    <a:pt x="3863744" y="308637"/>
                  </a:cubicBezTo>
                  <a:cubicBezTo>
                    <a:pt x="3866284" y="307367"/>
                    <a:pt x="3871364" y="306097"/>
                    <a:pt x="3875174" y="304827"/>
                  </a:cubicBezTo>
                  <a:cubicBezTo>
                    <a:pt x="3873904" y="301017"/>
                    <a:pt x="3871364" y="297207"/>
                    <a:pt x="3871364" y="293397"/>
                  </a:cubicBezTo>
                  <a:cubicBezTo>
                    <a:pt x="3875174" y="278157"/>
                    <a:pt x="3876444" y="262917"/>
                    <a:pt x="3859934" y="251487"/>
                  </a:cubicBezTo>
                  <a:cubicBezTo>
                    <a:pt x="3867554" y="246407"/>
                    <a:pt x="3873904" y="242597"/>
                    <a:pt x="3881524" y="237517"/>
                  </a:cubicBezTo>
                  <a:cubicBezTo>
                    <a:pt x="3880254" y="236247"/>
                    <a:pt x="3878984" y="233707"/>
                    <a:pt x="3878984" y="232437"/>
                  </a:cubicBezTo>
                  <a:cubicBezTo>
                    <a:pt x="3878984" y="231167"/>
                    <a:pt x="3877714" y="231167"/>
                    <a:pt x="3876444" y="231167"/>
                  </a:cubicBezTo>
                  <a:cubicBezTo>
                    <a:pt x="3863744" y="231167"/>
                    <a:pt x="3858664" y="228627"/>
                    <a:pt x="3857394" y="215927"/>
                  </a:cubicBezTo>
                  <a:cubicBezTo>
                    <a:pt x="3857394" y="213387"/>
                    <a:pt x="3857394" y="209577"/>
                    <a:pt x="3859934" y="207037"/>
                  </a:cubicBezTo>
                  <a:cubicBezTo>
                    <a:pt x="3865014" y="203227"/>
                    <a:pt x="3870094" y="199417"/>
                    <a:pt x="3876444" y="196877"/>
                  </a:cubicBezTo>
                  <a:cubicBezTo>
                    <a:pt x="3878984" y="195607"/>
                    <a:pt x="3884064" y="196877"/>
                    <a:pt x="3886604" y="198147"/>
                  </a:cubicBezTo>
                  <a:cubicBezTo>
                    <a:pt x="3900574" y="205767"/>
                    <a:pt x="3901844" y="205767"/>
                    <a:pt x="3904384" y="189257"/>
                  </a:cubicBezTo>
                  <a:cubicBezTo>
                    <a:pt x="3906924" y="190527"/>
                    <a:pt x="3909464" y="191797"/>
                    <a:pt x="3913274" y="193067"/>
                  </a:cubicBezTo>
                  <a:cubicBezTo>
                    <a:pt x="3912004" y="187987"/>
                    <a:pt x="3912004" y="184177"/>
                    <a:pt x="3909464" y="180367"/>
                  </a:cubicBezTo>
                  <a:cubicBezTo>
                    <a:pt x="3909464" y="179097"/>
                    <a:pt x="3906924" y="177827"/>
                    <a:pt x="3904384" y="176557"/>
                  </a:cubicBezTo>
                  <a:cubicBezTo>
                    <a:pt x="3906924" y="175287"/>
                    <a:pt x="3909464" y="172747"/>
                    <a:pt x="3912004" y="174017"/>
                  </a:cubicBezTo>
                  <a:cubicBezTo>
                    <a:pt x="3924704" y="177827"/>
                    <a:pt x="3932324" y="168937"/>
                    <a:pt x="3941214" y="163857"/>
                  </a:cubicBezTo>
                  <a:cubicBezTo>
                    <a:pt x="3933594" y="153697"/>
                    <a:pt x="3925974" y="144807"/>
                    <a:pt x="3919624" y="134647"/>
                  </a:cubicBezTo>
                  <a:cubicBezTo>
                    <a:pt x="3929784" y="129567"/>
                    <a:pt x="3937404" y="127027"/>
                    <a:pt x="3945024" y="123217"/>
                  </a:cubicBezTo>
                  <a:cubicBezTo>
                    <a:pt x="3928514" y="95277"/>
                    <a:pt x="3928514" y="95277"/>
                    <a:pt x="3939944" y="83847"/>
                  </a:cubicBezTo>
                  <a:cubicBezTo>
                    <a:pt x="3939944" y="82577"/>
                    <a:pt x="3938674" y="81307"/>
                    <a:pt x="3938674" y="80037"/>
                  </a:cubicBezTo>
                  <a:cubicBezTo>
                    <a:pt x="3934864" y="81307"/>
                    <a:pt x="3929784" y="82577"/>
                    <a:pt x="3925974" y="85117"/>
                  </a:cubicBezTo>
                  <a:lnTo>
                    <a:pt x="3924704" y="83847"/>
                  </a:lnTo>
                  <a:cubicBezTo>
                    <a:pt x="3929784" y="78767"/>
                    <a:pt x="3934864" y="74957"/>
                    <a:pt x="3939944" y="69877"/>
                  </a:cubicBezTo>
                  <a:cubicBezTo>
                    <a:pt x="3939944" y="66067"/>
                    <a:pt x="3942484" y="57177"/>
                    <a:pt x="3939944" y="54637"/>
                  </a:cubicBezTo>
                  <a:cubicBezTo>
                    <a:pt x="3929784" y="45747"/>
                    <a:pt x="3941214" y="36857"/>
                    <a:pt x="3938674" y="27967"/>
                  </a:cubicBezTo>
                  <a:cubicBezTo>
                    <a:pt x="3937404" y="25427"/>
                    <a:pt x="3938674" y="19077"/>
                    <a:pt x="3937404" y="19077"/>
                  </a:cubicBezTo>
                  <a:cubicBezTo>
                    <a:pt x="3929784" y="15267"/>
                    <a:pt x="3920894" y="8917"/>
                    <a:pt x="3912004" y="8917"/>
                  </a:cubicBezTo>
                  <a:cubicBezTo>
                    <a:pt x="3891684" y="7647"/>
                    <a:pt x="3871364" y="10187"/>
                    <a:pt x="3851044" y="10187"/>
                  </a:cubicBezTo>
                  <a:lnTo>
                    <a:pt x="3786274" y="10187"/>
                  </a:lnTo>
                  <a:cubicBezTo>
                    <a:pt x="3771034" y="10187"/>
                    <a:pt x="3758334" y="6377"/>
                    <a:pt x="3743094" y="2567"/>
                  </a:cubicBezTo>
                  <a:cubicBezTo>
                    <a:pt x="3725314" y="-2513"/>
                    <a:pt x="3706264" y="1297"/>
                    <a:pt x="3687214" y="2567"/>
                  </a:cubicBezTo>
                  <a:cubicBezTo>
                    <a:pt x="3646574" y="3837"/>
                    <a:pt x="3605934" y="3837"/>
                    <a:pt x="3565294" y="5107"/>
                  </a:cubicBezTo>
                  <a:cubicBezTo>
                    <a:pt x="3546244" y="5107"/>
                    <a:pt x="3525924" y="7647"/>
                    <a:pt x="3506874" y="8917"/>
                  </a:cubicBezTo>
                  <a:cubicBezTo>
                    <a:pt x="3482744" y="10187"/>
                    <a:pt x="3458614" y="8917"/>
                    <a:pt x="3434484" y="10187"/>
                  </a:cubicBezTo>
                  <a:cubicBezTo>
                    <a:pt x="3409084" y="11457"/>
                    <a:pt x="3383684" y="13997"/>
                    <a:pt x="3358284" y="15267"/>
                  </a:cubicBezTo>
                  <a:cubicBezTo>
                    <a:pt x="3327804" y="16537"/>
                    <a:pt x="3297324" y="16537"/>
                    <a:pt x="3266844" y="17807"/>
                  </a:cubicBezTo>
                  <a:lnTo>
                    <a:pt x="3171594" y="21617"/>
                  </a:lnTo>
                  <a:cubicBezTo>
                    <a:pt x="3142384" y="22887"/>
                    <a:pt x="3114444" y="22887"/>
                    <a:pt x="3085234" y="22887"/>
                  </a:cubicBezTo>
                  <a:cubicBezTo>
                    <a:pt x="3063644" y="22887"/>
                    <a:pt x="3040784" y="24157"/>
                    <a:pt x="3019194" y="25427"/>
                  </a:cubicBezTo>
                  <a:lnTo>
                    <a:pt x="2954424" y="29237"/>
                  </a:lnTo>
                  <a:cubicBezTo>
                    <a:pt x="2939184" y="30507"/>
                    <a:pt x="2923944" y="30507"/>
                    <a:pt x="2907434" y="31777"/>
                  </a:cubicBezTo>
                  <a:cubicBezTo>
                    <a:pt x="2882034" y="33047"/>
                    <a:pt x="2856634" y="33047"/>
                    <a:pt x="2831234" y="34317"/>
                  </a:cubicBezTo>
                  <a:cubicBezTo>
                    <a:pt x="2802024" y="35587"/>
                    <a:pt x="2774084" y="38127"/>
                    <a:pt x="2746144" y="39397"/>
                  </a:cubicBezTo>
                  <a:cubicBezTo>
                    <a:pt x="2716934" y="41937"/>
                    <a:pt x="2688994" y="44477"/>
                    <a:pt x="2659784" y="47017"/>
                  </a:cubicBezTo>
                  <a:cubicBezTo>
                    <a:pt x="2648354" y="48287"/>
                    <a:pt x="2636924" y="48287"/>
                    <a:pt x="2624224" y="49557"/>
                  </a:cubicBezTo>
                  <a:lnTo>
                    <a:pt x="2587394" y="49557"/>
                  </a:lnTo>
                  <a:cubicBezTo>
                    <a:pt x="2545484" y="52097"/>
                    <a:pt x="2504844" y="55907"/>
                    <a:pt x="2462934" y="58447"/>
                  </a:cubicBezTo>
                  <a:cubicBezTo>
                    <a:pt x="2437534" y="59717"/>
                    <a:pt x="2410864" y="60987"/>
                    <a:pt x="2385464" y="63527"/>
                  </a:cubicBezTo>
                  <a:cubicBezTo>
                    <a:pt x="2370224" y="64797"/>
                    <a:pt x="2353714" y="67337"/>
                    <a:pt x="2338474" y="68607"/>
                  </a:cubicBezTo>
                  <a:lnTo>
                    <a:pt x="2235604" y="76227"/>
                  </a:lnTo>
                  <a:cubicBezTo>
                    <a:pt x="2214014" y="77497"/>
                    <a:pt x="2193694" y="82577"/>
                    <a:pt x="2173374" y="83847"/>
                  </a:cubicBezTo>
                  <a:cubicBezTo>
                    <a:pt x="2141624" y="86387"/>
                    <a:pt x="2108604" y="87657"/>
                    <a:pt x="2076854" y="90197"/>
                  </a:cubicBezTo>
                  <a:cubicBezTo>
                    <a:pt x="2069234" y="90197"/>
                    <a:pt x="2060344" y="91467"/>
                    <a:pt x="2052724" y="91467"/>
                  </a:cubicBezTo>
                  <a:cubicBezTo>
                    <a:pt x="2024784" y="94007"/>
                    <a:pt x="1998114" y="96547"/>
                    <a:pt x="1970174" y="99087"/>
                  </a:cubicBezTo>
                  <a:cubicBezTo>
                    <a:pt x="1954934" y="100357"/>
                    <a:pt x="1938424" y="102897"/>
                    <a:pt x="1923184" y="104167"/>
                  </a:cubicBezTo>
                  <a:cubicBezTo>
                    <a:pt x="1904134" y="105437"/>
                    <a:pt x="1885084" y="106707"/>
                    <a:pt x="1867304" y="107977"/>
                  </a:cubicBezTo>
                  <a:cubicBezTo>
                    <a:pt x="1831744" y="111787"/>
                    <a:pt x="1794914" y="115597"/>
                    <a:pt x="1759354" y="119407"/>
                  </a:cubicBezTo>
                  <a:cubicBezTo>
                    <a:pt x="1753004" y="120677"/>
                    <a:pt x="1747924" y="124487"/>
                    <a:pt x="1741574" y="124487"/>
                  </a:cubicBezTo>
                  <a:cubicBezTo>
                    <a:pt x="1712364" y="127027"/>
                    <a:pt x="1683154" y="127027"/>
                    <a:pt x="1655214" y="130837"/>
                  </a:cubicBezTo>
                  <a:cubicBezTo>
                    <a:pt x="1639974" y="133377"/>
                    <a:pt x="1623464" y="127027"/>
                    <a:pt x="1609494" y="139727"/>
                  </a:cubicBezTo>
                  <a:cubicBezTo>
                    <a:pt x="1604414" y="143537"/>
                    <a:pt x="1590444" y="137187"/>
                    <a:pt x="1581554" y="138457"/>
                  </a:cubicBezTo>
                  <a:cubicBezTo>
                    <a:pt x="1545994" y="142267"/>
                    <a:pt x="1510434" y="147347"/>
                    <a:pt x="1476144" y="151157"/>
                  </a:cubicBezTo>
                  <a:cubicBezTo>
                    <a:pt x="1448204" y="154967"/>
                    <a:pt x="1421534" y="157507"/>
                    <a:pt x="1393594" y="161317"/>
                  </a:cubicBezTo>
                  <a:cubicBezTo>
                    <a:pt x="1383434" y="162587"/>
                    <a:pt x="1373274" y="166397"/>
                    <a:pt x="1364384" y="167667"/>
                  </a:cubicBezTo>
                  <a:cubicBezTo>
                    <a:pt x="1338984" y="170207"/>
                    <a:pt x="1313584" y="172747"/>
                    <a:pt x="1289454" y="175287"/>
                  </a:cubicBezTo>
                  <a:cubicBezTo>
                    <a:pt x="1289454" y="180367"/>
                    <a:pt x="1289454" y="182907"/>
                    <a:pt x="1288184" y="185447"/>
                  </a:cubicBezTo>
                  <a:cubicBezTo>
                    <a:pt x="1285644" y="182907"/>
                    <a:pt x="1283104" y="179097"/>
                    <a:pt x="1280564" y="174017"/>
                  </a:cubicBezTo>
                  <a:cubicBezTo>
                    <a:pt x="1275484" y="187987"/>
                    <a:pt x="1265324" y="179097"/>
                    <a:pt x="1257704" y="180367"/>
                  </a:cubicBezTo>
                  <a:cubicBezTo>
                    <a:pt x="1243734" y="182907"/>
                    <a:pt x="1228494" y="186717"/>
                    <a:pt x="1214524" y="187987"/>
                  </a:cubicBezTo>
                  <a:cubicBezTo>
                    <a:pt x="1189124" y="191797"/>
                    <a:pt x="1163724" y="194337"/>
                    <a:pt x="1138324" y="196877"/>
                  </a:cubicBezTo>
                  <a:cubicBezTo>
                    <a:pt x="1116734" y="199417"/>
                    <a:pt x="1095144" y="204497"/>
                    <a:pt x="1073554" y="208307"/>
                  </a:cubicBezTo>
                  <a:cubicBezTo>
                    <a:pt x="1036724" y="214657"/>
                    <a:pt x="998624" y="218467"/>
                    <a:pt x="961794" y="224817"/>
                  </a:cubicBezTo>
                  <a:cubicBezTo>
                    <a:pt x="936394" y="228627"/>
                    <a:pt x="910994" y="234977"/>
                    <a:pt x="884324" y="238787"/>
                  </a:cubicBezTo>
                  <a:cubicBezTo>
                    <a:pt x="857654" y="243867"/>
                    <a:pt x="829714" y="247677"/>
                    <a:pt x="803044" y="252757"/>
                  </a:cubicBezTo>
                  <a:cubicBezTo>
                    <a:pt x="783994" y="256567"/>
                    <a:pt x="764944" y="261647"/>
                    <a:pt x="745894" y="265457"/>
                  </a:cubicBezTo>
                  <a:cubicBezTo>
                    <a:pt x="707794" y="271807"/>
                    <a:pt x="668424" y="278157"/>
                    <a:pt x="630324" y="284507"/>
                  </a:cubicBezTo>
                  <a:cubicBezTo>
                    <a:pt x="616354" y="287047"/>
                    <a:pt x="603654" y="292127"/>
                    <a:pt x="589684" y="294667"/>
                  </a:cubicBezTo>
                  <a:cubicBezTo>
                    <a:pt x="565554" y="299747"/>
                    <a:pt x="541424" y="302287"/>
                    <a:pt x="517294" y="307367"/>
                  </a:cubicBezTo>
                  <a:cubicBezTo>
                    <a:pt x="499514" y="311177"/>
                    <a:pt x="483004" y="317527"/>
                    <a:pt x="466494" y="320067"/>
                  </a:cubicBezTo>
                  <a:cubicBezTo>
                    <a:pt x="430934" y="327687"/>
                    <a:pt x="395374" y="332767"/>
                    <a:pt x="359814" y="339117"/>
                  </a:cubicBezTo>
                  <a:cubicBezTo>
                    <a:pt x="344574" y="341657"/>
                    <a:pt x="329334" y="346737"/>
                    <a:pt x="314094" y="350547"/>
                  </a:cubicBezTo>
                  <a:cubicBezTo>
                    <a:pt x="289964" y="356897"/>
                    <a:pt x="264564" y="361977"/>
                    <a:pt x="240434" y="368327"/>
                  </a:cubicBezTo>
                  <a:cubicBezTo>
                    <a:pt x="234084" y="369597"/>
                    <a:pt x="227734" y="373407"/>
                    <a:pt x="220114" y="374677"/>
                  </a:cubicBezTo>
                  <a:cubicBezTo>
                    <a:pt x="212494" y="375947"/>
                    <a:pt x="204874" y="375947"/>
                    <a:pt x="197254" y="377217"/>
                  </a:cubicBezTo>
                  <a:cubicBezTo>
                    <a:pt x="182014" y="381027"/>
                    <a:pt x="166774" y="384837"/>
                    <a:pt x="152804" y="388647"/>
                  </a:cubicBezTo>
                  <a:cubicBezTo>
                    <a:pt x="122324" y="396267"/>
                    <a:pt x="107084" y="398807"/>
                    <a:pt x="93114" y="406427"/>
                  </a:cubicBezTo>
                  <a:cubicBezTo>
                    <a:pt x="80414" y="412777"/>
                    <a:pt x="62634" y="411507"/>
                    <a:pt x="57554" y="431827"/>
                  </a:cubicBezTo>
                  <a:cubicBezTo>
                    <a:pt x="55014" y="438177"/>
                    <a:pt x="48664" y="441987"/>
                    <a:pt x="60094" y="444527"/>
                  </a:cubicBezTo>
                  <a:cubicBezTo>
                    <a:pt x="61364" y="444527"/>
                    <a:pt x="63904" y="448337"/>
                    <a:pt x="62634" y="449607"/>
                  </a:cubicBezTo>
                  <a:cubicBezTo>
                    <a:pt x="60094" y="457227"/>
                    <a:pt x="57554" y="464847"/>
                    <a:pt x="55014" y="475007"/>
                  </a:cubicBezTo>
                  <a:cubicBezTo>
                    <a:pt x="55014" y="475007"/>
                    <a:pt x="57554" y="476277"/>
                    <a:pt x="60094" y="478817"/>
                  </a:cubicBezTo>
                  <a:cubicBezTo>
                    <a:pt x="52474" y="486437"/>
                    <a:pt x="52474" y="514377"/>
                    <a:pt x="57554" y="523267"/>
                  </a:cubicBezTo>
                  <a:cubicBezTo>
                    <a:pt x="60094" y="528347"/>
                    <a:pt x="61364" y="534697"/>
                    <a:pt x="62634" y="541047"/>
                  </a:cubicBezTo>
                  <a:cubicBezTo>
                    <a:pt x="47394" y="544857"/>
                    <a:pt x="65174" y="553747"/>
                    <a:pt x="60094" y="558827"/>
                  </a:cubicBezTo>
                  <a:cubicBezTo>
                    <a:pt x="62634" y="558827"/>
                    <a:pt x="65174" y="558827"/>
                    <a:pt x="68984" y="560097"/>
                  </a:cubicBezTo>
                  <a:cubicBezTo>
                    <a:pt x="66444" y="563907"/>
                    <a:pt x="63904" y="566447"/>
                    <a:pt x="62634" y="567717"/>
                  </a:cubicBezTo>
                  <a:cubicBezTo>
                    <a:pt x="65174" y="570257"/>
                    <a:pt x="68984" y="571527"/>
                    <a:pt x="71524" y="574067"/>
                  </a:cubicBezTo>
                  <a:cubicBezTo>
                    <a:pt x="57554" y="593117"/>
                    <a:pt x="57554" y="602007"/>
                    <a:pt x="74064" y="618517"/>
                  </a:cubicBezTo>
                  <a:cubicBezTo>
                    <a:pt x="75334" y="619787"/>
                    <a:pt x="77874" y="622327"/>
                    <a:pt x="77874" y="623597"/>
                  </a:cubicBezTo>
                  <a:cubicBezTo>
                    <a:pt x="74064" y="637567"/>
                    <a:pt x="75334" y="650267"/>
                    <a:pt x="84224" y="661697"/>
                  </a:cubicBezTo>
                  <a:cubicBezTo>
                    <a:pt x="84224" y="661697"/>
                    <a:pt x="82954" y="665507"/>
                    <a:pt x="80414" y="668047"/>
                  </a:cubicBezTo>
                  <a:cubicBezTo>
                    <a:pt x="84224" y="666777"/>
                    <a:pt x="86764" y="665507"/>
                    <a:pt x="89304" y="665507"/>
                  </a:cubicBezTo>
                  <a:lnTo>
                    <a:pt x="85494" y="688367"/>
                  </a:lnTo>
                  <a:lnTo>
                    <a:pt x="99464" y="688367"/>
                  </a:lnTo>
                  <a:cubicBezTo>
                    <a:pt x="103274" y="693447"/>
                    <a:pt x="107084" y="697257"/>
                    <a:pt x="107084" y="698527"/>
                  </a:cubicBezTo>
                  <a:cubicBezTo>
                    <a:pt x="110894" y="694717"/>
                    <a:pt x="113434" y="693447"/>
                    <a:pt x="114704" y="692177"/>
                  </a:cubicBezTo>
                  <a:cubicBezTo>
                    <a:pt x="121054" y="702337"/>
                    <a:pt x="126134" y="709957"/>
                    <a:pt x="129944" y="717577"/>
                  </a:cubicBezTo>
                  <a:cubicBezTo>
                    <a:pt x="128674" y="726467"/>
                    <a:pt x="126134" y="734087"/>
                    <a:pt x="124864" y="739167"/>
                  </a:cubicBezTo>
                  <a:cubicBezTo>
                    <a:pt x="118514" y="739167"/>
                    <a:pt x="112164" y="737897"/>
                    <a:pt x="108354" y="740437"/>
                  </a:cubicBezTo>
                  <a:cubicBezTo>
                    <a:pt x="104544" y="742977"/>
                    <a:pt x="104544" y="749327"/>
                    <a:pt x="102004" y="753137"/>
                  </a:cubicBezTo>
                  <a:cubicBezTo>
                    <a:pt x="102004" y="754407"/>
                    <a:pt x="110894" y="770917"/>
                    <a:pt x="109624" y="772187"/>
                  </a:cubicBezTo>
                  <a:cubicBezTo>
                    <a:pt x="108354" y="781077"/>
                    <a:pt x="105814" y="789967"/>
                    <a:pt x="104544" y="800127"/>
                  </a:cubicBezTo>
                  <a:cubicBezTo>
                    <a:pt x="109624" y="803937"/>
                    <a:pt x="115974" y="809017"/>
                    <a:pt x="121054" y="812827"/>
                  </a:cubicBezTo>
                  <a:cubicBezTo>
                    <a:pt x="112164" y="817907"/>
                    <a:pt x="105814" y="822987"/>
                    <a:pt x="99464" y="826797"/>
                  </a:cubicBezTo>
                  <a:cubicBezTo>
                    <a:pt x="102004" y="828067"/>
                    <a:pt x="103274" y="829337"/>
                    <a:pt x="105814" y="830607"/>
                  </a:cubicBezTo>
                  <a:cubicBezTo>
                    <a:pt x="107084" y="835687"/>
                    <a:pt x="109624" y="840767"/>
                    <a:pt x="109624" y="845847"/>
                  </a:cubicBezTo>
                  <a:cubicBezTo>
                    <a:pt x="109624" y="850927"/>
                    <a:pt x="105814" y="859817"/>
                    <a:pt x="108354" y="861087"/>
                  </a:cubicBezTo>
                  <a:cubicBezTo>
                    <a:pt x="119784" y="867437"/>
                    <a:pt x="113434" y="886487"/>
                    <a:pt x="128674" y="889027"/>
                  </a:cubicBezTo>
                  <a:cubicBezTo>
                    <a:pt x="129944" y="889027"/>
                    <a:pt x="129944" y="891567"/>
                    <a:pt x="132484" y="894107"/>
                  </a:cubicBezTo>
                  <a:cubicBezTo>
                    <a:pt x="128674" y="894107"/>
                    <a:pt x="126134" y="894107"/>
                    <a:pt x="121054" y="895377"/>
                  </a:cubicBezTo>
                  <a:cubicBezTo>
                    <a:pt x="135024" y="905537"/>
                    <a:pt x="131214" y="914427"/>
                    <a:pt x="126134" y="922047"/>
                  </a:cubicBezTo>
                  <a:cubicBezTo>
                    <a:pt x="121054" y="923317"/>
                    <a:pt x="117244" y="924587"/>
                    <a:pt x="113434" y="925857"/>
                  </a:cubicBezTo>
                  <a:cubicBezTo>
                    <a:pt x="114704" y="928397"/>
                    <a:pt x="114704" y="929667"/>
                    <a:pt x="115974" y="932207"/>
                  </a:cubicBezTo>
                  <a:cubicBezTo>
                    <a:pt x="117244" y="933477"/>
                    <a:pt x="123594" y="949987"/>
                    <a:pt x="123594" y="952527"/>
                  </a:cubicBezTo>
                  <a:cubicBezTo>
                    <a:pt x="121054" y="958877"/>
                    <a:pt x="119784" y="965227"/>
                    <a:pt x="118514" y="971577"/>
                  </a:cubicBezTo>
                  <a:cubicBezTo>
                    <a:pt x="126134" y="971577"/>
                    <a:pt x="132484" y="972847"/>
                    <a:pt x="135024" y="972847"/>
                  </a:cubicBezTo>
                  <a:cubicBezTo>
                    <a:pt x="132484" y="974117"/>
                    <a:pt x="128674" y="976657"/>
                    <a:pt x="126134" y="977927"/>
                  </a:cubicBezTo>
                  <a:cubicBezTo>
                    <a:pt x="127404" y="980467"/>
                    <a:pt x="128674" y="983007"/>
                    <a:pt x="131214" y="984277"/>
                  </a:cubicBezTo>
                  <a:cubicBezTo>
                    <a:pt x="141374" y="983007"/>
                    <a:pt x="151534" y="981737"/>
                    <a:pt x="162964" y="980467"/>
                  </a:cubicBezTo>
                  <a:cubicBezTo>
                    <a:pt x="161694" y="986817"/>
                    <a:pt x="160424" y="991897"/>
                    <a:pt x="157884" y="996977"/>
                  </a:cubicBezTo>
                  <a:cubicBezTo>
                    <a:pt x="164234" y="996977"/>
                    <a:pt x="171854" y="998247"/>
                    <a:pt x="178204" y="998247"/>
                  </a:cubicBezTo>
                  <a:lnTo>
                    <a:pt x="178204" y="1004597"/>
                  </a:lnTo>
                  <a:cubicBezTo>
                    <a:pt x="169314" y="1005867"/>
                    <a:pt x="160424" y="1008407"/>
                    <a:pt x="152804" y="1009677"/>
                  </a:cubicBezTo>
                  <a:cubicBezTo>
                    <a:pt x="184554" y="1024917"/>
                    <a:pt x="213764" y="1010947"/>
                    <a:pt x="248054" y="1005867"/>
                  </a:cubicBezTo>
                  <a:cubicBezTo>
                    <a:pt x="254404" y="1012217"/>
                    <a:pt x="260754" y="1007137"/>
                    <a:pt x="265834" y="996977"/>
                  </a:cubicBezTo>
                  <a:cubicBezTo>
                    <a:pt x="272184" y="1005867"/>
                    <a:pt x="277264" y="1003327"/>
                    <a:pt x="289964" y="985547"/>
                  </a:cubicBezTo>
                  <a:cubicBezTo>
                    <a:pt x="291234" y="985547"/>
                    <a:pt x="292504" y="986817"/>
                    <a:pt x="293774" y="986817"/>
                  </a:cubicBezTo>
                  <a:cubicBezTo>
                    <a:pt x="292504" y="991897"/>
                    <a:pt x="289964" y="995707"/>
                    <a:pt x="288694" y="1000787"/>
                  </a:cubicBezTo>
                  <a:cubicBezTo>
                    <a:pt x="296314" y="998247"/>
                    <a:pt x="302664" y="996977"/>
                    <a:pt x="310284" y="994437"/>
                  </a:cubicBezTo>
                  <a:lnTo>
                    <a:pt x="336954" y="990627"/>
                  </a:lnTo>
                  <a:cubicBezTo>
                    <a:pt x="350924" y="988087"/>
                    <a:pt x="364894" y="986817"/>
                    <a:pt x="377594" y="984277"/>
                  </a:cubicBezTo>
                  <a:cubicBezTo>
                    <a:pt x="382674" y="983007"/>
                    <a:pt x="387754" y="979197"/>
                    <a:pt x="392834" y="977927"/>
                  </a:cubicBezTo>
                  <a:cubicBezTo>
                    <a:pt x="397914" y="976657"/>
                    <a:pt x="405534" y="972847"/>
                    <a:pt x="408074" y="975387"/>
                  </a:cubicBezTo>
                  <a:cubicBezTo>
                    <a:pt x="418234" y="984277"/>
                    <a:pt x="427124" y="994437"/>
                    <a:pt x="437284" y="1003327"/>
                  </a:cubicBezTo>
                  <a:cubicBezTo>
                    <a:pt x="438554" y="1000787"/>
                    <a:pt x="439824" y="996977"/>
                    <a:pt x="439824" y="996977"/>
                  </a:cubicBezTo>
                  <a:cubicBezTo>
                    <a:pt x="448714" y="999517"/>
                    <a:pt x="455064" y="1000787"/>
                    <a:pt x="463954" y="1003327"/>
                  </a:cubicBezTo>
                  <a:cubicBezTo>
                    <a:pt x="465224" y="1007137"/>
                    <a:pt x="467764" y="1012217"/>
                    <a:pt x="467764" y="1014757"/>
                  </a:cubicBezTo>
                  <a:cubicBezTo>
                    <a:pt x="481734" y="1016027"/>
                    <a:pt x="493164" y="1017297"/>
                    <a:pt x="503324" y="1018567"/>
                  </a:cubicBezTo>
                  <a:cubicBezTo>
                    <a:pt x="503324" y="1019837"/>
                    <a:pt x="504594" y="1021107"/>
                    <a:pt x="504594" y="1022377"/>
                  </a:cubicBezTo>
                  <a:lnTo>
                    <a:pt x="481734" y="1029997"/>
                  </a:lnTo>
                  <a:cubicBezTo>
                    <a:pt x="480464" y="1026187"/>
                    <a:pt x="479194" y="1024917"/>
                    <a:pt x="476654" y="1018567"/>
                  </a:cubicBezTo>
                  <a:cubicBezTo>
                    <a:pt x="477924" y="1032537"/>
                    <a:pt x="479194" y="1041427"/>
                    <a:pt x="479194" y="1052857"/>
                  </a:cubicBezTo>
                  <a:cubicBezTo>
                    <a:pt x="490624" y="1043967"/>
                    <a:pt x="505864" y="1054127"/>
                    <a:pt x="513484" y="1038887"/>
                  </a:cubicBezTo>
                  <a:cubicBezTo>
                    <a:pt x="513484" y="1037617"/>
                    <a:pt x="518564" y="1037617"/>
                    <a:pt x="519834" y="1038887"/>
                  </a:cubicBezTo>
                  <a:cubicBezTo>
                    <a:pt x="529994" y="1040157"/>
                    <a:pt x="540154" y="1041427"/>
                    <a:pt x="550314" y="1043967"/>
                  </a:cubicBezTo>
                  <a:cubicBezTo>
                    <a:pt x="549044" y="1041427"/>
                    <a:pt x="549044" y="1038887"/>
                    <a:pt x="547774" y="1036347"/>
                  </a:cubicBezTo>
                  <a:cubicBezTo>
                    <a:pt x="554124" y="1037617"/>
                    <a:pt x="559204" y="1038887"/>
                    <a:pt x="563014" y="1040157"/>
                  </a:cubicBezTo>
                  <a:cubicBezTo>
                    <a:pt x="563014" y="1041427"/>
                    <a:pt x="564284" y="1042697"/>
                    <a:pt x="564284" y="1043967"/>
                  </a:cubicBezTo>
                  <a:cubicBezTo>
                    <a:pt x="555394" y="1049047"/>
                    <a:pt x="546504" y="1055397"/>
                    <a:pt x="537614" y="1060477"/>
                  </a:cubicBezTo>
                  <a:cubicBezTo>
                    <a:pt x="523644" y="1069367"/>
                    <a:pt x="510944" y="1080797"/>
                    <a:pt x="496974" y="1084607"/>
                  </a:cubicBezTo>
                  <a:cubicBezTo>
                    <a:pt x="472844" y="1089687"/>
                    <a:pt x="448714" y="1098577"/>
                    <a:pt x="423314" y="1099847"/>
                  </a:cubicBezTo>
                  <a:lnTo>
                    <a:pt x="416964" y="1099847"/>
                  </a:lnTo>
                  <a:cubicBezTo>
                    <a:pt x="390294" y="1104927"/>
                    <a:pt x="364894" y="1110007"/>
                    <a:pt x="338224" y="1115087"/>
                  </a:cubicBezTo>
                  <a:cubicBezTo>
                    <a:pt x="334414" y="1116357"/>
                    <a:pt x="331874" y="1117627"/>
                    <a:pt x="328064" y="1117627"/>
                  </a:cubicBezTo>
                  <a:cubicBezTo>
                    <a:pt x="311554" y="1120167"/>
                    <a:pt x="295044" y="1121437"/>
                    <a:pt x="279804" y="1123977"/>
                  </a:cubicBezTo>
                  <a:cubicBezTo>
                    <a:pt x="263294" y="1127787"/>
                    <a:pt x="245514" y="1130327"/>
                    <a:pt x="229004" y="1136677"/>
                  </a:cubicBezTo>
                  <a:cubicBezTo>
                    <a:pt x="216304" y="1140487"/>
                    <a:pt x="199794" y="1139217"/>
                    <a:pt x="194714" y="1151917"/>
                  </a:cubicBezTo>
                  <a:cubicBezTo>
                    <a:pt x="189634" y="1151917"/>
                    <a:pt x="184554" y="1150647"/>
                    <a:pt x="182014" y="1151917"/>
                  </a:cubicBezTo>
                  <a:cubicBezTo>
                    <a:pt x="162964" y="1159537"/>
                    <a:pt x="143914" y="1167157"/>
                    <a:pt x="126134" y="1176047"/>
                  </a:cubicBezTo>
                  <a:cubicBezTo>
                    <a:pt x="119784" y="1181127"/>
                    <a:pt x="114704" y="1183667"/>
                    <a:pt x="112164" y="1188747"/>
                  </a:cubicBezTo>
                  <a:cubicBezTo>
                    <a:pt x="110894" y="1192557"/>
                    <a:pt x="114704" y="1198907"/>
                    <a:pt x="115974" y="1201447"/>
                  </a:cubicBezTo>
                  <a:cubicBezTo>
                    <a:pt x="113434" y="1202717"/>
                    <a:pt x="108354" y="1203987"/>
                    <a:pt x="108354" y="1205257"/>
                  </a:cubicBezTo>
                  <a:cubicBezTo>
                    <a:pt x="108354" y="1212877"/>
                    <a:pt x="108354" y="1220497"/>
                    <a:pt x="110894" y="1226847"/>
                  </a:cubicBezTo>
                  <a:cubicBezTo>
                    <a:pt x="114704" y="1235737"/>
                    <a:pt x="126134" y="1243357"/>
                    <a:pt x="113434" y="1254787"/>
                  </a:cubicBezTo>
                  <a:cubicBezTo>
                    <a:pt x="110894" y="1256057"/>
                    <a:pt x="113434" y="1262407"/>
                    <a:pt x="113434" y="1267487"/>
                  </a:cubicBezTo>
                  <a:cubicBezTo>
                    <a:pt x="117244" y="1266217"/>
                    <a:pt x="119784" y="1266217"/>
                    <a:pt x="123594" y="1266217"/>
                  </a:cubicBezTo>
                  <a:cubicBezTo>
                    <a:pt x="110894" y="1287807"/>
                    <a:pt x="110894" y="1295427"/>
                    <a:pt x="123594" y="1299237"/>
                  </a:cubicBezTo>
                  <a:cubicBezTo>
                    <a:pt x="123594" y="1306857"/>
                    <a:pt x="121054" y="1314477"/>
                    <a:pt x="123594" y="1319557"/>
                  </a:cubicBezTo>
                  <a:cubicBezTo>
                    <a:pt x="131214" y="1332257"/>
                    <a:pt x="141374" y="1344957"/>
                    <a:pt x="150264" y="1356387"/>
                  </a:cubicBezTo>
                  <a:cubicBezTo>
                    <a:pt x="148994" y="1357657"/>
                    <a:pt x="146454" y="1358927"/>
                    <a:pt x="145184" y="1358927"/>
                  </a:cubicBezTo>
                  <a:cubicBezTo>
                    <a:pt x="150264" y="1365277"/>
                    <a:pt x="155344" y="1371627"/>
                    <a:pt x="159154" y="1375437"/>
                  </a:cubicBezTo>
                  <a:cubicBezTo>
                    <a:pt x="154074" y="1383057"/>
                    <a:pt x="150264" y="1389407"/>
                    <a:pt x="145184" y="1395757"/>
                  </a:cubicBezTo>
                  <a:cubicBezTo>
                    <a:pt x="151534" y="1398297"/>
                    <a:pt x="155344" y="1399567"/>
                    <a:pt x="160424" y="1400837"/>
                  </a:cubicBezTo>
                  <a:cubicBezTo>
                    <a:pt x="151534" y="1403377"/>
                    <a:pt x="143914" y="1405917"/>
                    <a:pt x="132484" y="1410997"/>
                  </a:cubicBezTo>
                  <a:cubicBezTo>
                    <a:pt x="154074" y="1416077"/>
                    <a:pt x="155344" y="1431317"/>
                    <a:pt x="157884" y="1446557"/>
                  </a:cubicBezTo>
                  <a:cubicBezTo>
                    <a:pt x="157884" y="1447827"/>
                    <a:pt x="164234" y="1449097"/>
                    <a:pt x="168044" y="1450367"/>
                  </a:cubicBezTo>
                  <a:cubicBezTo>
                    <a:pt x="168044" y="1452907"/>
                    <a:pt x="165504" y="1456717"/>
                    <a:pt x="166774" y="1459257"/>
                  </a:cubicBezTo>
                  <a:cubicBezTo>
                    <a:pt x="171854" y="1465607"/>
                    <a:pt x="180744" y="1469417"/>
                    <a:pt x="182014" y="1477037"/>
                  </a:cubicBezTo>
                  <a:cubicBezTo>
                    <a:pt x="189634" y="1498627"/>
                    <a:pt x="203604" y="1494817"/>
                    <a:pt x="218844" y="1489737"/>
                  </a:cubicBezTo>
                  <a:lnTo>
                    <a:pt x="226464" y="1501167"/>
                  </a:lnTo>
                  <a:cubicBezTo>
                    <a:pt x="229004" y="1499897"/>
                    <a:pt x="231544" y="1497357"/>
                    <a:pt x="232814" y="1496087"/>
                  </a:cubicBezTo>
                  <a:cubicBezTo>
                    <a:pt x="234084" y="1503707"/>
                    <a:pt x="246784" y="1512597"/>
                    <a:pt x="250594" y="1507517"/>
                  </a:cubicBezTo>
                  <a:cubicBezTo>
                    <a:pt x="259484" y="1494817"/>
                    <a:pt x="269644" y="1502437"/>
                    <a:pt x="279804" y="1503707"/>
                  </a:cubicBezTo>
                  <a:cubicBezTo>
                    <a:pt x="284884" y="1504977"/>
                    <a:pt x="292504" y="1506247"/>
                    <a:pt x="295044" y="1503707"/>
                  </a:cubicBezTo>
                  <a:cubicBezTo>
                    <a:pt x="301394" y="1497357"/>
                    <a:pt x="320444" y="1503707"/>
                    <a:pt x="315364" y="1485927"/>
                  </a:cubicBezTo>
                  <a:cubicBezTo>
                    <a:pt x="314094" y="1482117"/>
                    <a:pt x="309014" y="1478307"/>
                    <a:pt x="303934" y="1474497"/>
                  </a:cubicBezTo>
                  <a:lnTo>
                    <a:pt x="340764" y="1474497"/>
                  </a:lnTo>
                  <a:cubicBezTo>
                    <a:pt x="342034" y="1478307"/>
                    <a:pt x="342034" y="1483387"/>
                    <a:pt x="343304" y="1487197"/>
                  </a:cubicBezTo>
                  <a:cubicBezTo>
                    <a:pt x="336954" y="1488467"/>
                    <a:pt x="330604" y="1489737"/>
                    <a:pt x="324254" y="1492277"/>
                  </a:cubicBezTo>
                  <a:cubicBezTo>
                    <a:pt x="324254" y="1493547"/>
                    <a:pt x="325524" y="1494817"/>
                    <a:pt x="325524" y="1497357"/>
                  </a:cubicBezTo>
                  <a:cubicBezTo>
                    <a:pt x="328064" y="1497357"/>
                    <a:pt x="331874" y="1496087"/>
                    <a:pt x="334414" y="1496087"/>
                  </a:cubicBezTo>
                  <a:cubicBezTo>
                    <a:pt x="344574" y="1499897"/>
                    <a:pt x="358544" y="1489737"/>
                    <a:pt x="367434" y="1502437"/>
                  </a:cubicBezTo>
                  <a:cubicBezTo>
                    <a:pt x="383944" y="1525297"/>
                    <a:pt x="413154" y="1531647"/>
                    <a:pt x="439824" y="1518947"/>
                  </a:cubicBezTo>
                  <a:cubicBezTo>
                    <a:pt x="442364" y="1517677"/>
                    <a:pt x="447444" y="1521487"/>
                    <a:pt x="451254" y="1522757"/>
                  </a:cubicBezTo>
                  <a:cubicBezTo>
                    <a:pt x="452524" y="1522757"/>
                    <a:pt x="452524" y="1522757"/>
                    <a:pt x="453794" y="1524027"/>
                  </a:cubicBezTo>
                  <a:cubicBezTo>
                    <a:pt x="455064" y="1521487"/>
                    <a:pt x="455064" y="1518947"/>
                    <a:pt x="455064" y="1520217"/>
                  </a:cubicBezTo>
                  <a:cubicBezTo>
                    <a:pt x="463954" y="1520217"/>
                    <a:pt x="472844" y="1522757"/>
                    <a:pt x="481734" y="1521487"/>
                  </a:cubicBezTo>
                  <a:cubicBezTo>
                    <a:pt x="495704" y="1520217"/>
                    <a:pt x="509674" y="1515137"/>
                    <a:pt x="523644" y="1513867"/>
                  </a:cubicBezTo>
                  <a:cubicBezTo>
                    <a:pt x="545234" y="1511327"/>
                    <a:pt x="566824" y="1511327"/>
                    <a:pt x="588414" y="1506247"/>
                  </a:cubicBezTo>
                  <a:cubicBezTo>
                    <a:pt x="597304" y="1503707"/>
                    <a:pt x="603654" y="1504977"/>
                    <a:pt x="610004" y="1507517"/>
                  </a:cubicBezTo>
                  <a:cubicBezTo>
                    <a:pt x="570634" y="1524027"/>
                    <a:pt x="531264" y="1540537"/>
                    <a:pt x="491894" y="1555777"/>
                  </a:cubicBezTo>
                  <a:cubicBezTo>
                    <a:pt x="491894" y="1557047"/>
                    <a:pt x="493164" y="1558317"/>
                    <a:pt x="493164" y="1559587"/>
                  </a:cubicBezTo>
                  <a:cubicBezTo>
                    <a:pt x="495704" y="1559587"/>
                    <a:pt x="498244" y="1560857"/>
                    <a:pt x="503324" y="1562127"/>
                  </a:cubicBezTo>
                  <a:cubicBezTo>
                    <a:pt x="494434" y="1565937"/>
                    <a:pt x="490624" y="1567207"/>
                    <a:pt x="484274" y="1569747"/>
                  </a:cubicBezTo>
                  <a:cubicBezTo>
                    <a:pt x="495704" y="1577367"/>
                    <a:pt x="480464" y="1586257"/>
                    <a:pt x="486814" y="1596417"/>
                  </a:cubicBezTo>
                  <a:cubicBezTo>
                    <a:pt x="491894" y="1606577"/>
                    <a:pt x="488084" y="1621817"/>
                    <a:pt x="510944" y="1618007"/>
                  </a:cubicBezTo>
                  <a:cubicBezTo>
                    <a:pt x="488084" y="1629437"/>
                    <a:pt x="486814" y="1645947"/>
                    <a:pt x="502054" y="1663727"/>
                  </a:cubicBezTo>
                  <a:cubicBezTo>
                    <a:pt x="504594" y="1666267"/>
                    <a:pt x="505864" y="1671347"/>
                    <a:pt x="504594" y="1673887"/>
                  </a:cubicBezTo>
                  <a:cubicBezTo>
                    <a:pt x="502054" y="1682777"/>
                    <a:pt x="498244" y="1690397"/>
                    <a:pt x="495704" y="1696747"/>
                  </a:cubicBezTo>
                  <a:cubicBezTo>
                    <a:pt x="486814" y="1696747"/>
                    <a:pt x="481734" y="1695477"/>
                    <a:pt x="476654" y="1695477"/>
                  </a:cubicBezTo>
                  <a:cubicBezTo>
                    <a:pt x="463954" y="1696747"/>
                    <a:pt x="451254" y="1699287"/>
                    <a:pt x="438554" y="1701827"/>
                  </a:cubicBezTo>
                  <a:cubicBezTo>
                    <a:pt x="397914" y="1709447"/>
                    <a:pt x="356004" y="1717067"/>
                    <a:pt x="315364" y="1724687"/>
                  </a:cubicBezTo>
                  <a:cubicBezTo>
                    <a:pt x="281074" y="1731037"/>
                    <a:pt x="248054" y="1743737"/>
                    <a:pt x="213764" y="1746277"/>
                  </a:cubicBezTo>
                  <a:cubicBezTo>
                    <a:pt x="189634" y="1747547"/>
                    <a:pt x="168044" y="1760247"/>
                    <a:pt x="145184" y="1761517"/>
                  </a:cubicBezTo>
                  <a:cubicBezTo>
                    <a:pt x="129944" y="1762787"/>
                    <a:pt x="114704" y="1769137"/>
                    <a:pt x="100734" y="1775487"/>
                  </a:cubicBezTo>
                  <a:cubicBezTo>
                    <a:pt x="93114" y="1778027"/>
                    <a:pt x="86764" y="1784377"/>
                    <a:pt x="80414" y="1788187"/>
                  </a:cubicBezTo>
                  <a:cubicBezTo>
                    <a:pt x="79144" y="1788187"/>
                    <a:pt x="75334" y="1786917"/>
                    <a:pt x="74064" y="1788187"/>
                  </a:cubicBezTo>
                  <a:cubicBezTo>
                    <a:pt x="63904" y="1793267"/>
                    <a:pt x="55014" y="1798347"/>
                    <a:pt x="44854" y="1802157"/>
                  </a:cubicBezTo>
                  <a:cubicBezTo>
                    <a:pt x="37234" y="1805967"/>
                    <a:pt x="30884" y="1809777"/>
                    <a:pt x="23264" y="1813587"/>
                  </a:cubicBezTo>
                  <a:cubicBezTo>
                    <a:pt x="23264" y="1814857"/>
                    <a:pt x="24534" y="1816127"/>
                    <a:pt x="24534" y="1817397"/>
                  </a:cubicBezTo>
                  <a:cubicBezTo>
                    <a:pt x="21994" y="1817397"/>
                    <a:pt x="18184" y="1816127"/>
                    <a:pt x="14374" y="1814857"/>
                  </a:cubicBezTo>
                  <a:cubicBezTo>
                    <a:pt x="15644" y="1822477"/>
                    <a:pt x="16914" y="1827557"/>
                    <a:pt x="18184" y="1833907"/>
                  </a:cubicBezTo>
                  <a:cubicBezTo>
                    <a:pt x="16914" y="1833907"/>
                    <a:pt x="16914" y="1833907"/>
                    <a:pt x="15644" y="1835177"/>
                  </a:cubicBezTo>
                  <a:cubicBezTo>
                    <a:pt x="14374" y="1832637"/>
                    <a:pt x="13104" y="1830097"/>
                    <a:pt x="11834" y="1828827"/>
                  </a:cubicBezTo>
                  <a:cubicBezTo>
                    <a:pt x="404" y="1841527"/>
                    <a:pt x="-7216" y="1852957"/>
                    <a:pt x="10564" y="1860577"/>
                  </a:cubicBezTo>
                  <a:cubicBezTo>
                    <a:pt x="9294" y="1866927"/>
                    <a:pt x="9294" y="1872007"/>
                    <a:pt x="9294" y="1875817"/>
                  </a:cubicBezTo>
                  <a:lnTo>
                    <a:pt x="13104" y="1902487"/>
                  </a:lnTo>
                  <a:cubicBezTo>
                    <a:pt x="14374" y="1913917"/>
                    <a:pt x="11834" y="1925347"/>
                    <a:pt x="25804" y="1929157"/>
                  </a:cubicBezTo>
                  <a:cubicBezTo>
                    <a:pt x="21994" y="1935507"/>
                    <a:pt x="21994" y="1964717"/>
                    <a:pt x="27074" y="1965987"/>
                  </a:cubicBezTo>
                  <a:cubicBezTo>
                    <a:pt x="35964" y="1969797"/>
                    <a:pt x="38504" y="1981227"/>
                    <a:pt x="46124" y="1986307"/>
                  </a:cubicBezTo>
                  <a:cubicBezTo>
                    <a:pt x="47394" y="1987577"/>
                    <a:pt x="48664" y="1990117"/>
                    <a:pt x="48664" y="1990117"/>
                  </a:cubicBezTo>
                  <a:cubicBezTo>
                    <a:pt x="38504" y="2001547"/>
                    <a:pt x="53744" y="1996467"/>
                    <a:pt x="56284" y="2001547"/>
                  </a:cubicBezTo>
                  <a:cubicBezTo>
                    <a:pt x="53744" y="2007897"/>
                    <a:pt x="48664" y="2014247"/>
                    <a:pt x="47394" y="2021867"/>
                  </a:cubicBezTo>
                  <a:cubicBezTo>
                    <a:pt x="46124" y="2029487"/>
                    <a:pt x="47394" y="2035837"/>
                    <a:pt x="58824" y="2032027"/>
                  </a:cubicBezTo>
                  <a:cubicBezTo>
                    <a:pt x="57554" y="2043457"/>
                    <a:pt x="56284" y="2053617"/>
                    <a:pt x="55014" y="2065047"/>
                  </a:cubicBezTo>
                  <a:cubicBezTo>
                    <a:pt x="56284" y="2065047"/>
                    <a:pt x="57554" y="2063777"/>
                    <a:pt x="57554" y="2063777"/>
                  </a:cubicBezTo>
                  <a:cubicBezTo>
                    <a:pt x="61364" y="2072667"/>
                    <a:pt x="63904" y="2080287"/>
                    <a:pt x="67714" y="2087907"/>
                  </a:cubicBezTo>
                  <a:cubicBezTo>
                    <a:pt x="74064" y="2087907"/>
                    <a:pt x="80414" y="2089177"/>
                    <a:pt x="88034" y="2090447"/>
                  </a:cubicBezTo>
                  <a:lnTo>
                    <a:pt x="88034" y="2094257"/>
                  </a:lnTo>
                  <a:cubicBezTo>
                    <a:pt x="84224" y="2095527"/>
                    <a:pt x="80414" y="2096797"/>
                    <a:pt x="76604" y="2098067"/>
                  </a:cubicBezTo>
                  <a:cubicBezTo>
                    <a:pt x="77874" y="2099337"/>
                    <a:pt x="80414" y="2099337"/>
                    <a:pt x="80414" y="2099337"/>
                  </a:cubicBezTo>
                  <a:cubicBezTo>
                    <a:pt x="81684" y="2118387"/>
                    <a:pt x="98194" y="2115847"/>
                    <a:pt x="109624" y="2120927"/>
                  </a:cubicBezTo>
                  <a:cubicBezTo>
                    <a:pt x="114704" y="2123467"/>
                    <a:pt x="121054" y="2124737"/>
                    <a:pt x="124864" y="2123467"/>
                  </a:cubicBezTo>
                  <a:cubicBezTo>
                    <a:pt x="132484" y="2119657"/>
                    <a:pt x="137564" y="2120927"/>
                    <a:pt x="137564" y="2128547"/>
                  </a:cubicBezTo>
                  <a:cubicBezTo>
                    <a:pt x="137564" y="2132357"/>
                    <a:pt x="135024" y="2137437"/>
                    <a:pt x="133754" y="2139977"/>
                  </a:cubicBezTo>
                  <a:cubicBezTo>
                    <a:pt x="142644" y="2139977"/>
                    <a:pt x="156614" y="2143787"/>
                    <a:pt x="164234" y="2138707"/>
                  </a:cubicBezTo>
                  <a:cubicBezTo>
                    <a:pt x="182014" y="2127277"/>
                    <a:pt x="198524" y="2137437"/>
                    <a:pt x="215034" y="2133627"/>
                  </a:cubicBezTo>
                  <a:cubicBezTo>
                    <a:pt x="223924" y="2131087"/>
                    <a:pt x="231544" y="2131087"/>
                    <a:pt x="244244" y="2128547"/>
                  </a:cubicBezTo>
                  <a:cubicBezTo>
                    <a:pt x="250594" y="2133627"/>
                    <a:pt x="256944" y="2132357"/>
                    <a:pt x="258214" y="2126007"/>
                  </a:cubicBezTo>
                  <a:cubicBezTo>
                    <a:pt x="268374" y="2126007"/>
                    <a:pt x="277264" y="2126007"/>
                    <a:pt x="286154" y="2124737"/>
                  </a:cubicBezTo>
                  <a:cubicBezTo>
                    <a:pt x="300124" y="2122197"/>
                    <a:pt x="312824" y="2118387"/>
                    <a:pt x="326794" y="2117117"/>
                  </a:cubicBezTo>
                  <a:cubicBezTo>
                    <a:pt x="335684" y="2115847"/>
                    <a:pt x="345844" y="2118387"/>
                    <a:pt x="356004" y="2117117"/>
                  </a:cubicBezTo>
                  <a:cubicBezTo>
                    <a:pt x="361084" y="2115847"/>
                    <a:pt x="364894" y="2108227"/>
                    <a:pt x="369974" y="2104417"/>
                  </a:cubicBezTo>
                  <a:cubicBezTo>
                    <a:pt x="375054" y="2117117"/>
                    <a:pt x="385214" y="2118387"/>
                    <a:pt x="401724" y="2109497"/>
                  </a:cubicBezTo>
                  <a:cubicBezTo>
                    <a:pt x="395374" y="2104417"/>
                    <a:pt x="387754" y="2100607"/>
                    <a:pt x="381404" y="2096797"/>
                  </a:cubicBezTo>
                  <a:cubicBezTo>
                    <a:pt x="387754" y="2094257"/>
                    <a:pt x="392834" y="2090447"/>
                    <a:pt x="397914" y="2089177"/>
                  </a:cubicBezTo>
                  <a:cubicBezTo>
                    <a:pt x="402994" y="2089177"/>
                    <a:pt x="406804" y="2090447"/>
                    <a:pt x="410614" y="2090447"/>
                  </a:cubicBezTo>
                  <a:cubicBezTo>
                    <a:pt x="414424" y="2090447"/>
                    <a:pt x="418234" y="2090447"/>
                    <a:pt x="422044" y="2089177"/>
                  </a:cubicBezTo>
                  <a:cubicBezTo>
                    <a:pt x="425854" y="2087907"/>
                    <a:pt x="428394" y="2086637"/>
                    <a:pt x="430934" y="2084097"/>
                  </a:cubicBezTo>
                  <a:cubicBezTo>
                    <a:pt x="430934" y="2087907"/>
                    <a:pt x="432204" y="2092987"/>
                    <a:pt x="432204" y="2096797"/>
                  </a:cubicBezTo>
                  <a:cubicBezTo>
                    <a:pt x="432204" y="2100607"/>
                    <a:pt x="429664" y="2104417"/>
                    <a:pt x="428394" y="2108227"/>
                  </a:cubicBezTo>
                  <a:cubicBezTo>
                    <a:pt x="432204" y="2108227"/>
                    <a:pt x="436014" y="2108227"/>
                    <a:pt x="441094" y="2106957"/>
                  </a:cubicBezTo>
                  <a:cubicBezTo>
                    <a:pt x="446174" y="2114577"/>
                    <a:pt x="432204" y="2131087"/>
                    <a:pt x="451254" y="2132357"/>
                  </a:cubicBezTo>
                  <a:cubicBezTo>
                    <a:pt x="449984" y="2137437"/>
                    <a:pt x="448714" y="2141247"/>
                    <a:pt x="447444" y="2146327"/>
                  </a:cubicBezTo>
                  <a:cubicBezTo>
                    <a:pt x="455064" y="2146327"/>
                    <a:pt x="462684" y="2147597"/>
                    <a:pt x="474114" y="2148867"/>
                  </a:cubicBezTo>
                  <a:cubicBezTo>
                    <a:pt x="469034" y="2155217"/>
                    <a:pt x="465224" y="2160297"/>
                    <a:pt x="460144" y="2165377"/>
                  </a:cubicBezTo>
                  <a:cubicBezTo>
                    <a:pt x="463954" y="2164107"/>
                    <a:pt x="467764" y="2164107"/>
                    <a:pt x="475384" y="2162837"/>
                  </a:cubicBezTo>
                  <a:cubicBezTo>
                    <a:pt x="458874" y="2178077"/>
                    <a:pt x="476654" y="2179347"/>
                    <a:pt x="483004" y="2188237"/>
                  </a:cubicBezTo>
                  <a:cubicBezTo>
                    <a:pt x="486814" y="2178077"/>
                    <a:pt x="489354" y="2171727"/>
                    <a:pt x="490624" y="2166647"/>
                  </a:cubicBezTo>
                  <a:cubicBezTo>
                    <a:pt x="496974" y="2172997"/>
                    <a:pt x="504594" y="2180617"/>
                    <a:pt x="512214" y="2189507"/>
                  </a:cubicBezTo>
                  <a:cubicBezTo>
                    <a:pt x="513484" y="2189507"/>
                    <a:pt x="516024" y="2186967"/>
                    <a:pt x="517294" y="2188237"/>
                  </a:cubicBezTo>
                  <a:cubicBezTo>
                    <a:pt x="531264" y="2194587"/>
                    <a:pt x="537614" y="2188237"/>
                    <a:pt x="542694" y="2175537"/>
                  </a:cubicBezTo>
                  <a:cubicBezTo>
                    <a:pt x="543964" y="2172997"/>
                    <a:pt x="550314" y="2171727"/>
                    <a:pt x="551584" y="2170457"/>
                  </a:cubicBezTo>
                  <a:cubicBezTo>
                    <a:pt x="549044" y="2178077"/>
                    <a:pt x="545234" y="2185697"/>
                    <a:pt x="541424" y="2194587"/>
                  </a:cubicBezTo>
                  <a:cubicBezTo>
                    <a:pt x="526184" y="2197127"/>
                    <a:pt x="508404" y="2200937"/>
                    <a:pt x="490624" y="2204747"/>
                  </a:cubicBezTo>
                  <a:cubicBezTo>
                    <a:pt x="474114" y="2208557"/>
                    <a:pt x="457604" y="2214907"/>
                    <a:pt x="439824" y="2217447"/>
                  </a:cubicBezTo>
                  <a:cubicBezTo>
                    <a:pt x="415694" y="2221257"/>
                    <a:pt x="391564" y="2223797"/>
                    <a:pt x="366164" y="2227607"/>
                  </a:cubicBezTo>
                  <a:cubicBezTo>
                    <a:pt x="336954" y="2232687"/>
                    <a:pt x="307744" y="2237767"/>
                    <a:pt x="278534" y="2244117"/>
                  </a:cubicBezTo>
                  <a:cubicBezTo>
                    <a:pt x="254404" y="2249197"/>
                    <a:pt x="231544" y="2256817"/>
                    <a:pt x="207414" y="2261897"/>
                  </a:cubicBezTo>
                  <a:cubicBezTo>
                    <a:pt x="190904" y="2265707"/>
                    <a:pt x="174394" y="2266977"/>
                    <a:pt x="159154" y="2273327"/>
                  </a:cubicBezTo>
                  <a:cubicBezTo>
                    <a:pt x="143914" y="2279677"/>
                    <a:pt x="122324" y="2278407"/>
                    <a:pt x="117244" y="2299997"/>
                  </a:cubicBezTo>
                  <a:cubicBezTo>
                    <a:pt x="108354" y="2294917"/>
                    <a:pt x="102004" y="2297457"/>
                    <a:pt x="100734" y="2306347"/>
                  </a:cubicBezTo>
                  <a:cubicBezTo>
                    <a:pt x="100734" y="2308887"/>
                    <a:pt x="99464" y="2311427"/>
                    <a:pt x="96924" y="2311427"/>
                  </a:cubicBezTo>
                  <a:cubicBezTo>
                    <a:pt x="82954" y="2315237"/>
                    <a:pt x="86764" y="2322857"/>
                    <a:pt x="93114" y="2330477"/>
                  </a:cubicBezTo>
                  <a:cubicBezTo>
                    <a:pt x="100734" y="2339367"/>
                    <a:pt x="100734" y="2348257"/>
                    <a:pt x="99464" y="2358417"/>
                  </a:cubicBezTo>
                  <a:cubicBezTo>
                    <a:pt x="96924" y="2372387"/>
                    <a:pt x="94384" y="2387627"/>
                    <a:pt x="91844" y="2401597"/>
                  </a:cubicBezTo>
                  <a:cubicBezTo>
                    <a:pt x="91844" y="2405407"/>
                    <a:pt x="95654" y="2409217"/>
                    <a:pt x="98194" y="2413027"/>
                  </a:cubicBezTo>
                  <a:lnTo>
                    <a:pt x="102004" y="2420647"/>
                  </a:lnTo>
                  <a:lnTo>
                    <a:pt x="102004" y="2442237"/>
                  </a:lnTo>
                  <a:cubicBezTo>
                    <a:pt x="107084" y="2442237"/>
                    <a:pt x="113434" y="2440967"/>
                    <a:pt x="119784" y="2440967"/>
                  </a:cubicBezTo>
                  <a:cubicBezTo>
                    <a:pt x="119784" y="2440967"/>
                    <a:pt x="119784" y="2442237"/>
                    <a:pt x="121054" y="2442237"/>
                  </a:cubicBezTo>
                  <a:cubicBezTo>
                    <a:pt x="117244" y="2443507"/>
                    <a:pt x="114704" y="2444777"/>
                    <a:pt x="110894" y="2447317"/>
                  </a:cubicBezTo>
                  <a:cubicBezTo>
                    <a:pt x="118514" y="2456207"/>
                    <a:pt x="104544" y="2479067"/>
                    <a:pt x="135024" y="2473987"/>
                  </a:cubicBezTo>
                  <a:cubicBezTo>
                    <a:pt x="126134" y="2481607"/>
                    <a:pt x="121054" y="2486687"/>
                    <a:pt x="117244" y="2489227"/>
                  </a:cubicBezTo>
                  <a:cubicBezTo>
                    <a:pt x="119784" y="2495577"/>
                    <a:pt x="122324" y="2499387"/>
                    <a:pt x="123594" y="2503197"/>
                  </a:cubicBezTo>
                  <a:cubicBezTo>
                    <a:pt x="118514" y="2507007"/>
                    <a:pt x="114704" y="2510817"/>
                    <a:pt x="110894" y="2513357"/>
                  </a:cubicBezTo>
                  <a:cubicBezTo>
                    <a:pt x="115974" y="2518437"/>
                    <a:pt x="121054" y="2522247"/>
                    <a:pt x="123594" y="2526057"/>
                  </a:cubicBezTo>
                  <a:cubicBezTo>
                    <a:pt x="128674" y="2520977"/>
                    <a:pt x="133754" y="2515897"/>
                    <a:pt x="138834" y="2515897"/>
                  </a:cubicBezTo>
                  <a:cubicBezTo>
                    <a:pt x="143914" y="2515897"/>
                    <a:pt x="150264" y="2524787"/>
                    <a:pt x="156614" y="2529867"/>
                  </a:cubicBezTo>
                  <a:cubicBezTo>
                    <a:pt x="156614" y="2531137"/>
                    <a:pt x="152804" y="2532407"/>
                    <a:pt x="151534" y="2532407"/>
                  </a:cubicBezTo>
                  <a:cubicBezTo>
                    <a:pt x="142644" y="2522247"/>
                    <a:pt x="133754" y="2520977"/>
                    <a:pt x="124864" y="2532407"/>
                  </a:cubicBezTo>
                  <a:cubicBezTo>
                    <a:pt x="124864" y="2532407"/>
                    <a:pt x="123594" y="2532407"/>
                    <a:pt x="123594" y="2531137"/>
                  </a:cubicBezTo>
                  <a:cubicBezTo>
                    <a:pt x="123594" y="2529867"/>
                    <a:pt x="123594" y="2529867"/>
                    <a:pt x="122324" y="2528597"/>
                  </a:cubicBezTo>
                  <a:cubicBezTo>
                    <a:pt x="117244" y="2533677"/>
                    <a:pt x="118514" y="2537487"/>
                    <a:pt x="124864" y="2541297"/>
                  </a:cubicBezTo>
                  <a:cubicBezTo>
                    <a:pt x="133754" y="2546377"/>
                    <a:pt x="132484" y="2550187"/>
                    <a:pt x="127404" y="2556537"/>
                  </a:cubicBezTo>
                  <a:cubicBezTo>
                    <a:pt x="129944" y="2557807"/>
                    <a:pt x="133754" y="2560347"/>
                    <a:pt x="133754" y="2561617"/>
                  </a:cubicBezTo>
                  <a:cubicBezTo>
                    <a:pt x="133754" y="2567967"/>
                    <a:pt x="146454" y="2571777"/>
                    <a:pt x="136294" y="2579397"/>
                  </a:cubicBezTo>
                  <a:cubicBezTo>
                    <a:pt x="141374" y="2585747"/>
                    <a:pt x="143914" y="2592097"/>
                    <a:pt x="155344" y="2594637"/>
                  </a:cubicBezTo>
                  <a:cubicBezTo>
                    <a:pt x="165504" y="2597177"/>
                    <a:pt x="168044" y="2592097"/>
                    <a:pt x="174394" y="2590827"/>
                  </a:cubicBezTo>
                  <a:cubicBezTo>
                    <a:pt x="180744" y="2589557"/>
                    <a:pt x="188364" y="2593367"/>
                    <a:pt x="194714" y="2594637"/>
                  </a:cubicBezTo>
                  <a:cubicBezTo>
                    <a:pt x="197254" y="2594637"/>
                    <a:pt x="199794" y="2590827"/>
                    <a:pt x="199794" y="2589557"/>
                  </a:cubicBezTo>
                  <a:cubicBezTo>
                    <a:pt x="208684" y="2590827"/>
                    <a:pt x="217574" y="2593367"/>
                    <a:pt x="225194" y="2592097"/>
                  </a:cubicBezTo>
                  <a:cubicBezTo>
                    <a:pt x="236624" y="2590827"/>
                    <a:pt x="242974" y="2594637"/>
                    <a:pt x="244244" y="2604797"/>
                  </a:cubicBezTo>
                  <a:cubicBezTo>
                    <a:pt x="245514" y="2616227"/>
                    <a:pt x="251864" y="2617497"/>
                    <a:pt x="260754" y="2616227"/>
                  </a:cubicBezTo>
                  <a:cubicBezTo>
                    <a:pt x="268374" y="2614957"/>
                    <a:pt x="274724" y="2612417"/>
                    <a:pt x="282344" y="2611147"/>
                  </a:cubicBezTo>
                  <a:cubicBezTo>
                    <a:pt x="278534" y="2607337"/>
                    <a:pt x="273454" y="2603527"/>
                    <a:pt x="267104" y="2598447"/>
                  </a:cubicBezTo>
                  <a:cubicBezTo>
                    <a:pt x="273454" y="2597177"/>
                    <a:pt x="279804" y="2594637"/>
                    <a:pt x="284884" y="2594637"/>
                  </a:cubicBezTo>
                  <a:cubicBezTo>
                    <a:pt x="295044" y="2593367"/>
                    <a:pt x="303934" y="2592097"/>
                    <a:pt x="314094" y="2592097"/>
                  </a:cubicBezTo>
                  <a:cubicBezTo>
                    <a:pt x="317904" y="2592097"/>
                    <a:pt x="321714" y="2594637"/>
                    <a:pt x="325524" y="2598447"/>
                  </a:cubicBezTo>
                  <a:cubicBezTo>
                    <a:pt x="309014" y="2598447"/>
                    <a:pt x="293774" y="2598447"/>
                    <a:pt x="282344" y="2611147"/>
                  </a:cubicBezTo>
                  <a:cubicBezTo>
                    <a:pt x="286154" y="2612417"/>
                    <a:pt x="291234" y="2613687"/>
                    <a:pt x="295044" y="2613687"/>
                  </a:cubicBezTo>
                  <a:cubicBezTo>
                    <a:pt x="316634" y="2612417"/>
                    <a:pt x="339494" y="2611147"/>
                    <a:pt x="361084" y="2609877"/>
                  </a:cubicBezTo>
                  <a:cubicBezTo>
                    <a:pt x="382674" y="2608607"/>
                    <a:pt x="402994" y="2606067"/>
                    <a:pt x="425854" y="2604797"/>
                  </a:cubicBezTo>
                  <a:cubicBezTo>
                    <a:pt x="432204" y="2631467"/>
                    <a:pt x="438554" y="2656867"/>
                    <a:pt x="443634" y="2682267"/>
                  </a:cubicBezTo>
                  <a:cubicBezTo>
                    <a:pt x="441094" y="2683537"/>
                    <a:pt x="438554" y="2684807"/>
                    <a:pt x="436014" y="2684807"/>
                  </a:cubicBezTo>
                  <a:cubicBezTo>
                    <a:pt x="439824" y="2689887"/>
                    <a:pt x="444904" y="2694967"/>
                    <a:pt x="446174" y="2700047"/>
                  </a:cubicBezTo>
                  <a:cubicBezTo>
                    <a:pt x="447444" y="2707667"/>
                    <a:pt x="446174" y="2715287"/>
                    <a:pt x="446174" y="2720367"/>
                  </a:cubicBezTo>
                  <a:cubicBezTo>
                    <a:pt x="455064" y="2722907"/>
                    <a:pt x="460144" y="2724177"/>
                    <a:pt x="466494" y="2725447"/>
                  </a:cubicBezTo>
                  <a:cubicBezTo>
                    <a:pt x="465224" y="2725447"/>
                    <a:pt x="463954" y="2726717"/>
                    <a:pt x="461414" y="2726717"/>
                  </a:cubicBezTo>
                  <a:cubicBezTo>
                    <a:pt x="462684" y="2735607"/>
                    <a:pt x="465224" y="2745767"/>
                    <a:pt x="466494" y="2758467"/>
                  </a:cubicBezTo>
                  <a:lnTo>
                    <a:pt x="486814" y="2758467"/>
                  </a:lnTo>
                  <a:cubicBezTo>
                    <a:pt x="490624" y="2758467"/>
                    <a:pt x="494434" y="2761007"/>
                    <a:pt x="495704" y="2762277"/>
                  </a:cubicBezTo>
                  <a:cubicBezTo>
                    <a:pt x="500784" y="2777517"/>
                    <a:pt x="512214" y="2782597"/>
                    <a:pt x="527454" y="2778787"/>
                  </a:cubicBezTo>
                  <a:cubicBezTo>
                    <a:pt x="533804" y="2777517"/>
                    <a:pt x="541424" y="2777517"/>
                    <a:pt x="547774" y="2777517"/>
                  </a:cubicBezTo>
                  <a:lnTo>
                    <a:pt x="563014" y="2777517"/>
                  </a:lnTo>
                  <a:cubicBezTo>
                    <a:pt x="568094" y="2777517"/>
                    <a:pt x="573174" y="2776247"/>
                    <a:pt x="578254" y="2774977"/>
                  </a:cubicBezTo>
                  <a:cubicBezTo>
                    <a:pt x="579524" y="2771167"/>
                    <a:pt x="579524" y="2767357"/>
                    <a:pt x="580794" y="2762277"/>
                  </a:cubicBezTo>
                  <a:cubicBezTo>
                    <a:pt x="584604" y="2762277"/>
                    <a:pt x="587144" y="2761007"/>
                    <a:pt x="590954" y="2761007"/>
                  </a:cubicBezTo>
                  <a:cubicBezTo>
                    <a:pt x="615084" y="2758467"/>
                    <a:pt x="640484" y="2754657"/>
                    <a:pt x="665884" y="2752117"/>
                  </a:cubicBezTo>
                  <a:cubicBezTo>
                    <a:pt x="665884" y="2752117"/>
                    <a:pt x="667154" y="2754657"/>
                    <a:pt x="668424" y="2758467"/>
                  </a:cubicBezTo>
                  <a:cubicBezTo>
                    <a:pt x="664614" y="2759737"/>
                    <a:pt x="662074" y="2761007"/>
                    <a:pt x="659534" y="2762277"/>
                  </a:cubicBezTo>
                  <a:cubicBezTo>
                    <a:pt x="669694" y="2772437"/>
                    <a:pt x="683664" y="2773707"/>
                    <a:pt x="692554" y="2766087"/>
                  </a:cubicBezTo>
                  <a:cubicBezTo>
                    <a:pt x="687474" y="2762277"/>
                    <a:pt x="683664" y="2759737"/>
                    <a:pt x="677314" y="2755927"/>
                  </a:cubicBezTo>
                  <a:lnTo>
                    <a:pt x="681124" y="2752117"/>
                  </a:lnTo>
                  <a:lnTo>
                    <a:pt x="691284" y="2752117"/>
                  </a:lnTo>
                  <a:lnTo>
                    <a:pt x="691284" y="2750847"/>
                  </a:lnTo>
                  <a:cubicBezTo>
                    <a:pt x="696364" y="2752117"/>
                    <a:pt x="700174" y="2754657"/>
                    <a:pt x="705254" y="2750847"/>
                  </a:cubicBezTo>
                  <a:lnTo>
                    <a:pt x="710334" y="2750847"/>
                  </a:lnTo>
                  <a:lnTo>
                    <a:pt x="754784" y="2753387"/>
                  </a:lnTo>
                  <a:cubicBezTo>
                    <a:pt x="759864" y="2753387"/>
                    <a:pt x="762404" y="2752117"/>
                    <a:pt x="764944" y="2749577"/>
                  </a:cubicBezTo>
                  <a:cubicBezTo>
                    <a:pt x="771294" y="2759737"/>
                    <a:pt x="776374" y="2768627"/>
                    <a:pt x="782724" y="2780057"/>
                  </a:cubicBezTo>
                  <a:cubicBezTo>
                    <a:pt x="781454" y="2780057"/>
                    <a:pt x="778914" y="2781327"/>
                    <a:pt x="776374" y="2781327"/>
                  </a:cubicBezTo>
                  <a:cubicBezTo>
                    <a:pt x="792884" y="2807997"/>
                    <a:pt x="803044" y="2835937"/>
                    <a:pt x="787804" y="2866417"/>
                  </a:cubicBezTo>
                  <a:cubicBezTo>
                    <a:pt x="789074" y="2876577"/>
                    <a:pt x="791614" y="2886737"/>
                    <a:pt x="792884" y="2899437"/>
                  </a:cubicBezTo>
                  <a:lnTo>
                    <a:pt x="805584" y="2899437"/>
                  </a:lnTo>
                  <a:cubicBezTo>
                    <a:pt x="803044" y="2905787"/>
                    <a:pt x="800504" y="2909597"/>
                    <a:pt x="799234" y="2913407"/>
                  </a:cubicBezTo>
                  <a:cubicBezTo>
                    <a:pt x="799234" y="2919757"/>
                    <a:pt x="813204" y="2922297"/>
                    <a:pt x="803044" y="2931187"/>
                  </a:cubicBezTo>
                  <a:lnTo>
                    <a:pt x="805584" y="2936267"/>
                  </a:lnTo>
                  <a:cubicBezTo>
                    <a:pt x="818284" y="2952777"/>
                    <a:pt x="832254" y="2968017"/>
                    <a:pt x="846224" y="2987067"/>
                  </a:cubicBezTo>
                  <a:cubicBezTo>
                    <a:pt x="836064" y="2992147"/>
                    <a:pt x="827174" y="2997227"/>
                    <a:pt x="815744" y="3002307"/>
                  </a:cubicBezTo>
                  <a:cubicBezTo>
                    <a:pt x="827174" y="3003577"/>
                    <a:pt x="828444" y="3009927"/>
                    <a:pt x="824634" y="3018817"/>
                  </a:cubicBezTo>
                  <a:cubicBezTo>
                    <a:pt x="823364" y="3021357"/>
                    <a:pt x="825904" y="3027707"/>
                    <a:pt x="827174" y="3028977"/>
                  </a:cubicBezTo>
                  <a:cubicBezTo>
                    <a:pt x="841144" y="3032787"/>
                    <a:pt x="853844" y="3046757"/>
                    <a:pt x="870354" y="3041677"/>
                  </a:cubicBezTo>
                  <a:cubicBezTo>
                    <a:pt x="870354" y="3044217"/>
                    <a:pt x="869084" y="3048027"/>
                    <a:pt x="867814" y="3049297"/>
                  </a:cubicBezTo>
                  <a:cubicBezTo>
                    <a:pt x="857654" y="3054377"/>
                    <a:pt x="847494" y="3058187"/>
                    <a:pt x="837334" y="3063267"/>
                  </a:cubicBezTo>
                  <a:lnTo>
                    <a:pt x="852574" y="3070887"/>
                  </a:lnTo>
                  <a:cubicBezTo>
                    <a:pt x="855114" y="3067077"/>
                    <a:pt x="856384" y="3063267"/>
                    <a:pt x="858924" y="3059457"/>
                  </a:cubicBezTo>
                  <a:cubicBezTo>
                    <a:pt x="866544" y="3063267"/>
                    <a:pt x="872894" y="3065807"/>
                    <a:pt x="880514" y="3069617"/>
                  </a:cubicBezTo>
                  <a:cubicBezTo>
                    <a:pt x="876704" y="3072157"/>
                    <a:pt x="874164" y="3073427"/>
                    <a:pt x="871624" y="3074697"/>
                  </a:cubicBezTo>
                  <a:cubicBezTo>
                    <a:pt x="874164" y="3075967"/>
                    <a:pt x="876704" y="3078507"/>
                    <a:pt x="880514" y="3079777"/>
                  </a:cubicBezTo>
                  <a:cubicBezTo>
                    <a:pt x="884324" y="3081047"/>
                    <a:pt x="888134" y="3079777"/>
                    <a:pt x="890674" y="3081047"/>
                  </a:cubicBezTo>
                  <a:cubicBezTo>
                    <a:pt x="897024" y="3074697"/>
                    <a:pt x="902104" y="3067077"/>
                    <a:pt x="908454" y="3063267"/>
                  </a:cubicBezTo>
                  <a:cubicBezTo>
                    <a:pt x="916074" y="3059457"/>
                    <a:pt x="1123084" y="3037867"/>
                    <a:pt x="1130704" y="3036597"/>
                  </a:cubicBezTo>
                  <a:cubicBezTo>
                    <a:pt x="1140864" y="3035327"/>
                    <a:pt x="1152294" y="3036597"/>
                    <a:pt x="1162454" y="3037867"/>
                  </a:cubicBezTo>
                  <a:lnTo>
                    <a:pt x="1135784" y="3049297"/>
                  </a:lnTo>
                  <a:lnTo>
                    <a:pt x="1139594" y="3056917"/>
                  </a:lnTo>
                  <a:cubicBezTo>
                    <a:pt x="1152294" y="3055647"/>
                    <a:pt x="1162454" y="3055647"/>
                    <a:pt x="1172614" y="3053107"/>
                  </a:cubicBezTo>
                  <a:cubicBezTo>
                    <a:pt x="1178964" y="3051837"/>
                    <a:pt x="1189124" y="3053107"/>
                    <a:pt x="1190394" y="3042947"/>
                  </a:cubicBezTo>
                  <a:cubicBezTo>
                    <a:pt x="1199284" y="3049297"/>
                    <a:pt x="1208174" y="3050567"/>
                    <a:pt x="1219604" y="3045487"/>
                  </a:cubicBezTo>
                  <a:cubicBezTo>
                    <a:pt x="1225954" y="3042947"/>
                    <a:pt x="1233574" y="3042947"/>
                    <a:pt x="1239924" y="3041677"/>
                  </a:cubicBezTo>
                  <a:cubicBezTo>
                    <a:pt x="1255164" y="3040407"/>
                    <a:pt x="1270404" y="3039137"/>
                    <a:pt x="1285644" y="3036597"/>
                  </a:cubicBezTo>
                  <a:lnTo>
                    <a:pt x="1300884" y="3036597"/>
                  </a:lnTo>
                  <a:cubicBezTo>
                    <a:pt x="1302154" y="3034057"/>
                    <a:pt x="1302154" y="3030247"/>
                    <a:pt x="1302154" y="3030247"/>
                  </a:cubicBezTo>
                  <a:cubicBezTo>
                    <a:pt x="1316124" y="3030247"/>
                    <a:pt x="1327554" y="3031517"/>
                    <a:pt x="1340254" y="3031517"/>
                  </a:cubicBezTo>
                  <a:cubicBezTo>
                    <a:pt x="1354224" y="3031517"/>
                    <a:pt x="1360574" y="3022627"/>
                    <a:pt x="1355494" y="3008657"/>
                  </a:cubicBezTo>
                  <a:cubicBezTo>
                    <a:pt x="1359304" y="3008657"/>
                    <a:pt x="1364384" y="3009927"/>
                    <a:pt x="1366924" y="3009927"/>
                  </a:cubicBezTo>
                  <a:cubicBezTo>
                    <a:pt x="1368194" y="3015007"/>
                    <a:pt x="1366924" y="3021357"/>
                    <a:pt x="1369464" y="3022627"/>
                  </a:cubicBezTo>
                  <a:cubicBezTo>
                    <a:pt x="1373274" y="3025167"/>
                    <a:pt x="1379624" y="3025167"/>
                    <a:pt x="1384704" y="3023897"/>
                  </a:cubicBezTo>
                  <a:cubicBezTo>
                    <a:pt x="1391054" y="3022627"/>
                    <a:pt x="1398674" y="3016277"/>
                    <a:pt x="1401214" y="3018817"/>
                  </a:cubicBezTo>
                  <a:cubicBezTo>
                    <a:pt x="1413914" y="3028977"/>
                    <a:pt x="1422804" y="3020087"/>
                    <a:pt x="1429154" y="3015007"/>
                  </a:cubicBezTo>
                  <a:cubicBezTo>
                    <a:pt x="1434234" y="3016277"/>
                    <a:pt x="1436774" y="3020087"/>
                    <a:pt x="1439314" y="3018817"/>
                  </a:cubicBezTo>
                  <a:cubicBezTo>
                    <a:pt x="1445664" y="3017547"/>
                    <a:pt x="1453284" y="3016277"/>
                    <a:pt x="1459634" y="3015007"/>
                  </a:cubicBezTo>
                  <a:cubicBezTo>
                    <a:pt x="1473604" y="3011197"/>
                    <a:pt x="1488844" y="3008657"/>
                    <a:pt x="1502814" y="3008657"/>
                  </a:cubicBezTo>
                  <a:cubicBezTo>
                    <a:pt x="1521864" y="3007387"/>
                    <a:pt x="1539644" y="3002307"/>
                    <a:pt x="1558694" y="3001037"/>
                  </a:cubicBezTo>
                  <a:cubicBezTo>
                    <a:pt x="1567584" y="2999767"/>
                    <a:pt x="1576474" y="3002307"/>
                    <a:pt x="1585364" y="3003577"/>
                  </a:cubicBezTo>
                  <a:cubicBezTo>
                    <a:pt x="1587904" y="3003577"/>
                    <a:pt x="1591714" y="3003577"/>
                    <a:pt x="1591714" y="3002307"/>
                  </a:cubicBezTo>
                  <a:cubicBezTo>
                    <a:pt x="1591714" y="2989607"/>
                    <a:pt x="1612034" y="2995957"/>
                    <a:pt x="1609494" y="2981987"/>
                  </a:cubicBezTo>
                  <a:cubicBezTo>
                    <a:pt x="1612034" y="2983257"/>
                    <a:pt x="1614574" y="2983257"/>
                    <a:pt x="1615844" y="2985797"/>
                  </a:cubicBezTo>
                  <a:cubicBezTo>
                    <a:pt x="1619654" y="2989607"/>
                    <a:pt x="1622194" y="2993417"/>
                    <a:pt x="1626004" y="2997227"/>
                  </a:cubicBezTo>
                  <a:cubicBezTo>
                    <a:pt x="1626004" y="2992147"/>
                    <a:pt x="1626004" y="2988337"/>
                    <a:pt x="1624734" y="2983257"/>
                  </a:cubicBezTo>
                  <a:cubicBezTo>
                    <a:pt x="1637434" y="2989607"/>
                    <a:pt x="1650134" y="2995957"/>
                    <a:pt x="1659024" y="3001037"/>
                  </a:cubicBezTo>
                  <a:cubicBezTo>
                    <a:pt x="1667914" y="2994687"/>
                    <a:pt x="1675534" y="2992147"/>
                    <a:pt x="1680614" y="2985797"/>
                  </a:cubicBezTo>
                  <a:cubicBezTo>
                    <a:pt x="1685694" y="2978177"/>
                    <a:pt x="1684424" y="2976907"/>
                    <a:pt x="1693314" y="2983257"/>
                  </a:cubicBezTo>
                  <a:cubicBezTo>
                    <a:pt x="1692044" y="2984527"/>
                    <a:pt x="1689504" y="2985797"/>
                    <a:pt x="1686964" y="2988337"/>
                  </a:cubicBezTo>
                  <a:cubicBezTo>
                    <a:pt x="1702204" y="2984527"/>
                    <a:pt x="1716174" y="2976907"/>
                    <a:pt x="1731414" y="2978177"/>
                  </a:cubicBezTo>
                  <a:cubicBezTo>
                    <a:pt x="1746654" y="2978177"/>
                    <a:pt x="1761894" y="2980717"/>
                    <a:pt x="1775864" y="2971827"/>
                  </a:cubicBezTo>
                  <a:cubicBezTo>
                    <a:pt x="1777134" y="2975637"/>
                    <a:pt x="1777134" y="2979447"/>
                    <a:pt x="1779674" y="2980717"/>
                  </a:cubicBezTo>
                  <a:cubicBezTo>
                    <a:pt x="1783484" y="2983257"/>
                    <a:pt x="1789834" y="2984527"/>
                    <a:pt x="1791104" y="2983257"/>
                  </a:cubicBezTo>
                  <a:cubicBezTo>
                    <a:pt x="1798724" y="2971827"/>
                    <a:pt x="1811424" y="2973097"/>
                    <a:pt x="1819044" y="2979447"/>
                  </a:cubicBezTo>
                  <a:cubicBezTo>
                    <a:pt x="1829204" y="2987067"/>
                    <a:pt x="1835554" y="2980717"/>
                    <a:pt x="1844444" y="2979447"/>
                  </a:cubicBezTo>
                  <a:cubicBezTo>
                    <a:pt x="1836824" y="2975637"/>
                    <a:pt x="1830474" y="2971827"/>
                    <a:pt x="1824124" y="2969287"/>
                  </a:cubicBezTo>
                  <a:cubicBezTo>
                    <a:pt x="1825394" y="2968017"/>
                    <a:pt x="1825394" y="2966747"/>
                    <a:pt x="1826664" y="2965477"/>
                  </a:cubicBezTo>
                  <a:cubicBezTo>
                    <a:pt x="1830474" y="2966747"/>
                    <a:pt x="1835554" y="2968017"/>
                    <a:pt x="1839364" y="2970557"/>
                  </a:cubicBezTo>
                  <a:cubicBezTo>
                    <a:pt x="1840634" y="2965477"/>
                    <a:pt x="1843174" y="2961667"/>
                    <a:pt x="1844444" y="2957857"/>
                  </a:cubicBezTo>
                  <a:cubicBezTo>
                    <a:pt x="1857144" y="2964207"/>
                    <a:pt x="1868574" y="2969287"/>
                    <a:pt x="1882544" y="2960397"/>
                  </a:cubicBezTo>
                  <a:cubicBezTo>
                    <a:pt x="1885084" y="2959127"/>
                    <a:pt x="1895244" y="2951507"/>
                    <a:pt x="1892704" y="2964207"/>
                  </a:cubicBezTo>
                  <a:cubicBezTo>
                    <a:pt x="1886354" y="2968017"/>
                    <a:pt x="1880004" y="2971827"/>
                    <a:pt x="1873654" y="2974367"/>
                  </a:cubicBezTo>
                  <a:cubicBezTo>
                    <a:pt x="1873654" y="2975637"/>
                    <a:pt x="1874924" y="2975637"/>
                    <a:pt x="1874924" y="2976907"/>
                  </a:cubicBezTo>
                  <a:cubicBezTo>
                    <a:pt x="1882544" y="2975637"/>
                    <a:pt x="1891434" y="2974367"/>
                    <a:pt x="1900324" y="2973097"/>
                  </a:cubicBezTo>
                  <a:cubicBezTo>
                    <a:pt x="1897784" y="2969287"/>
                    <a:pt x="1896514" y="2966747"/>
                    <a:pt x="1895244" y="2964207"/>
                  </a:cubicBezTo>
                  <a:cubicBezTo>
                    <a:pt x="1904134" y="2965477"/>
                    <a:pt x="1914294" y="2966747"/>
                    <a:pt x="1923184" y="2965477"/>
                  </a:cubicBezTo>
                  <a:cubicBezTo>
                    <a:pt x="1942234" y="2964207"/>
                    <a:pt x="1956204" y="2945157"/>
                    <a:pt x="1979064" y="2952777"/>
                  </a:cubicBezTo>
                  <a:cubicBezTo>
                    <a:pt x="1986684" y="2955317"/>
                    <a:pt x="2004464" y="2952777"/>
                    <a:pt x="2005734" y="2936267"/>
                  </a:cubicBezTo>
                  <a:cubicBezTo>
                    <a:pt x="2005734" y="2940077"/>
                    <a:pt x="2005734" y="2945157"/>
                    <a:pt x="2007004" y="2947697"/>
                  </a:cubicBezTo>
                  <a:cubicBezTo>
                    <a:pt x="2019704" y="2943887"/>
                    <a:pt x="2031134" y="2940077"/>
                    <a:pt x="2043834" y="2936267"/>
                  </a:cubicBezTo>
                  <a:cubicBezTo>
                    <a:pt x="2043834" y="2937537"/>
                    <a:pt x="2041294" y="2941347"/>
                    <a:pt x="2042564" y="2943887"/>
                  </a:cubicBezTo>
                  <a:cubicBezTo>
                    <a:pt x="2042564" y="2947697"/>
                    <a:pt x="2045104" y="2951507"/>
                    <a:pt x="2047644" y="2954047"/>
                  </a:cubicBezTo>
                  <a:cubicBezTo>
                    <a:pt x="2048914" y="2955317"/>
                    <a:pt x="2055264" y="2954047"/>
                    <a:pt x="2055264" y="2952777"/>
                  </a:cubicBezTo>
                  <a:cubicBezTo>
                    <a:pt x="2057804" y="2941347"/>
                    <a:pt x="2066694" y="2942617"/>
                    <a:pt x="2075584" y="2942617"/>
                  </a:cubicBezTo>
                  <a:cubicBezTo>
                    <a:pt x="2083204" y="2942617"/>
                    <a:pt x="2092094" y="2941347"/>
                    <a:pt x="2100984" y="2940077"/>
                  </a:cubicBezTo>
                  <a:cubicBezTo>
                    <a:pt x="2104794" y="2933727"/>
                    <a:pt x="2107334" y="2923567"/>
                    <a:pt x="2120034" y="2936267"/>
                  </a:cubicBezTo>
                  <a:cubicBezTo>
                    <a:pt x="2125114" y="2941347"/>
                    <a:pt x="2137814" y="2940077"/>
                    <a:pt x="2139084" y="2929917"/>
                  </a:cubicBezTo>
                  <a:lnTo>
                    <a:pt x="2192424" y="2929917"/>
                  </a:lnTo>
                  <a:lnTo>
                    <a:pt x="2192424" y="2932457"/>
                  </a:lnTo>
                  <a:cubicBezTo>
                    <a:pt x="2198774" y="2931187"/>
                    <a:pt x="2205124" y="2928647"/>
                    <a:pt x="2210204" y="2927377"/>
                  </a:cubicBezTo>
                  <a:cubicBezTo>
                    <a:pt x="2214014" y="2933727"/>
                    <a:pt x="2217824" y="2940077"/>
                    <a:pt x="2222904" y="2947697"/>
                  </a:cubicBezTo>
                  <a:cubicBezTo>
                    <a:pt x="2231794" y="2923567"/>
                    <a:pt x="2241954" y="2918487"/>
                    <a:pt x="2259734" y="2927377"/>
                  </a:cubicBezTo>
                  <a:cubicBezTo>
                    <a:pt x="2262274" y="2928647"/>
                    <a:pt x="2262274" y="2934997"/>
                    <a:pt x="2263544" y="2940077"/>
                  </a:cubicBezTo>
                  <a:cubicBezTo>
                    <a:pt x="2264814" y="2938807"/>
                    <a:pt x="2272434" y="2936267"/>
                    <a:pt x="2272434" y="2934997"/>
                  </a:cubicBezTo>
                  <a:cubicBezTo>
                    <a:pt x="2271164" y="2924837"/>
                    <a:pt x="2285134" y="2932457"/>
                    <a:pt x="2283864" y="2924837"/>
                  </a:cubicBezTo>
                  <a:cubicBezTo>
                    <a:pt x="2295294" y="2929917"/>
                    <a:pt x="2297834" y="2922297"/>
                    <a:pt x="2300374" y="2917217"/>
                  </a:cubicBezTo>
                  <a:cubicBezTo>
                    <a:pt x="2295294" y="2913407"/>
                    <a:pt x="2292754" y="2910867"/>
                    <a:pt x="2288944" y="2907057"/>
                  </a:cubicBezTo>
                  <a:cubicBezTo>
                    <a:pt x="2290214" y="2905787"/>
                    <a:pt x="2290214" y="2904517"/>
                    <a:pt x="2291484" y="2903247"/>
                  </a:cubicBezTo>
                  <a:cubicBezTo>
                    <a:pt x="2301644" y="2909597"/>
                    <a:pt x="2311804" y="2915947"/>
                    <a:pt x="2318154" y="2919757"/>
                  </a:cubicBezTo>
                  <a:cubicBezTo>
                    <a:pt x="2328314" y="2918487"/>
                    <a:pt x="2337204" y="2918487"/>
                    <a:pt x="2346094" y="2917217"/>
                  </a:cubicBezTo>
                  <a:cubicBezTo>
                    <a:pt x="2354984" y="2915947"/>
                    <a:pt x="2363874" y="2912137"/>
                    <a:pt x="2374034" y="2909597"/>
                  </a:cubicBezTo>
                  <a:cubicBezTo>
                    <a:pt x="2375304" y="2912137"/>
                    <a:pt x="2376574" y="2913407"/>
                    <a:pt x="2377844" y="2915947"/>
                  </a:cubicBezTo>
                  <a:cubicBezTo>
                    <a:pt x="2381654" y="2910867"/>
                    <a:pt x="2384194" y="2905787"/>
                    <a:pt x="2389274" y="2896897"/>
                  </a:cubicBezTo>
                  <a:lnTo>
                    <a:pt x="2389274" y="2917217"/>
                  </a:lnTo>
                  <a:cubicBezTo>
                    <a:pt x="2400704" y="2909597"/>
                    <a:pt x="2409594" y="2903247"/>
                    <a:pt x="2417214" y="2896897"/>
                  </a:cubicBezTo>
                  <a:cubicBezTo>
                    <a:pt x="2422294" y="2905787"/>
                    <a:pt x="2426104" y="2914677"/>
                    <a:pt x="2429914" y="2922297"/>
                  </a:cubicBezTo>
                  <a:cubicBezTo>
                    <a:pt x="2431184" y="2922297"/>
                    <a:pt x="2431184" y="2921027"/>
                    <a:pt x="2432454" y="2921027"/>
                  </a:cubicBezTo>
                  <a:cubicBezTo>
                    <a:pt x="2431184" y="2915947"/>
                    <a:pt x="2429914" y="2910867"/>
                    <a:pt x="2427374" y="2904517"/>
                  </a:cubicBezTo>
                  <a:lnTo>
                    <a:pt x="2492144" y="2904517"/>
                  </a:lnTo>
                  <a:cubicBezTo>
                    <a:pt x="2498494" y="2893087"/>
                    <a:pt x="2512464" y="2891817"/>
                    <a:pt x="2523894" y="2903247"/>
                  </a:cubicBezTo>
                  <a:cubicBezTo>
                    <a:pt x="2540404" y="2919757"/>
                    <a:pt x="2542944" y="2919757"/>
                    <a:pt x="2553104" y="2895627"/>
                  </a:cubicBezTo>
                  <a:cubicBezTo>
                    <a:pt x="2558184" y="2898167"/>
                    <a:pt x="2563264" y="2900707"/>
                    <a:pt x="2569614" y="2904517"/>
                  </a:cubicBezTo>
                  <a:cubicBezTo>
                    <a:pt x="2577234" y="2888007"/>
                    <a:pt x="2589934" y="2888007"/>
                    <a:pt x="2605174" y="2893087"/>
                  </a:cubicBezTo>
                  <a:cubicBezTo>
                    <a:pt x="2612794" y="2895627"/>
                    <a:pt x="2621684" y="2890547"/>
                    <a:pt x="2630574" y="2888007"/>
                  </a:cubicBezTo>
                  <a:lnTo>
                    <a:pt x="2636924" y="2894357"/>
                  </a:lnTo>
                  <a:cubicBezTo>
                    <a:pt x="2644544" y="2891817"/>
                    <a:pt x="2650894" y="2890547"/>
                    <a:pt x="2657244" y="2888007"/>
                  </a:cubicBezTo>
                  <a:cubicBezTo>
                    <a:pt x="2658514" y="2891817"/>
                    <a:pt x="2658514" y="2894357"/>
                    <a:pt x="2659784" y="2900707"/>
                  </a:cubicBezTo>
                  <a:cubicBezTo>
                    <a:pt x="2664864" y="2895627"/>
                    <a:pt x="2668674" y="2890547"/>
                    <a:pt x="2675024" y="2884197"/>
                  </a:cubicBezTo>
                  <a:cubicBezTo>
                    <a:pt x="2680104" y="2890547"/>
                    <a:pt x="2683914" y="2896897"/>
                    <a:pt x="2688994" y="2903247"/>
                  </a:cubicBezTo>
                  <a:cubicBezTo>
                    <a:pt x="2697884" y="2903247"/>
                    <a:pt x="2711854" y="2910867"/>
                    <a:pt x="2714394" y="2890547"/>
                  </a:cubicBezTo>
                  <a:cubicBezTo>
                    <a:pt x="2714394" y="2888007"/>
                    <a:pt x="2722014" y="2884197"/>
                    <a:pt x="2725824" y="2882927"/>
                  </a:cubicBezTo>
                  <a:cubicBezTo>
                    <a:pt x="2733444" y="2881657"/>
                    <a:pt x="2741064" y="2880387"/>
                    <a:pt x="2748684" y="2880387"/>
                  </a:cubicBezTo>
                  <a:cubicBezTo>
                    <a:pt x="2746144" y="2875307"/>
                    <a:pt x="2743604" y="2871497"/>
                    <a:pt x="2739794" y="2865147"/>
                  </a:cubicBezTo>
                  <a:cubicBezTo>
                    <a:pt x="2749954" y="2867687"/>
                    <a:pt x="2757574" y="2867687"/>
                    <a:pt x="2763924" y="2870227"/>
                  </a:cubicBezTo>
                  <a:cubicBezTo>
                    <a:pt x="2777894" y="2876577"/>
                    <a:pt x="2789324" y="2876577"/>
                    <a:pt x="2803294" y="2866417"/>
                  </a:cubicBezTo>
                  <a:cubicBezTo>
                    <a:pt x="2800754" y="2865147"/>
                    <a:pt x="2798214" y="2862607"/>
                    <a:pt x="2795674" y="2861337"/>
                  </a:cubicBezTo>
                  <a:cubicBezTo>
                    <a:pt x="2796944" y="2857527"/>
                    <a:pt x="2799484" y="2853717"/>
                    <a:pt x="2800754" y="2849907"/>
                  </a:cubicBezTo>
                  <a:cubicBezTo>
                    <a:pt x="2805834" y="2834667"/>
                    <a:pt x="2818534" y="2844827"/>
                    <a:pt x="2827424" y="2841017"/>
                  </a:cubicBezTo>
                  <a:cubicBezTo>
                    <a:pt x="2827424" y="2841017"/>
                    <a:pt x="2832504" y="2846097"/>
                    <a:pt x="2833774" y="2849907"/>
                  </a:cubicBezTo>
                  <a:cubicBezTo>
                    <a:pt x="2837584" y="2857527"/>
                    <a:pt x="2840124" y="2866417"/>
                    <a:pt x="2843934" y="2875307"/>
                  </a:cubicBezTo>
                  <a:cubicBezTo>
                    <a:pt x="2866794" y="2861337"/>
                    <a:pt x="2887114" y="2866417"/>
                    <a:pt x="2907434" y="2868957"/>
                  </a:cubicBezTo>
                  <a:cubicBezTo>
                    <a:pt x="2902354" y="2866417"/>
                    <a:pt x="2898544" y="2863877"/>
                    <a:pt x="2894734" y="2861337"/>
                  </a:cubicBezTo>
                  <a:cubicBezTo>
                    <a:pt x="2894734" y="2860067"/>
                    <a:pt x="2896004" y="2858797"/>
                    <a:pt x="2896004" y="2857527"/>
                  </a:cubicBezTo>
                  <a:cubicBezTo>
                    <a:pt x="2901084" y="2858797"/>
                    <a:pt x="2907434" y="2861337"/>
                    <a:pt x="2912514" y="2862607"/>
                  </a:cubicBezTo>
                  <a:cubicBezTo>
                    <a:pt x="2912514" y="2861337"/>
                    <a:pt x="2912514" y="2860067"/>
                    <a:pt x="2911244" y="2858797"/>
                  </a:cubicBezTo>
                  <a:cubicBezTo>
                    <a:pt x="2915054" y="2857527"/>
                    <a:pt x="2921404" y="2854987"/>
                    <a:pt x="2922674" y="2856257"/>
                  </a:cubicBezTo>
                  <a:cubicBezTo>
                    <a:pt x="2930294" y="2871497"/>
                    <a:pt x="2942994" y="2860067"/>
                    <a:pt x="2954424" y="2863877"/>
                  </a:cubicBezTo>
                  <a:cubicBezTo>
                    <a:pt x="2951884" y="2853717"/>
                    <a:pt x="2950614" y="2846097"/>
                    <a:pt x="2949344" y="2841017"/>
                  </a:cubicBezTo>
                  <a:cubicBezTo>
                    <a:pt x="2954424" y="2835937"/>
                    <a:pt x="2959504" y="2832127"/>
                    <a:pt x="2967124" y="2827047"/>
                  </a:cubicBezTo>
                  <a:cubicBezTo>
                    <a:pt x="2967124" y="2833397"/>
                    <a:pt x="2965854" y="2839747"/>
                    <a:pt x="2965854" y="2846097"/>
                  </a:cubicBezTo>
                  <a:cubicBezTo>
                    <a:pt x="2965854" y="2852447"/>
                    <a:pt x="2967124" y="2858797"/>
                    <a:pt x="2969664" y="2862607"/>
                  </a:cubicBezTo>
                  <a:cubicBezTo>
                    <a:pt x="2970934" y="2865147"/>
                    <a:pt x="2978554" y="2862607"/>
                    <a:pt x="2983634" y="2861337"/>
                  </a:cubicBezTo>
                  <a:cubicBezTo>
                    <a:pt x="2992524" y="2857527"/>
                    <a:pt x="3001414" y="2852447"/>
                    <a:pt x="3010304" y="2862607"/>
                  </a:cubicBezTo>
                  <a:cubicBezTo>
                    <a:pt x="3011574" y="2863877"/>
                    <a:pt x="3016654" y="2862607"/>
                    <a:pt x="3019194" y="2860067"/>
                  </a:cubicBezTo>
                  <a:cubicBezTo>
                    <a:pt x="3025544" y="2853717"/>
                    <a:pt x="3030624" y="2844827"/>
                    <a:pt x="3038244" y="2858797"/>
                  </a:cubicBezTo>
                  <a:cubicBezTo>
                    <a:pt x="3039514" y="2860067"/>
                    <a:pt x="3047134" y="2860067"/>
                    <a:pt x="3050944" y="2858797"/>
                  </a:cubicBezTo>
                  <a:cubicBezTo>
                    <a:pt x="3059834" y="2854987"/>
                    <a:pt x="3067454" y="2851177"/>
                    <a:pt x="3076344" y="2846097"/>
                  </a:cubicBezTo>
                  <a:cubicBezTo>
                    <a:pt x="3075074" y="2849907"/>
                    <a:pt x="3073804" y="2852447"/>
                    <a:pt x="3073804" y="2854987"/>
                  </a:cubicBezTo>
                  <a:cubicBezTo>
                    <a:pt x="3083964" y="2860067"/>
                    <a:pt x="3092854" y="2862607"/>
                    <a:pt x="3100474" y="2851177"/>
                  </a:cubicBezTo>
                  <a:cubicBezTo>
                    <a:pt x="3103014" y="2847367"/>
                    <a:pt x="3111904" y="2847367"/>
                    <a:pt x="3118254" y="2846097"/>
                  </a:cubicBezTo>
                  <a:cubicBezTo>
                    <a:pt x="3114444" y="2842287"/>
                    <a:pt x="3109364" y="2839747"/>
                    <a:pt x="3104284" y="2835937"/>
                  </a:cubicBezTo>
                  <a:cubicBezTo>
                    <a:pt x="3125874" y="2823237"/>
                    <a:pt x="3128414" y="2824507"/>
                    <a:pt x="3128414" y="2842287"/>
                  </a:cubicBezTo>
                  <a:cubicBezTo>
                    <a:pt x="3130954" y="2837207"/>
                    <a:pt x="3132224" y="2833397"/>
                    <a:pt x="3136034" y="2825777"/>
                  </a:cubicBezTo>
                  <a:cubicBezTo>
                    <a:pt x="3155084" y="2827047"/>
                    <a:pt x="3174134" y="2829587"/>
                    <a:pt x="3194454" y="2830857"/>
                  </a:cubicBezTo>
                  <a:lnTo>
                    <a:pt x="3194454" y="2837207"/>
                  </a:lnTo>
                  <a:lnTo>
                    <a:pt x="3186834" y="2837207"/>
                  </a:lnTo>
                  <a:cubicBezTo>
                    <a:pt x="3171594" y="2838477"/>
                    <a:pt x="3156354" y="2838477"/>
                    <a:pt x="3141114" y="2839747"/>
                  </a:cubicBezTo>
                  <a:cubicBezTo>
                    <a:pt x="3146194" y="2842287"/>
                    <a:pt x="3152544" y="2846097"/>
                    <a:pt x="3157624" y="2848637"/>
                  </a:cubicBezTo>
                  <a:cubicBezTo>
                    <a:pt x="3160164" y="2842287"/>
                    <a:pt x="3161434" y="2843557"/>
                    <a:pt x="3167784" y="2846097"/>
                  </a:cubicBezTo>
                  <a:cubicBezTo>
                    <a:pt x="3176674" y="2848637"/>
                    <a:pt x="3186834" y="2848637"/>
                    <a:pt x="3196994" y="2849907"/>
                  </a:cubicBezTo>
                  <a:cubicBezTo>
                    <a:pt x="3202074" y="2849907"/>
                    <a:pt x="3207154" y="2851177"/>
                    <a:pt x="3213504" y="2852447"/>
                  </a:cubicBezTo>
                  <a:cubicBezTo>
                    <a:pt x="3214774" y="2848637"/>
                    <a:pt x="3217314" y="2843557"/>
                    <a:pt x="3219854" y="2837207"/>
                  </a:cubicBezTo>
                  <a:cubicBezTo>
                    <a:pt x="3233824" y="2860067"/>
                    <a:pt x="3243984" y="2858797"/>
                    <a:pt x="3260494" y="2835937"/>
                  </a:cubicBezTo>
                  <a:cubicBezTo>
                    <a:pt x="3260494" y="2839747"/>
                    <a:pt x="3261764" y="2842287"/>
                    <a:pt x="3261764" y="2844827"/>
                  </a:cubicBezTo>
                  <a:cubicBezTo>
                    <a:pt x="3266844" y="2844827"/>
                    <a:pt x="3270654" y="2844827"/>
                    <a:pt x="3275734" y="2843557"/>
                  </a:cubicBezTo>
                  <a:cubicBezTo>
                    <a:pt x="3274464" y="2846097"/>
                    <a:pt x="3273194" y="2848637"/>
                    <a:pt x="3271924" y="2849907"/>
                  </a:cubicBezTo>
                  <a:lnTo>
                    <a:pt x="3274464" y="2852447"/>
                  </a:lnTo>
                  <a:cubicBezTo>
                    <a:pt x="3278274" y="2848637"/>
                    <a:pt x="3282084" y="2844827"/>
                    <a:pt x="3288434" y="2839747"/>
                  </a:cubicBezTo>
                  <a:cubicBezTo>
                    <a:pt x="3293514" y="2842287"/>
                    <a:pt x="3299864" y="2844827"/>
                    <a:pt x="3304944" y="2847367"/>
                  </a:cubicBezTo>
                  <a:cubicBezTo>
                    <a:pt x="3310024" y="2843557"/>
                    <a:pt x="3316374" y="2839747"/>
                    <a:pt x="3322724" y="2835937"/>
                  </a:cubicBezTo>
                  <a:cubicBezTo>
                    <a:pt x="3331614" y="2853717"/>
                    <a:pt x="3343044" y="2856257"/>
                    <a:pt x="3353204" y="2843557"/>
                  </a:cubicBezTo>
                  <a:cubicBezTo>
                    <a:pt x="3368444" y="2844827"/>
                    <a:pt x="3381144" y="2846097"/>
                    <a:pt x="3390034" y="2846097"/>
                  </a:cubicBezTo>
                  <a:cubicBezTo>
                    <a:pt x="3391304" y="2837207"/>
                    <a:pt x="3392574" y="2830857"/>
                    <a:pt x="3393844" y="2824507"/>
                  </a:cubicBezTo>
                  <a:cubicBezTo>
                    <a:pt x="3398924" y="2825777"/>
                    <a:pt x="3402734" y="2827047"/>
                    <a:pt x="3407814" y="2828317"/>
                  </a:cubicBezTo>
                  <a:cubicBezTo>
                    <a:pt x="3410354" y="2829587"/>
                    <a:pt x="3412894" y="2832127"/>
                    <a:pt x="3415434" y="2833397"/>
                  </a:cubicBezTo>
                  <a:cubicBezTo>
                    <a:pt x="3411624" y="2834667"/>
                    <a:pt x="3407814" y="2834667"/>
                    <a:pt x="3404004" y="2835937"/>
                  </a:cubicBezTo>
                  <a:cubicBezTo>
                    <a:pt x="3415434" y="2846097"/>
                    <a:pt x="3424324" y="2843557"/>
                    <a:pt x="3433214" y="2835937"/>
                  </a:cubicBezTo>
                  <a:cubicBezTo>
                    <a:pt x="3429404" y="2846097"/>
                    <a:pt x="3440834" y="2844827"/>
                    <a:pt x="3442104" y="2844827"/>
                  </a:cubicBezTo>
                  <a:cubicBezTo>
                    <a:pt x="3458614" y="2838477"/>
                    <a:pt x="3473854" y="2834667"/>
                    <a:pt x="3491634" y="2844827"/>
                  </a:cubicBezTo>
                  <a:cubicBezTo>
                    <a:pt x="3494174" y="2832127"/>
                    <a:pt x="3496714" y="2821967"/>
                    <a:pt x="3497984" y="2811807"/>
                  </a:cubicBezTo>
                  <a:cubicBezTo>
                    <a:pt x="3504334" y="2813077"/>
                    <a:pt x="3509414" y="2813077"/>
                    <a:pt x="3515764" y="2814347"/>
                  </a:cubicBezTo>
                  <a:cubicBezTo>
                    <a:pt x="3520844" y="2814347"/>
                    <a:pt x="3525924" y="2815617"/>
                    <a:pt x="3531004" y="2815617"/>
                  </a:cubicBezTo>
                  <a:lnTo>
                    <a:pt x="3531004" y="2819427"/>
                  </a:lnTo>
                  <a:cubicBezTo>
                    <a:pt x="3525924" y="2820697"/>
                    <a:pt x="3522114" y="2821967"/>
                    <a:pt x="3517034" y="2823237"/>
                  </a:cubicBezTo>
                  <a:lnTo>
                    <a:pt x="3517034" y="2827047"/>
                  </a:lnTo>
                  <a:cubicBezTo>
                    <a:pt x="3534814" y="2830857"/>
                    <a:pt x="3551324" y="2834667"/>
                    <a:pt x="3569104" y="2837207"/>
                  </a:cubicBezTo>
                  <a:cubicBezTo>
                    <a:pt x="3572914" y="2838477"/>
                    <a:pt x="3577994" y="2834667"/>
                    <a:pt x="3584344" y="2830857"/>
                  </a:cubicBezTo>
                  <a:cubicBezTo>
                    <a:pt x="3586884" y="2832127"/>
                    <a:pt x="3593234" y="2834667"/>
                    <a:pt x="3600854" y="2835937"/>
                  </a:cubicBezTo>
                  <a:cubicBezTo>
                    <a:pt x="3619904" y="2838477"/>
                    <a:pt x="3640224" y="2841017"/>
                    <a:pt x="3655464" y="2824507"/>
                  </a:cubicBezTo>
                  <a:cubicBezTo>
                    <a:pt x="3656734" y="2838477"/>
                    <a:pt x="3669434" y="2829587"/>
                    <a:pt x="3675784" y="2834667"/>
                  </a:cubicBezTo>
                  <a:cubicBezTo>
                    <a:pt x="3675784" y="2834667"/>
                    <a:pt x="3682134" y="2829587"/>
                    <a:pt x="3684674" y="2827047"/>
                  </a:cubicBezTo>
                  <a:cubicBezTo>
                    <a:pt x="3684674" y="2827047"/>
                    <a:pt x="3683404" y="2825777"/>
                    <a:pt x="3683404" y="2824507"/>
                  </a:cubicBezTo>
                  <a:cubicBezTo>
                    <a:pt x="3685944" y="2825777"/>
                    <a:pt x="3687214" y="2829587"/>
                    <a:pt x="3689754" y="2828317"/>
                  </a:cubicBezTo>
                  <a:cubicBezTo>
                    <a:pt x="3701184" y="2828317"/>
                    <a:pt x="3711344" y="2827047"/>
                    <a:pt x="3718964" y="2827047"/>
                  </a:cubicBezTo>
                  <a:cubicBezTo>
                    <a:pt x="3725314" y="2830857"/>
                    <a:pt x="3729124" y="2834667"/>
                    <a:pt x="3731664" y="2833397"/>
                  </a:cubicBezTo>
                  <a:cubicBezTo>
                    <a:pt x="3746904" y="2832127"/>
                    <a:pt x="3760874" y="2828317"/>
                    <a:pt x="3774844" y="2828317"/>
                  </a:cubicBezTo>
                  <a:cubicBezTo>
                    <a:pt x="3788814" y="2835937"/>
                    <a:pt x="3786274" y="2821967"/>
                    <a:pt x="3783734" y="2814347"/>
                  </a:cubicBezTo>
                  <a:cubicBezTo>
                    <a:pt x="3788814" y="2809267"/>
                    <a:pt x="3793894" y="2805457"/>
                    <a:pt x="3795164" y="2804187"/>
                  </a:cubicBezTo>
                  <a:cubicBezTo>
                    <a:pt x="3802784" y="2804187"/>
                    <a:pt x="3807864" y="2805457"/>
                    <a:pt x="3811674" y="2804187"/>
                  </a:cubicBezTo>
                  <a:cubicBezTo>
                    <a:pt x="3816754" y="2800377"/>
                    <a:pt x="3820564" y="2794027"/>
                    <a:pt x="3826914" y="2786407"/>
                  </a:cubicBezTo>
                  <a:cubicBezTo>
                    <a:pt x="3834534" y="2785137"/>
                    <a:pt x="3847234" y="2782597"/>
                    <a:pt x="3861204" y="2780057"/>
                  </a:cubicBezTo>
                  <a:cubicBezTo>
                    <a:pt x="3861204" y="2780057"/>
                    <a:pt x="3861204" y="2777517"/>
                    <a:pt x="3862474" y="2774977"/>
                  </a:cubicBezTo>
                  <a:cubicBezTo>
                    <a:pt x="3867554" y="2767357"/>
                    <a:pt x="3880254" y="2764817"/>
                    <a:pt x="3872634" y="2750847"/>
                  </a:cubicBezTo>
                  <a:cubicBezTo>
                    <a:pt x="3871364" y="2748307"/>
                    <a:pt x="3871364" y="2740687"/>
                    <a:pt x="3873904" y="2738147"/>
                  </a:cubicBezTo>
                  <a:cubicBezTo>
                    <a:pt x="3882794" y="2726717"/>
                    <a:pt x="3882794" y="2725447"/>
                    <a:pt x="3867554" y="2720367"/>
                  </a:cubicBezTo>
                  <a:cubicBezTo>
                    <a:pt x="3868824" y="2711477"/>
                    <a:pt x="3859934" y="2700047"/>
                    <a:pt x="3872634" y="2698777"/>
                  </a:cubicBezTo>
                  <a:cubicBezTo>
                    <a:pt x="3876444" y="2691157"/>
                    <a:pt x="3877714" y="2687347"/>
                    <a:pt x="3880254" y="2683537"/>
                  </a:cubicBezTo>
                  <a:cubicBezTo>
                    <a:pt x="3881524" y="2680997"/>
                    <a:pt x="3885334" y="2678457"/>
                    <a:pt x="3885334" y="2675917"/>
                  </a:cubicBezTo>
                  <a:cubicBezTo>
                    <a:pt x="3885334" y="2670837"/>
                    <a:pt x="3882794" y="2664487"/>
                    <a:pt x="3884064" y="2660677"/>
                  </a:cubicBezTo>
                  <a:cubicBezTo>
                    <a:pt x="3887874" y="2646707"/>
                    <a:pt x="3889144" y="2634007"/>
                    <a:pt x="3866284" y="2628927"/>
                  </a:cubicBezTo>
                  <a:cubicBezTo>
                    <a:pt x="3875174" y="2625117"/>
                    <a:pt x="3878984" y="2622577"/>
                    <a:pt x="3885334" y="2620037"/>
                  </a:cubicBezTo>
                  <a:cubicBezTo>
                    <a:pt x="3875174" y="2614957"/>
                    <a:pt x="3866284" y="2611147"/>
                    <a:pt x="3854854" y="2606067"/>
                  </a:cubicBezTo>
                  <a:lnTo>
                    <a:pt x="3866284" y="2606067"/>
                  </a:lnTo>
                  <a:lnTo>
                    <a:pt x="3866284" y="2602257"/>
                  </a:lnTo>
                  <a:cubicBezTo>
                    <a:pt x="3859934" y="2602257"/>
                    <a:pt x="3854854" y="2600987"/>
                    <a:pt x="3848504" y="2600987"/>
                  </a:cubicBezTo>
                  <a:cubicBezTo>
                    <a:pt x="3848504" y="2602257"/>
                    <a:pt x="3848504" y="2603527"/>
                    <a:pt x="3847234" y="2604797"/>
                  </a:cubicBezTo>
                  <a:cubicBezTo>
                    <a:pt x="3845964" y="2602257"/>
                    <a:pt x="3844694" y="2599717"/>
                    <a:pt x="3843424" y="2595907"/>
                  </a:cubicBezTo>
                  <a:cubicBezTo>
                    <a:pt x="3876444" y="2588287"/>
                    <a:pt x="4097424" y="2564157"/>
                    <a:pt x="4077104" y="2560347"/>
                  </a:cubicBezTo>
                  <a:cubicBezTo>
                    <a:pt x="4087264" y="2551457"/>
                    <a:pt x="4083454" y="2536217"/>
                    <a:pt x="4101234" y="2534947"/>
                  </a:cubicBezTo>
                  <a:cubicBezTo>
                    <a:pt x="4106314" y="2534947"/>
                    <a:pt x="4115204" y="2526057"/>
                    <a:pt x="4116474" y="2519707"/>
                  </a:cubicBezTo>
                  <a:cubicBezTo>
                    <a:pt x="4119014" y="2510817"/>
                    <a:pt x="4116474" y="2499387"/>
                    <a:pt x="4119014" y="2490497"/>
                  </a:cubicBezTo>
                  <a:cubicBezTo>
                    <a:pt x="4121554" y="2477797"/>
                    <a:pt x="4126634" y="2465097"/>
                    <a:pt x="4130444" y="2454937"/>
                  </a:cubicBezTo>
                  <a:cubicBezTo>
                    <a:pt x="4126634" y="2448587"/>
                    <a:pt x="4122824" y="2442237"/>
                    <a:pt x="4120284" y="2438427"/>
                  </a:cubicBezTo>
                  <a:cubicBezTo>
                    <a:pt x="4125364" y="2434617"/>
                    <a:pt x="4127904" y="2432077"/>
                    <a:pt x="4131714" y="2430807"/>
                  </a:cubicBezTo>
                  <a:cubicBezTo>
                    <a:pt x="4130444" y="2429537"/>
                    <a:pt x="4130444" y="2428267"/>
                    <a:pt x="4129174" y="2426997"/>
                  </a:cubicBezTo>
                  <a:cubicBezTo>
                    <a:pt x="4125364" y="2428267"/>
                    <a:pt x="4121554" y="2429537"/>
                    <a:pt x="4117744" y="2430807"/>
                  </a:cubicBezTo>
                  <a:cubicBezTo>
                    <a:pt x="4139334" y="2413027"/>
                    <a:pt x="4144414" y="2380007"/>
                    <a:pt x="4126634" y="2364767"/>
                  </a:cubicBezTo>
                  <a:cubicBezTo>
                    <a:pt x="4125364" y="2367307"/>
                    <a:pt x="4122824" y="2369847"/>
                    <a:pt x="4121554" y="2372387"/>
                  </a:cubicBezTo>
                  <a:cubicBezTo>
                    <a:pt x="4116474" y="2363497"/>
                    <a:pt x="4102504" y="2360957"/>
                    <a:pt x="4108854" y="2346987"/>
                  </a:cubicBezTo>
                  <a:cubicBezTo>
                    <a:pt x="4108854" y="2346987"/>
                    <a:pt x="4107584" y="2344447"/>
                    <a:pt x="4106314" y="2344447"/>
                  </a:cubicBezTo>
                  <a:cubicBezTo>
                    <a:pt x="4099964" y="2341907"/>
                    <a:pt x="4101234" y="2338097"/>
                    <a:pt x="4098694" y="2333017"/>
                  </a:cubicBezTo>
                  <a:cubicBezTo>
                    <a:pt x="4094884" y="2321587"/>
                    <a:pt x="4096154" y="2310157"/>
                    <a:pt x="4096154" y="2299997"/>
                  </a:cubicBezTo>
                  <a:lnTo>
                    <a:pt x="4096154" y="2254277"/>
                  </a:lnTo>
                  <a:cubicBezTo>
                    <a:pt x="4096154" y="2244117"/>
                    <a:pt x="4101234" y="2239037"/>
                    <a:pt x="4111394" y="2241577"/>
                  </a:cubicBezTo>
                  <a:cubicBezTo>
                    <a:pt x="4111394" y="2241577"/>
                    <a:pt x="4112664" y="2240307"/>
                    <a:pt x="4113934" y="2240307"/>
                  </a:cubicBezTo>
                  <a:cubicBezTo>
                    <a:pt x="4110124" y="2237767"/>
                    <a:pt x="4107584" y="2236497"/>
                    <a:pt x="4105044" y="2233957"/>
                  </a:cubicBezTo>
                  <a:cubicBezTo>
                    <a:pt x="4105044" y="2232687"/>
                    <a:pt x="4106314" y="2231417"/>
                    <a:pt x="4106314" y="2230147"/>
                  </a:cubicBezTo>
                  <a:cubicBezTo>
                    <a:pt x="4115204" y="2232687"/>
                    <a:pt x="4124094" y="2236497"/>
                    <a:pt x="4130444" y="2239037"/>
                  </a:cubicBezTo>
                  <a:cubicBezTo>
                    <a:pt x="4138064" y="2228877"/>
                    <a:pt x="4144414" y="2221257"/>
                    <a:pt x="4149494" y="2216177"/>
                  </a:cubicBezTo>
                  <a:lnTo>
                    <a:pt x="4149494" y="2193317"/>
                  </a:lnTo>
                  <a:cubicBezTo>
                    <a:pt x="4146954" y="2193317"/>
                    <a:pt x="4143144" y="2194587"/>
                    <a:pt x="4139334" y="2194587"/>
                  </a:cubicBezTo>
                  <a:cubicBezTo>
                    <a:pt x="4136794" y="2188237"/>
                    <a:pt x="4135524" y="2181887"/>
                    <a:pt x="4132984" y="2172997"/>
                  </a:cubicBezTo>
                  <a:cubicBezTo>
                    <a:pt x="4139334" y="2176807"/>
                    <a:pt x="4141874" y="2179347"/>
                    <a:pt x="4144414" y="2180617"/>
                  </a:cubicBezTo>
                  <a:cubicBezTo>
                    <a:pt x="4146954" y="2179347"/>
                    <a:pt x="4150764" y="2178077"/>
                    <a:pt x="4154574" y="2175537"/>
                  </a:cubicBezTo>
                  <a:cubicBezTo>
                    <a:pt x="4153304" y="2174267"/>
                    <a:pt x="4152034" y="2172997"/>
                    <a:pt x="4152034" y="2171727"/>
                  </a:cubicBezTo>
                  <a:cubicBezTo>
                    <a:pt x="4148224" y="2171727"/>
                    <a:pt x="4144414" y="2170457"/>
                    <a:pt x="4143144" y="2170457"/>
                  </a:cubicBezTo>
                  <a:cubicBezTo>
                    <a:pt x="4145684" y="2162837"/>
                    <a:pt x="4150764" y="2155217"/>
                    <a:pt x="4148224" y="2151407"/>
                  </a:cubicBezTo>
                  <a:cubicBezTo>
                    <a:pt x="4141874" y="2134897"/>
                    <a:pt x="4148224" y="2122197"/>
                    <a:pt x="4154574" y="2108227"/>
                  </a:cubicBezTo>
                  <a:cubicBezTo>
                    <a:pt x="4155844" y="2104417"/>
                    <a:pt x="4154574" y="2100607"/>
                    <a:pt x="4154574" y="2096797"/>
                  </a:cubicBezTo>
                  <a:cubicBezTo>
                    <a:pt x="4155844" y="2080287"/>
                    <a:pt x="4157114" y="2065047"/>
                    <a:pt x="4158384" y="2042187"/>
                  </a:cubicBezTo>
                  <a:cubicBezTo>
                    <a:pt x="4153304" y="2039647"/>
                    <a:pt x="4145684" y="2033297"/>
                    <a:pt x="4136794" y="2028217"/>
                  </a:cubicBezTo>
                  <a:cubicBezTo>
                    <a:pt x="4129174" y="2024407"/>
                    <a:pt x="4121554" y="2023137"/>
                    <a:pt x="4113934" y="2020597"/>
                  </a:cubicBezTo>
                  <a:cubicBezTo>
                    <a:pt x="4110124" y="2019327"/>
                    <a:pt x="4105044" y="2020597"/>
                    <a:pt x="4101234" y="2019327"/>
                  </a:cubicBezTo>
                  <a:cubicBezTo>
                    <a:pt x="4069484" y="2015517"/>
                    <a:pt x="4036464" y="2010437"/>
                    <a:pt x="4004714" y="2006627"/>
                  </a:cubicBezTo>
                  <a:cubicBezTo>
                    <a:pt x="3978044" y="2002817"/>
                    <a:pt x="3951374" y="1999007"/>
                    <a:pt x="3925974" y="1995197"/>
                  </a:cubicBezTo>
                  <a:cubicBezTo>
                    <a:pt x="3919624" y="1993927"/>
                    <a:pt x="3913274" y="1991387"/>
                    <a:pt x="3905654" y="1991387"/>
                  </a:cubicBezTo>
                  <a:cubicBezTo>
                    <a:pt x="3889144" y="1990117"/>
                    <a:pt x="3871364" y="1990117"/>
                    <a:pt x="3854854" y="1990117"/>
                  </a:cubicBezTo>
                  <a:cubicBezTo>
                    <a:pt x="3845964" y="1990117"/>
                    <a:pt x="3838344" y="1990117"/>
                    <a:pt x="3829454" y="1988847"/>
                  </a:cubicBezTo>
                  <a:cubicBezTo>
                    <a:pt x="3814214" y="1987577"/>
                    <a:pt x="3798974" y="1985037"/>
                    <a:pt x="3783734" y="1983767"/>
                  </a:cubicBezTo>
                  <a:lnTo>
                    <a:pt x="3783734" y="1979957"/>
                  </a:lnTo>
                  <a:cubicBezTo>
                    <a:pt x="3821834" y="1977417"/>
                    <a:pt x="3861204" y="1973607"/>
                    <a:pt x="3900574" y="1981227"/>
                  </a:cubicBezTo>
                  <a:cubicBezTo>
                    <a:pt x="3899304" y="1977417"/>
                    <a:pt x="3898034" y="1973607"/>
                    <a:pt x="3896764" y="1971067"/>
                  </a:cubicBezTo>
                  <a:cubicBezTo>
                    <a:pt x="3905654" y="1969797"/>
                    <a:pt x="3912004" y="1962177"/>
                    <a:pt x="3920894" y="1971067"/>
                  </a:cubicBezTo>
                  <a:cubicBezTo>
                    <a:pt x="3922164" y="1972337"/>
                    <a:pt x="3929784" y="1968527"/>
                    <a:pt x="3934864" y="1967257"/>
                  </a:cubicBezTo>
                  <a:lnTo>
                    <a:pt x="3934864" y="1964717"/>
                  </a:lnTo>
                  <a:lnTo>
                    <a:pt x="3923434" y="1964717"/>
                  </a:lnTo>
                  <a:cubicBezTo>
                    <a:pt x="3936134" y="1954557"/>
                    <a:pt x="3945024" y="1945667"/>
                    <a:pt x="3953914" y="1939317"/>
                  </a:cubicBezTo>
                  <a:cubicBezTo>
                    <a:pt x="3961534" y="1940587"/>
                    <a:pt x="3969154" y="1941857"/>
                    <a:pt x="3974234" y="1943127"/>
                  </a:cubicBezTo>
                  <a:cubicBezTo>
                    <a:pt x="3975504" y="1918997"/>
                    <a:pt x="3955184" y="1917727"/>
                    <a:pt x="3939944" y="1907567"/>
                  </a:cubicBezTo>
                  <a:cubicBezTo>
                    <a:pt x="3946294" y="1903757"/>
                    <a:pt x="3950104" y="1899947"/>
                    <a:pt x="3955184" y="1898677"/>
                  </a:cubicBezTo>
                  <a:cubicBezTo>
                    <a:pt x="3969154" y="1894867"/>
                    <a:pt x="3986934" y="1905027"/>
                    <a:pt x="3995824" y="1883437"/>
                  </a:cubicBezTo>
                  <a:cubicBezTo>
                    <a:pt x="3997094" y="1882167"/>
                    <a:pt x="4000904" y="1882167"/>
                    <a:pt x="4007254" y="1879627"/>
                  </a:cubicBezTo>
                  <a:cubicBezTo>
                    <a:pt x="4003444" y="1875817"/>
                    <a:pt x="3999634" y="1873277"/>
                    <a:pt x="3997094" y="1870737"/>
                  </a:cubicBezTo>
                  <a:cubicBezTo>
                    <a:pt x="3999634" y="1869467"/>
                    <a:pt x="4003444" y="1868197"/>
                    <a:pt x="4003444" y="1868197"/>
                  </a:cubicBezTo>
                  <a:cubicBezTo>
                    <a:pt x="4012334" y="1874547"/>
                    <a:pt x="4018684" y="1879627"/>
                    <a:pt x="4026304" y="1884707"/>
                  </a:cubicBezTo>
                  <a:cubicBezTo>
                    <a:pt x="4027574" y="1883437"/>
                    <a:pt x="4028844" y="1882167"/>
                    <a:pt x="4030114" y="1879627"/>
                  </a:cubicBezTo>
                  <a:cubicBezTo>
                    <a:pt x="4026304" y="1874547"/>
                    <a:pt x="4023764" y="1869467"/>
                    <a:pt x="4019954" y="1864387"/>
                  </a:cubicBezTo>
                  <a:cubicBezTo>
                    <a:pt x="4036464" y="1852957"/>
                    <a:pt x="4037734" y="1846607"/>
                    <a:pt x="4025034" y="1814857"/>
                  </a:cubicBezTo>
                  <a:cubicBezTo>
                    <a:pt x="4033924" y="1813587"/>
                    <a:pt x="4042814" y="1811047"/>
                    <a:pt x="4050434" y="1809777"/>
                  </a:cubicBezTo>
                  <a:cubicBezTo>
                    <a:pt x="4051704" y="1800887"/>
                    <a:pt x="4056784" y="1791997"/>
                    <a:pt x="4055514" y="1784377"/>
                  </a:cubicBezTo>
                  <a:cubicBezTo>
                    <a:pt x="4051704" y="1761517"/>
                    <a:pt x="4074564" y="1751357"/>
                    <a:pt x="4079644" y="1732307"/>
                  </a:cubicBezTo>
                  <a:cubicBezTo>
                    <a:pt x="4079644" y="1731037"/>
                    <a:pt x="4084724" y="1729767"/>
                    <a:pt x="4085994" y="1731037"/>
                  </a:cubicBezTo>
                  <a:cubicBezTo>
                    <a:pt x="4097424" y="1734847"/>
                    <a:pt x="4101234" y="1725957"/>
                    <a:pt x="4105044" y="1719607"/>
                  </a:cubicBezTo>
                  <a:cubicBezTo>
                    <a:pt x="4106314" y="1717067"/>
                    <a:pt x="4107584" y="1714527"/>
                    <a:pt x="4108854" y="1713257"/>
                  </a:cubicBezTo>
                  <a:cubicBezTo>
                    <a:pt x="4120284" y="1706907"/>
                    <a:pt x="4131714" y="1701827"/>
                    <a:pt x="4144414" y="1695477"/>
                  </a:cubicBezTo>
                  <a:cubicBezTo>
                    <a:pt x="4131714" y="1676427"/>
                    <a:pt x="4115204" y="1685317"/>
                    <a:pt x="4101234" y="1682777"/>
                  </a:cubicBezTo>
                  <a:lnTo>
                    <a:pt x="4101234" y="1677697"/>
                  </a:lnTo>
                  <a:cubicBezTo>
                    <a:pt x="4110124" y="1676427"/>
                    <a:pt x="4119014" y="1675157"/>
                    <a:pt x="4129174" y="1673887"/>
                  </a:cubicBezTo>
                  <a:cubicBezTo>
                    <a:pt x="4122824" y="1672617"/>
                    <a:pt x="4117744" y="1671347"/>
                    <a:pt x="4112664" y="1670077"/>
                  </a:cubicBezTo>
                  <a:cubicBezTo>
                    <a:pt x="4119014" y="1663727"/>
                    <a:pt x="4124094" y="1657377"/>
                    <a:pt x="4130444" y="1652297"/>
                  </a:cubicBezTo>
                  <a:cubicBezTo>
                    <a:pt x="4131714" y="1651027"/>
                    <a:pt x="4135524" y="1649757"/>
                    <a:pt x="4136794" y="1649757"/>
                  </a:cubicBezTo>
                  <a:cubicBezTo>
                    <a:pt x="4140604" y="1651027"/>
                    <a:pt x="4144414" y="1654837"/>
                    <a:pt x="4146954" y="1657377"/>
                  </a:cubicBezTo>
                  <a:cubicBezTo>
                    <a:pt x="4148224" y="1653567"/>
                    <a:pt x="4149494" y="1648487"/>
                    <a:pt x="4152034" y="1644677"/>
                  </a:cubicBezTo>
                  <a:cubicBezTo>
                    <a:pt x="4157114" y="1638327"/>
                    <a:pt x="4163464" y="1633247"/>
                    <a:pt x="4168544" y="1628167"/>
                  </a:cubicBezTo>
                  <a:cubicBezTo>
                    <a:pt x="4174894" y="1635787"/>
                    <a:pt x="4181244" y="1643407"/>
                    <a:pt x="4187594" y="1652297"/>
                  </a:cubicBezTo>
                  <a:cubicBezTo>
                    <a:pt x="4188864" y="1652297"/>
                    <a:pt x="4190134" y="1651027"/>
                    <a:pt x="4190134" y="1651027"/>
                  </a:cubicBezTo>
                  <a:cubicBezTo>
                    <a:pt x="4188864" y="1638327"/>
                    <a:pt x="4188864" y="1625627"/>
                    <a:pt x="4187594" y="1612927"/>
                  </a:cubicBezTo>
                  <a:cubicBezTo>
                    <a:pt x="4192674" y="1614197"/>
                    <a:pt x="4196484" y="1614197"/>
                    <a:pt x="4200294" y="1615467"/>
                  </a:cubicBezTo>
                  <a:cubicBezTo>
                    <a:pt x="4201564" y="1614197"/>
                    <a:pt x="4201564" y="1612927"/>
                    <a:pt x="4202834" y="1612927"/>
                  </a:cubicBezTo>
                  <a:cubicBezTo>
                    <a:pt x="4199024" y="1611657"/>
                    <a:pt x="4196484" y="1610387"/>
                    <a:pt x="4192674" y="1609117"/>
                  </a:cubicBezTo>
                  <a:cubicBezTo>
                    <a:pt x="4199024" y="1601497"/>
                    <a:pt x="4202834" y="1596417"/>
                    <a:pt x="4204104" y="1595147"/>
                  </a:cubicBezTo>
                  <a:lnTo>
                    <a:pt x="4204104" y="1571017"/>
                  </a:lnTo>
                  <a:cubicBezTo>
                    <a:pt x="4201564" y="1569747"/>
                    <a:pt x="4199024" y="1567207"/>
                    <a:pt x="4195214" y="1565937"/>
                  </a:cubicBezTo>
                  <a:cubicBezTo>
                    <a:pt x="4192674" y="1564667"/>
                    <a:pt x="4190134" y="1563397"/>
                    <a:pt x="4187594" y="1563397"/>
                  </a:cubicBezTo>
                  <a:cubicBezTo>
                    <a:pt x="4190134" y="1560857"/>
                    <a:pt x="4195214" y="1557047"/>
                    <a:pt x="4196484" y="1557047"/>
                  </a:cubicBezTo>
                  <a:cubicBezTo>
                    <a:pt x="4205374" y="1562127"/>
                    <a:pt x="4202834" y="1548157"/>
                    <a:pt x="4207914" y="1549427"/>
                  </a:cubicBezTo>
                  <a:cubicBezTo>
                    <a:pt x="4207914" y="1545617"/>
                    <a:pt x="4207914" y="1537997"/>
                    <a:pt x="4206644" y="1537997"/>
                  </a:cubicBezTo>
                  <a:cubicBezTo>
                    <a:pt x="4190134" y="1531647"/>
                    <a:pt x="4192674" y="1517677"/>
                    <a:pt x="4188864" y="1508787"/>
                  </a:cubicBezTo>
                  <a:close/>
                  <a:moveTo>
                    <a:pt x="227734" y="988087"/>
                  </a:moveTo>
                  <a:lnTo>
                    <a:pt x="264564" y="988087"/>
                  </a:lnTo>
                  <a:cubicBezTo>
                    <a:pt x="255674" y="999517"/>
                    <a:pt x="234084" y="999517"/>
                    <a:pt x="227734" y="988087"/>
                  </a:cubicBezTo>
                  <a:close/>
                  <a:moveTo>
                    <a:pt x="481734" y="1504977"/>
                  </a:moveTo>
                  <a:lnTo>
                    <a:pt x="481734" y="1499897"/>
                  </a:lnTo>
                  <a:cubicBezTo>
                    <a:pt x="498244" y="1498627"/>
                    <a:pt x="516024" y="1497357"/>
                    <a:pt x="532534" y="1497357"/>
                  </a:cubicBezTo>
                  <a:cubicBezTo>
                    <a:pt x="514754" y="1497357"/>
                    <a:pt x="499514" y="1512597"/>
                    <a:pt x="481734" y="1504977"/>
                  </a:cubicBezTo>
                  <a:close/>
                  <a:moveTo>
                    <a:pt x="175664" y="2120927"/>
                  </a:moveTo>
                  <a:cubicBezTo>
                    <a:pt x="183284" y="2113307"/>
                    <a:pt x="189634" y="2108227"/>
                    <a:pt x="192174" y="2104417"/>
                  </a:cubicBezTo>
                  <a:cubicBezTo>
                    <a:pt x="198524" y="2109497"/>
                    <a:pt x="202334" y="2113307"/>
                    <a:pt x="206144" y="2117117"/>
                  </a:cubicBezTo>
                  <a:cubicBezTo>
                    <a:pt x="197254" y="2117117"/>
                    <a:pt x="188364" y="2118387"/>
                    <a:pt x="175664" y="2120927"/>
                  </a:cubicBezTo>
                  <a:close/>
                  <a:moveTo>
                    <a:pt x="264564" y="2114577"/>
                  </a:moveTo>
                  <a:lnTo>
                    <a:pt x="231544" y="2114577"/>
                  </a:lnTo>
                  <a:cubicBezTo>
                    <a:pt x="230274" y="2114577"/>
                    <a:pt x="229004" y="2109497"/>
                    <a:pt x="226464" y="2105687"/>
                  </a:cubicBezTo>
                  <a:cubicBezTo>
                    <a:pt x="241704" y="2106957"/>
                    <a:pt x="253134" y="2108227"/>
                    <a:pt x="264564" y="2109497"/>
                  </a:cubicBezTo>
                  <a:lnTo>
                    <a:pt x="264564" y="2114577"/>
                  </a:lnTo>
                  <a:close/>
                  <a:moveTo>
                    <a:pt x="273454" y="2113307"/>
                  </a:moveTo>
                  <a:cubicBezTo>
                    <a:pt x="272184" y="2112037"/>
                    <a:pt x="272184" y="2110767"/>
                    <a:pt x="270914" y="2110767"/>
                  </a:cubicBezTo>
                  <a:cubicBezTo>
                    <a:pt x="275994" y="2106957"/>
                    <a:pt x="282344" y="2104417"/>
                    <a:pt x="287424" y="2100607"/>
                  </a:cubicBezTo>
                  <a:cubicBezTo>
                    <a:pt x="291234" y="2096797"/>
                    <a:pt x="292504" y="2090447"/>
                    <a:pt x="296314" y="2084097"/>
                  </a:cubicBezTo>
                  <a:cubicBezTo>
                    <a:pt x="306474" y="2104417"/>
                    <a:pt x="328064" y="2098067"/>
                    <a:pt x="347114" y="2103147"/>
                  </a:cubicBezTo>
                  <a:cubicBezTo>
                    <a:pt x="321714" y="2105687"/>
                    <a:pt x="297584" y="2109497"/>
                    <a:pt x="273454" y="2113307"/>
                  </a:cubicBezTo>
                  <a:close/>
                  <a:moveTo>
                    <a:pt x="107084" y="2425727"/>
                  </a:moveTo>
                  <a:cubicBezTo>
                    <a:pt x="108354" y="2425727"/>
                    <a:pt x="108354" y="2425727"/>
                    <a:pt x="107084" y="2425727"/>
                  </a:cubicBezTo>
                  <a:close/>
                  <a:moveTo>
                    <a:pt x="338224" y="2607337"/>
                  </a:moveTo>
                  <a:cubicBezTo>
                    <a:pt x="336954" y="2598447"/>
                    <a:pt x="335684" y="2592097"/>
                    <a:pt x="334414" y="2583207"/>
                  </a:cubicBezTo>
                  <a:cubicBezTo>
                    <a:pt x="343304" y="2585747"/>
                    <a:pt x="348384" y="2587017"/>
                    <a:pt x="353464" y="2589557"/>
                  </a:cubicBezTo>
                  <a:cubicBezTo>
                    <a:pt x="348384" y="2594637"/>
                    <a:pt x="344574" y="2599717"/>
                    <a:pt x="338224" y="2607337"/>
                  </a:cubicBezTo>
                  <a:close/>
                  <a:moveTo>
                    <a:pt x="629054" y="1047777"/>
                  </a:moveTo>
                  <a:cubicBezTo>
                    <a:pt x="620164" y="1049047"/>
                    <a:pt x="611274" y="1052857"/>
                    <a:pt x="603654" y="1052857"/>
                  </a:cubicBezTo>
                  <a:cubicBezTo>
                    <a:pt x="594764" y="1054127"/>
                    <a:pt x="585874" y="1052857"/>
                    <a:pt x="575714" y="1052857"/>
                  </a:cubicBezTo>
                  <a:cubicBezTo>
                    <a:pt x="574444" y="1051587"/>
                    <a:pt x="573174" y="1047777"/>
                    <a:pt x="571904" y="1043967"/>
                  </a:cubicBezTo>
                  <a:cubicBezTo>
                    <a:pt x="580794" y="1041427"/>
                    <a:pt x="589684" y="1037617"/>
                    <a:pt x="599844" y="1035077"/>
                  </a:cubicBezTo>
                  <a:cubicBezTo>
                    <a:pt x="599844" y="1038887"/>
                    <a:pt x="598574" y="1041427"/>
                    <a:pt x="598574" y="1045237"/>
                  </a:cubicBezTo>
                  <a:cubicBezTo>
                    <a:pt x="610004" y="1037617"/>
                    <a:pt x="620164" y="1038887"/>
                    <a:pt x="629054" y="1047777"/>
                  </a:cubicBezTo>
                  <a:cubicBezTo>
                    <a:pt x="643024" y="1037617"/>
                    <a:pt x="645564" y="1038887"/>
                    <a:pt x="649374" y="1060477"/>
                  </a:cubicBezTo>
                  <a:cubicBezTo>
                    <a:pt x="641754" y="1055397"/>
                    <a:pt x="635404" y="1051587"/>
                    <a:pt x="629054" y="1047777"/>
                  </a:cubicBezTo>
                  <a:close/>
                  <a:moveTo>
                    <a:pt x="677314" y="1045237"/>
                  </a:moveTo>
                  <a:cubicBezTo>
                    <a:pt x="679854" y="1042697"/>
                    <a:pt x="682394" y="1040157"/>
                    <a:pt x="683664" y="1037617"/>
                  </a:cubicBezTo>
                  <a:cubicBezTo>
                    <a:pt x="692554" y="1049047"/>
                    <a:pt x="692554" y="1049047"/>
                    <a:pt x="673504" y="1057937"/>
                  </a:cubicBezTo>
                  <a:lnTo>
                    <a:pt x="654454" y="1042697"/>
                  </a:lnTo>
                  <a:cubicBezTo>
                    <a:pt x="667154" y="1032537"/>
                    <a:pt x="674774" y="1032537"/>
                    <a:pt x="677314" y="1045237"/>
                  </a:cubicBezTo>
                  <a:close/>
                  <a:moveTo>
                    <a:pt x="687474" y="2741957"/>
                  </a:moveTo>
                  <a:cubicBezTo>
                    <a:pt x="688744" y="2740687"/>
                    <a:pt x="690014" y="2740687"/>
                    <a:pt x="691284" y="2739417"/>
                  </a:cubicBezTo>
                  <a:cubicBezTo>
                    <a:pt x="692554" y="2741957"/>
                    <a:pt x="695094" y="2744497"/>
                    <a:pt x="697634" y="2748307"/>
                  </a:cubicBezTo>
                  <a:cubicBezTo>
                    <a:pt x="695094" y="2748307"/>
                    <a:pt x="692554" y="2748307"/>
                    <a:pt x="690014" y="2749577"/>
                  </a:cubicBezTo>
                  <a:cubicBezTo>
                    <a:pt x="688744" y="2745767"/>
                    <a:pt x="688744" y="2743227"/>
                    <a:pt x="687474" y="2741957"/>
                  </a:cubicBezTo>
                  <a:close/>
                  <a:moveTo>
                    <a:pt x="764944" y="2733067"/>
                  </a:moveTo>
                  <a:cubicBezTo>
                    <a:pt x="766214" y="2736877"/>
                    <a:pt x="767484" y="2739417"/>
                    <a:pt x="770024" y="2741957"/>
                  </a:cubicBezTo>
                  <a:lnTo>
                    <a:pt x="766214" y="2741957"/>
                  </a:lnTo>
                  <a:cubicBezTo>
                    <a:pt x="766214" y="2739417"/>
                    <a:pt x="766214" y="2736877"/>
                    <a:pt x="764944" y="2733067"/>
                  </a:cubicBezTo>
                  <a:close/>
                  <a:moveTo>
                    <a:pt x="869084" y="3016277"/>
                  </a:moveTo>
                  <a:cubicBezTo>
                    <a:pt x="865274" y="3009927"/>
                    <a:pt x="862734" y="3004847"/>
                    <a:pt x="860194" y="2999767"/>
                  </a:cubicBezTo>
                  <a:lnTo>
                    <a:pt x="866544" y="2993417"/>
                  </a:lnTo>
                  <a:cubicBezTo>
                    <a:pt x="875434" y="2999767"/>
                    <a:pt x="876704" y="3009927"/>
                    <a:pt x="869084" y="3016277"/>
                  </a:cubicBezTo>
                  <a:close/>
                  <a:moveTo>
                    <a:pt x="1191664" y="3041677"/>
                  </a:moveTo>
                  <a:cubicBezTo>
                    <a:pt x="1186584" y="3039137"/>
                    <a:pt x="1181504" y="3037867"/>
                    <a:pt x="1176424" y="3035327"/>
                  </a:cubicBezTo>
                  <a:cubicBezTo>
                    <a:pt x="1181504" y="3030247"/>
                    <a:pt x="1186584" y="3025167"/>
                    <a:pt x="1190394" y="3022627"/>
                  </a:cubicBezTo>
                  <a:lnTo>
                    <a:pt x="1205634" y="3034057"/>
                  </a:lnTo>
                  <a:cubicBezTo>
                    <a:pt x="1201824" y="3036597"/>
                    <a:pt x="1196744" y="3039137"/>
                    <a:pt x="1191664" y="3041677"/>
                  </a:cubicBezTo>
                  <a:close/>
                  <a:moveTo>
                    <a:pt x="3438294" y="2825777"/>
                  </a:moveTo>
                  <a:cubicBezTo>
                    <a:pt x="3437024" y="2827047"/>
                    <a:pt x="3438294" y="2829587"/>
                    <a:pt x="3438294" y="2832127"/>
                  </a:cubicBezTo>
                  <a:lnTo>
                    <a:pt x="3419244" y="2835937"/>
                  </a:lnTo>
                  <a:cubicBezTo>
                    <a:pt x="3416704" y="2824507"/>
                    <a:pt x="3421784" y="2818157"/>
                    <a:pt x="3433214" y="2816887"/>
                  </a:cubicBezTo>
                  <a:cubicBezTo>
                    <a:pt x="3437024" y="2816887"/>
                    <a:pt x="3442104" y="2814347"/>
                    <a:pt x="3448454" y="2814347"/>
                  </a:cubicBezTo>
                  <a:cubicBezTo>
                    <a:pt x="3444644" y="2818157"/>
                    <a:pt x="3440834" y="2820697"/>
                    <a:pt x="3438294" y="2825777"/>
                  </a:cubicBezTo>
                  <a:close/>
                  <a:moveTo>
                    <a:pt x="3463694" y="2823237"/>
                  </a:moveTo>
                  <a:cubicBezTo>
                    <a:pt x="3458614" y="2821967"/>
                    <a:pt x="3454804" y="2818157"/>
                    <a:pt x="3450994" y="2815617"/>
                  </a:cubicBezTo>
                  <a:cubicBezTo>
                    <a:pt x="3456074" y="2809267"/>
                    <a:pt x="3459884" y="2805457"/>
                    <a:pt x="3462424" y="2801647"/>
                  </a:cubicBezTo>
                  <a:cubicBezTo>
                    <a:pt x="3467504" y="2807997"/>
                    <a:pt x="3472584" y="2813077"/>
                    <a:pt x="3477664" y="2820697"/>
                  </a:cubicBezTo>
                  <a:cubicBezTo>
                    <a:pt x="3473854" y="2821967"/>
                    <a:pt x="3468774" y="2823237"/>
                    <a:pt x="3463694" y="2823237"/>
                  </a:cubicBezTo>
                  <a:close/>
                  <a:moveTo>
                    <a:pt x="3597044" y="1964717"/>
                  </a:moveTo>
                  <a:cubicBezTo>
                    <a:pt x="3597044" y="1962177"/>
                    <a:pt x="3597044" y="1960907"/>
                    <a:pt x="3595774" y="1958367"/>
                  </a:cubicBezTo>
                  <a:lnTo>
                    <a:pt x="3622444" y="1954557"/>
                  </a:lnTo>
                  <a:cubicBezTo>
                    <a:pt x="3622444" y="1957097"/>
                    <a:pt x="3623714" y="1959637"/>
                    <a:pt x="3623714" y="1962177"/>
                  </a:cubicBezTo>
                  <a:cubicBezTo>
                    <a:pt x="3613554" y="1962177"/>
                    <a:pt x="3604664" y="1963447"/>
                    <a:pt x="3597044" y="1964717"/>
                  </a:cubicBezTo>
                  <a:close/>
                  <a:moveTo>
                    <a:pt x="3663084" y="1967257"/>
                  </a:moveTo>
                  <a:cubicBezTo>
                    <a:pt x="3655464" y="1967257"/>
                    <a:pt x="3646574" y="1967257"/>
                    <a:pt x="3638954" y="1964717"/>
                  </a:cubicBezTo>
                  <a:cubicBezTo>
                    <a:pt x="3635144" y="1963447"/>
                    <a:pt x="3633874" y="1958367"/>
                    <a:pt x="3630064" y="1955827"/>
                  </a:cubicBezTo>
                  <a:cubicBezTo>
                    <a:pt x="3631334" y="1954557"/>
                    <a:pt x="3631334" y="1953287"/>
                    <a:pt x="3632604" y="1952017"/>
                  </a:cubicBezTo>
                  <a:cubicBezTo>
                    <a:pt x="3644034" y="1954557"/>
                    <a:pt x="3654194" y="1955827"/>
                    <a:pt x="3664354" y="1958367"/>
                  </a:cubicBezTo>
                  <a:cubicBezTo>
                    <a:pt x="3663084" y="1962177"/>
                    <a:pt x="3663084" y="1965987"/>
                    <a:pt x="3663084" y="1967257"/>
                  </a:cubicBezTo>
                  <a:close/>
                  <a:moveTo>
                    <a:pt x="3720234" y="1965987"/>
                  </a:moveTo>
                  <a:cubicBezTo>
                    <a:pt x="3711344" y="1964717"/>
                    <a:pt x="3702454" y="1958367"/>
                    <a:pt x="3693564" y="1967257"/>
                  </a:cubicBezTo>
                  <a:cubicBezTo>
                    <a:pt x="3692294" y="1968527"/>
                    <a:pt x="3684674" y="1964717"/>
                    <a:pt x="3680864" y="1963447"/>
                  </a:cubicBezTo>
                  <a:cubicBezTo>
                    <a:pt x="3680864" y="1962177"/>
                    <a:pt x="3682134" y="1959637"/>
                    <a:pt x="3682134" y="1958367"/>
                  </a:cubicBezTo>
                  <a:lnTo>
                    <a:pt x="3724044" y="1958367"/>
                  </a:lnTo>
                  <a:cubicBezTo>
                    <a:pt x="3725314" y="1958367"/>
                    <a:pt x="3726584" y="1962177"/>
                    <a:pt x="3727854" y="1964717"/>
                  </a:cubicBezTo>
                  <a:cubicBezTo>
                    <a:pt x="3724044" y="1964717"/>
                    <a:pt x="3721504" y="1965987"/>
                    <a:pt x="3720234" y="1965987"/>
                  </a:cubicBezTo>
                  <a:close/>
                  <a:moveTo>
                    <a:pt x="3840884" y="2595907"/>
                  </a:moveTo>
                  <a:cubicBezTo>
                    <a:pt x="3839614" y="2597177"/>
                    <a:pt x="3839614" y="2598447"/>
                    <a:pt x="3839614" y="2597177"/>
                  </a:cubicBezTo>
                  <a:cubicBezTo>
                    <a:pt x="3838344" y="2597177"/>
                    <a:pt x="3838344" y="2595907"/>
                    <a:pt x="3840884" y="2595907"/>
                  </a:cubicBezTo>
                  <a:close/>
                  <a:moveTo>
                    <a:pt x="124864" y="2527327"/>
                  </a:moveTo>
                  <a:cubicBezTo>
                    <a:pt x="123594" y="2527327"/>
                    <a:pt x="123594" y="2528597"/>
                    <a:pt x="122324" y="2528597"/>
                  </a:cubicBezTo>
                  <a:cubicBezTo>
                    <a:pt x="122324" y="2528597"/>
                    <a:pt x="123594" y="2527327"/>
                    <a:pt x="124864" y="2527327"/>
                  </a:cubicBezTo>
                  <a:close/>
                  <a:moveTo>
                    <a:pt x="608734" y="2767357"/>
                  </a:moveTo>
                  <a:cubicBezTo>
                    <a:pt x="613814" y="2769897"/>
                    <a:pt x="618894" y="2772437"/>
                    <a:pt x="622704" y="2773707"/>
                  </a:cubicBezTo>
                  <a:cubicBezTo>
                    <a:pt x="604924" y="2783867"/>
                    <a:pt x="593494" y="2781327"/>
                    <a:pt x="582064" y="2763547"/>
                  </a:cubicBezTo>
                  <a:cubicBezTo>
                    <a:pt x="585874" y="2763547"/>
                    <a:pt x="588414" y="2762277"/>
                    <a:pt x="592224" y="2762277"/>
                  </a:cubicBezTo>
                  <a:cubicBezTo>
                    <a:pt x="597304" y="2763547"/>
                    <a:pt x="603654" y="2764817"/>
                    <a:pt x="608734" y="2767357"/>
                  </a:cubicBezTo>
                  <a:close/>
                  <a:moveTo>
                    <a:pt x="2828694" y="2871497"/>
                  </a:moveTo>
                  <a:cubicBezTo>
                    <a:pt x="2824884" y="2870227"/>
                    <a:pt x="2822344" y="2870227"/>
                    <a:pt x="2817264" y="2868957"/>
                  </a:cubicBezTo>
                  <a:cubicBezTo>
                    <a:pt x="2812184" y="2867687"/>
                    <a:pt x="2805834" y="2863877"/>
                    <a:pt x="2798214" y="2861337"/>
                  </a:cubicBezTo>
                  <a:cubicBezTo>
                    <a:pt x="2803294" y="2860067"/>
                    <a:pt x="2807104" y="2857527"/>
                    <a:pt x="2812184" y="2856257"/>
                  </a:cubicBezTo>
                  <a:cubicBezTo>
                    <a:pt x="2826154" y="2852447"/>
                    <a:pt x="2832504" y="2858797"/>
                    <a:pt x="2828694" y="2871497"/>
                  </a:cubicBezTo>
                  <a:close/>
                  <a:moveTo>
                    <a:pt x="2583584" y="2900707"/>
                  </a:moveTo>
                  <a:cubicBezTo>
                    <a:pt x="2591204" y="2901977"/>
                    <a:pt x="2600094" y="2901977"/>
                    <a:pt x="2608984" y="2903247"/>
                  </a:cubicBezTo>
                  <a:cubicBezTo>
                    <a:pt x="2605174" y="2915947"/>
                    <a:pt x="2595014" y="2912137"/>
                    <a:pt x="2587394" y="2910867"/>
                  </a:cubicBezTo>
                  <a:cubicBezTo>
                    <a:pt x="2584854" y="2910867"/>
                    <a:pt x="2582314" y="2905787"/>
                    <a:pt x="2579774" y="2903247"/>
                  </a:cubicBezTo>
                  <a:cubicBezTo>
                    <a:pt x="2581044" y="2901977"/>
                    <a:pt x="2582314" y="2900707"/>
                    <a:pt x="2583584" y="2900707"/>
                  </a:cubicBezTo>
                  <a:close/>
                  <a:moveTo>
                    <a:pt x="212494" y="2602257"/>
                  </a:moveTo>
                  <a:cubicBezTo>
                    <a:pt x="213764" y="2606067"/>
                    <a:pt x="215034" y="2608607"/>
                    <a:pt x="216304" y="2613687"/>
                  </a:cubicBezTo>
                  <a:cubicBezTo>
                    <a:pt x="208684" y="2613687"/>
                    <a:pt x="202334" y="2613687"/>
                    <a:pt x="195984" y="2612417"/>
                  </a:cubicBezTo>
                  <a:lnTo>
                    <a:pt x="195984" y="2603527"/>
                  </a:lnTo>
                  <a:cubicBezTo>
                    <a:pt x="201064" y="2603527"/>
                    <a:pt x="206144" y="2603527"/>
                    <a:pt x="212494" y="2602257"/>
                  </a:cubicBezTo>
                  <a:close/>
                  <a:moveTo>
                    <a:pt x="707794" y="2759737"/>
                  </a:moveTo>
                  <a:cubicBezTo>
                    <a:pt x="715414" y="2761007"/>
                    <a:pt x="723034" y="2761007"/>
                    <a:pt x="731924" y="2762277"/>
                  </a:cubicBezTo>
                  <a:cubicBezTo>
                    <a:pt x="726844" y="2767357"/>
                    <a:pt x="706524" y="2771167"/>
                    <a:pt x="702714" y="2767357"/>
                  </a:cubicBezTo>
                  <a:cubicBezTo>
                    <a:pt x="702714" y="2766087"/>
                    <a:pt x="701444" y="2763547"/>
                    <a:pt x="702714" y="2762277"/>
                  </a:cubicBezTo>
                  <a:cubicBezTo>
                    <a:pt x="703984" y="2761007"/>
                    <a:pt x="706524" y="2759737"/>
                    <a:pt x="707794" y="2759737"/>
                  </a:cubicBezTo>
                  <a:close/>
                </a:path>
              </a:pathLst>
            </a:custGeom>
            <a:blipFill>
              <a:blip r:embed="rId18"/>
              <a:stretch>
                <a:fillRect l="0" t="-1215" r="0" b="-1215"/>
              </a:stretch>
            </a:blipFill>
          </p:spPr>
        </p:sp>
      </p:grpSp>
      <p:sp>
        <p:nvSpPr>
          <p:cNvPr name="Freeform 47" id="47"/>
          <p:cNvSpPr/>
          <p:nvPr/>
        </p:nvSpPr>
        <p:spPr>
          <a:xfrm flipH="false" flipV="false" rot="0">
            <a:off x="7713333" y="8497266"/>
            <a:ext cx="2028941" cy="2121769"/>
          </a:xfrm>
          <a:custGeom>
            <a:avLst/>
            <a:gdLst/>
            <a:ahLst/>
            <a:cxnLst/>
            <a:rect r="r" b="b" t="t" l="l"/>
            <a:pathLst>
              <a:path h="2121769" w="2028941">
                <a:moveTo>
                  <a:pt x="0" y="0"/>
                </a:moveTo>
                <a:lnTo>
                  <a:pt x="2028942" y="0"/>
                </a:lnTo>
                <a:lnTo>
                  <a:pt x="2028942" y="2121769"/>
                </a:lnTo>
                <a:lnTo>
                  <a:pt x="0" y="2121769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9021044" y="8631175"/>
            <a:ext cx="1396675" cy="2423731"/>
          </a:xfrm>
          <a:custGeom>
            <a:avLst/>
            <a:gdLst/>
            <a:ahLst/>
            <a:cxnLst/>
            <a:rect r="r" b="b" t="t" l="l"/>
            <a:pathLst>
              <a:path h="2423731" w="1396675">
                <a:moveTo>
                  <a:pt x="0" y="0"/>
                </a:moveTo>
                <a:lnTo>
                  <a:pt x="1396675" y="0"/>
                </a:lnTo>
                <a:lnTo>
                  <a:pt x="1396675" y="2423731"/>
                </a:lnTo>
                <a:lnTo>
                  <a:pt x="0" y="242373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9" id="49"/>
          <p:cNvSpPr/>
          <p:nvPr/>
        </p:nvSpPr>
        <p:spPr>
          <a:xfrm flipH="false" flipV="false" rot="0">
            <a:off x="9787991" y="9107348"/>
            <a:ext cx="1979042" cy="1679712"/>
          </a:xfrm>
          <a:custGeom>
            <a:avLst/>
            <a:gdLst/>
            <a:ahLst/>
            <a:cxnLst/>
            <a:rect r="r" b="b" t="t" l="l"/>
            <a:pathLst>
              <a:path h="1679712" w="1979042">
                <a:moveTo>
                  <a:pt x="0" y="0"/>
                </a:moveTo>
                <a:lnTo>
                  <a:pt x="1979042" y="0"/>
                </a:lnTo>
                <a:lnTo>
                  <a:pt x="1979042" y="1679711"/>
                </a:lnTo>
                <a:lnTo>
                  <a:pt x="0" y="167971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0" id="50"/>
          <p:cNvSpPr/>
          <p:nvPr/>
        </p:nvSpPr>
        <p:spPr>
          <a:xfrm flipH="false" flipV="false" rot="0">
            <a:off x="6746291" y="9558151"/>
            <a:ext cx="1934084" cy="1380453"/>
          </a:xfrm>
          <a:custGeom>
            <a:avLst/>
            <a:gdLst/>
            <a:ahLst/>
            <a:cxnLst/>
            <a:rect r="r" b="b" t="t" l="l"/>
            <a:pathLst>
              <a:path h="1380453" w="1934084">
                <a:moveTo>
                  <a:pt x="0" y="0"/>
                </a:moveTo>
                <a:lnTo>
                  <a:pt x="1934084" y="0"/>
                </a:lnTo>
                <a:lnTo>
                  <a:pt x="1934084" y="1380453"/>
                </a:lnTo>
                <a:lnTo>
                  <a:pt x="0" y="1380453"/>
                </a:lnTo>
                <a:lnTo>
                  <a:pt x="0" y="0"/>
                </a:lnTo>
                <a:close/>
              </a:path>
            </a:pathLst>
          </a:custGeom>
          <a:blipFill>
            <a:blip r:embed="rId24"/>
            <a:stretch>
              <a:fillRect l="0" t="0" r="0" b="0"/>
            </a:stretch>
          </a:blipFill>
        </p:spPr>
      </p:sp>
      <p:sp>
        <p:nvSpPr>
          <p:cNvPr name="TextBox 51" id="51"/>
          <p:cNvSpPr txBox="true"/>
          <p:nvPr/>
        </p:nvSpPr>
        <p:spPr>
          <a:xfrm rot="0">
            <a:off x="5449631" y="2754573"/>
            <a:ext cx="6822081" cy="5742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2C391E"/>
                </a:solidFill>
                <a:latin typeface="Lemonada"/>
                <a:ea typeface="Lemonada"/>
                <a:cs typeface="Lemonada"/>
                <a:sym typeface="Lemonada"/>
              </a:rPr>
              <a:t>These plants can live in super acidic places, like volcanic lakes and toxic water near old mines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2C391E"/>
                </a:solidFill>
                <a:latin typeface="Lemonada"/>
                <a:ea typeface="Lemonada"/>
                <a:cs typeface="Lemonada"/>
                <a:sym typeface="Lemonada"/>
              </a:rPr>
              <a:t>They make oxygen and feed lots of creatures like tiny water animals</a:t>
            </a:r>
          </a:p>
          <a:p>
            <a:pPr algn="l">
              <a:lnSpc>
                <a:spcPts val="3497"/>
              </a:lnSpc>
            </a:pPr>
          </a:p>
          <a:p>
            <a:pPr algn="l" marL="539362" indent="-269681" lvl="1">
              <a:lnSpc>
                <a:spcPts val="3497"/>
              </a:lnSpc>
              <a:buFont typeface="Arial"/>
              <a:buChar char="•"/>
            </a:pPr>
            <a:r>
              <a:rPr lang="en-US" sz="2498">
                <a:solidFill>
                  <a:srgbClr val="2C391E"/>
                </a:solidFill>
                <a:latin typeface="Lemonada"/>
                <a:ea typeface="Lemonada"/>
                <a:cs typeface="Lemonada"/>
                <a:sym typeface="Lemonada"/>
              </a:rPr>
              <a:t>Fun Fact: In acidic lakes, some green algae turn red or orange by making special pigments that protect them from acid and sunlight!</a:t>
            </a:r>
          </a:p>
        </p:txBody>
      </p:sp>
      <p:sp>
        <p:nvSpPr>
          <p:cNvPr name="Freeform 52" id="52"/>
          <p:cNvSpPr/>
          <p:nvPr/>
        </p:nvSpPr>
        <p:spPr>
          <a:xfrm flipH="false" flipV="false" rot="0">
            <a:off x="11353788" y="8997936"/>
            <a:ext cx="917923" cy="2056971"/>
          </a:xfrm>
          <a:custGeom>
            <a:avLst/>
            <a:gdLst/>
            <a:ahLst/>
            <a:cxnLst/>
            <a:rect r="r" b="b" t="t" l="l"/>
            <a:pathLst>
              <a:path h="2056971" w="917923">
                <a:moveTo>
                  <a:pt x="0" y="0"/>
                </a:moveTo>
                <a:lnTo>
                  <a:pt x="917923" y="0"/>
                </a:lnTo>
                <a:lnTo>
                  <a:pt x="917923" y="2056970"/>
                </a:lnTo>
                <a:lnTo>
                  <a:pt x="0" y="2056970"/>
                </a:lnTo>
                <a:lnTo>
                  <a:pt x="0" y="0"/>
                </a:lnTo>
                <a:close/>
              </a:path>
            </a:pathLst>
          </a:custGeom>
          <a:blipFill>
            <a:blip r:embed="rId25"/>
            <a:stretch>
              <a:fillRect l="0" t="0" r="0" b="0"/>
            </a:stretch>
          </a:blipFill>
        </p:spPr>
      </p:sp>
      <p:sp>
        <p:nvSpPr>
          <p:cNvPr name="TextBox 53" id="53"/>
          <p:cNvSpPr txBox="true"/>
          <p:nvPr/>
        </p:nvSpPr>
        <p:spPr>
          <a:xfrm rot="0">
            <a:off x="2811716" y="718624"/>
            <a:ext cx="12664568" cy="13470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497"/>
              </a:lnSpc>
            </a:pPr>
            <a:r>
              <a:rPr lang="en-US" sz="9373">
                <a:solidFill>
                  <a:srgbClr val="2C391E"/>
                </a:solidFill>
                <a:latin typeface="Le Petit Cochon"/>
                <a:ea typeface="Le Petit Cochon"/>
                <a:cs typeface="Le Petit Cochon"/>
                <a:sym typeface="Le Petit Cochon"/>
              </a:rPr>
              <a:t>GREEN ALGAE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DAGuq24ziDw</dc:identifier>
  <dcterms:modified xsi:type="dcterms:W3CDTF">2011-08-01T06:04:30Z</dcterms:modified>
  <cp:revision>1</cp:revision>
  <dc:title>Extremoverse Life Forms</dc:title>
</cp:coreProperties>
</file>