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Boldoa" charset="1" panose="00000000000000000000"/>
      <p:regular r:id="rId18"/>
    </p:embeddedFont>
    <p:embeddedFont>
      <p:font typeface="HK Modular" charset="1" panose="00000800000000000000"/>
      <p:regular r:id="rId19"/>
    </p:embeddedFont>
    <p:embeddedFont>
      <p:font typeface="Jua" charset="1" panose="00000000000000000000"/>
      <p:regular r:id="rId20"/>
    </p:embeddedFont>
    <p:embeddedFont>
      <p:font typeface="Dynapuff Bold" charset="1" panose="00000000000000000000"/>
      <p:regular r:id="rId21"/>
    </p:embeddedFont>
    <p:embeddedFont>
      <p:font typeface="Marykate" charset="1" panose="00000000000000000000"/>
      <p:regular r:id="rId22"/>
    </p:embeddedFont>
    <p:embeddedFont>
      <p:font typeface="Now Bold" charset="1" panose="00000800000000000000"/>
      <p:regular r:id="rId23"/>
    </p:embeddedFont>
    <p:embeddedFont>
      <p:font typeface="210 클레이토이" charset="1" panose="02020603020101020101"/>
      <p:regular r:id="rId24"/>
    </p:embeddedFont>
    <p:embeddedFont>
      <p:font typeface="Gordita Bold" charset="1" panose="00000000000000000000"/>
      <p:regular r:id="rId25"/>
    </p:embeddedFont>
    <p:embeddedFont>
      <p:font typeface="Rockstone" charset="1" panose="00000000000000000000"/>
      <p:regular r:id="rId26"/>
    </p:embeddedFont>
    <p:embeddedFont>
      <p:font typeface="Mommi Bold" charset="1" panose="00000000000000000000"/>
      <p:regular r:id="rId27"/>
    </p:embeddedFont>
    <p:embeddedFont>
      <p:font typeface="Montserrat Medium" charset="1" panose="00000600000000000000"/>
      <p:regular r:id="rId28"/>
    </p:embeddedFont>
    <p:embeddedFont>
      <p:font typeface="Bree Serif" charset="1" panose="02000503040000020004"/>
      <p:regular r:id="rId29"/>
    </p:embeddedFont>
    <p:embeddedFont>
      <p:font typeface="Horizon" charset="1" panose="02000500000000000000"/>
      <p:regular r:id="rId30"/>
    </p:embeddedFont>
    <p:embeddedFont>
      <p:font typeface="Lora Bold" charset="1" panose="00000800000000000000"/>
      <p:regular r:id="rId31"/>
    </p:embeddedFont>
    <p:embeddedFont>
      <p:font typeface="Satisfy" charset="1" panose="02000000000000000000"/>
      <p:regular r:id="rId32"/>
    </p:embeddedFont>
    <p:embeddedFont>
      <p:font typeface="Montserrat Bold" charset="1" panose="00000800000000000000"/>
      <p:regular r:id="rId33"/>
    </p:embeddedFont>
    <p:embeddedFont>
      <p:font typeface="Gulfs Display" charset="1" panose="00000500000000000000"/>
      <p:regular r:id="rId34"/>
    </p:embeddedFont>
    <p:embeddedFont>
      <p:font typeface="Crusoe Text Bold" charset="1" panose="00000000000000000000"/>
      <p:regular r:id="rId35"/>
    </p:embeddedFont>
    <p:embeddedFont>
      <p:font typeface="TT Tsars C Bold" charset="1" panose="02000803080000020004"/>
      <p:regular r:id="rId36"/>
    </p:embeddedFont>
    <p:embeddedFont>
      <p:font typeface="Open Sans Bold" charset="1" panose="020B0806030504020204"/>
      <p:regular r:id="rId37"/>
    </p:embeddedFont>
    <p:embeddedFont>
      <p:font typeface="Cocomat Pro Heavy" charset="1" panose="00000A00000000000000"/>
      <p:regular r:id="rId38"/>
    </p:embeddedFont>
    <p:embeddedFont>
      <p:font typeface="Graduate" charset="1" panose="020005030000000200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12" Target="../media/image10.sv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87.jpeg" Type="http://schemas.openxmlformats.org/officeDocument/2006/relationships/image"/><Relationship Id="rId16" Target="../media/image16.png" Type="http://schemas.openxmlformats.org/officeDocument/2006/relationships/image"/><Relationship Id="rId17" Target="../media/image13.png" Type="http://schemas.openxmlformats.org/officeDocument/2006/relationships/image"/><Relationship Id="rId18" Target="../media/image14.svg" Type="http://schemas.openxmlformats.org/officeDocument/2006/relationships/image"/><Relationship Id="rId19" Target="../media/image88.png" Type="http://schemas.openxmlformats.org/officeDocument/2006/relationships/image"/><Relationship Id="rId2" Target="../media/image80.png" Type="http://schemas.openxmlformats.org/officeDocument/2006/relationships/image"/><Relationship Id="rId20" Target="../media/image89.png" Type="http://schemas.openxmlformats.org/officeDocument/2006/relationships/image"/><Relationship Id="rId3" Target="../media/image81.png" Type="http://schemas.openxmlformats.org/officeDocument/2006/relationships/image"/><Relationship Id="rId4" Target="../media/image82.png" Type="http://schemas.openxmlformats.org/officeDocument/2006/relationships/image"/><Relationship Id="rId5" Target="../media/image83.png" Type="http://schemas.openxmlformats.org/officeDocument/2006/relationships/image"/><Relationship Id="rId6" Target="../media/image84.png" Type="http://schemas.openxmlformats.org/officeDocument/2006/relationships/image"/><Relationship Id="rId7" Target="../media/image85.png" Type="http://schemas.openxmlformats.org/officeDocument/2006/relationships/image"/><Relationship Id="rId8" Target="../media/image86.png" Type="http://schemas.openxmlformats.org/officeDocument/2006/relationships/image"/><Relationship Id="rId9" Target="../media/image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6.png" Type="http://schemas.openxmlformats.org/officeDocument/2006/relationships/image"/><Relationship Id="rId15" Target="../media/image96.png" Type="http://schemas.openxmlformats.org/officeDocument/2006/relationships/image"/><Relationship Id="rId16" Target="../media/image13.png" Type="http://schemas.openxmlformats.org/officeDocument/2006/relationships/image"/><Relationship Id="rId17" Target="../media/image14.svg" Type="http://schemas.openxmlformats.org/officeDocument/2006/relationships/image"/><Relationship Id="rId18" Target="../media/image97.png" Type="http://schemas.openxmlformats.org/officeDocument/2006/relationships/image"/><Relationship Id="rId19" Target="../media/image98.png" Type="http://schemas.openxmlformats.org/officeDocument/2006/relationships/image"/><Relationship Id="rId2" Target="../media/image90.png" Type="http://schemas.openxmlformats.org/officeDocument/2006/relationships/image"/><Relationship Id="rId3" Target="../media/image91.png" Type="http://schemas.openxmlformats.org/officeDocument/2006/relationships/image"/><Relationship Id="rId4" Target="../media/image92.png" Type="http://schemas.openxmlformats.org/officeDocument/2006/relationships/image"/><Relationship Id="rId5" Target="../media/image93.png" Type="http://schemas.openxmlformats.org/officeDocument/2006/relationships/image"/><Relationship Id="rId6" Target="../media/image94.png" Type="http://schemas.openxmlformats.org/officeDocument/2006/relationships/image"/><Relationship Id="rId7" Target="../media/image95.png" Type="http://schemas.openxmlformats.org/officeDocument/2006/relationships/image"/><Relationship Id="rId8" Target="../media/image7.jpe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04.jpe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58.png" Type="http://schemas.openxmlformats.org/officeDocument/2006/relationships/image"/><Relationship Id="rId17" Target="../media/image59.svg" Type="http://schemas.openxmlformats.org/officeDocument/2006/relationships/image"/><Relationship Id="rId18" Target="../media/image105.png" Type="http://schemas.openxmlformats.org/officeDocument/2006/relationships/image"/><Relationship Id="rId19" Target="../media/image106.png" Type="http://schemas.openxmlformats.org/officeDocument/2006/relationships/image"/><Relationship Id="rId2" Target="../media/image99.jpeg" Type="http://schemas.openxmlformats.org/officeDocument/2006/relationships/image"/><Relationship Id="rId3" Target="../media/image100.png" Type="http://schemas.openxmlformats.org/officeDocument/2006/relationships/image"/><Relationship Id="rId4" Target="../media/image101.png" Type="http://schemas.openxmlformats.org/officeDocument/2006/relationships/image"/><Relationship Id="rId5" Target="../media/image102.png" Type="http://schemas.openxmlformats.org/officeDocument/2006/relationships/image"/><Relationship Id="rId6" Target="../media/image103.svg" Type="http://schemas.openxmlformats.org/officeDocument/2006/relationships/image"/><Relationship Id="rId7" Target="../media/image7.jpe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15.jpeg" Type="http://schemas.openxmlformats.org/officeDocument/2006/relationships/image"/><Relationship Id="rId12" Target="../media/image16.png" Type="http://schemas.openxmlformats.org/officeDocument/2006/relationships/image"/><Relationship Id="rId13" Target="../media/image17.png" Type="http://schemas.openxmlformats.org/officeDocument/2006/relationships/image"/><Relationship Id="rId14" Target="../media/image18.png" Type="http://schemas.openxmlformats.org/officeDocument/2006/relationships/image"/><Relationship Id="rId15" Target="../media/image19.svg" Type="http://schemas.openxmlformats.org/officeDocument/2006/relationships/image"/><Relationship Id="rId2" Target="../media/image6.pn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14" Target="../media/image24.png" Type="http://schemas.openxmlformats.org/officeDocument/2006/relationships/image"/><Relationship Id="rId15" Target="../media/image25.png" Type="http://schemas.openxmlformats.org/officeDocument/2006/relationships/image"/><Relationship Id="rId16" Target="../media/image26.png" Type="http://schemas.openxmlformats.org/officeDocument/2006/relationships/image"/><Relationship Id="rId2" Target="../media/image20.jpe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Relationship Id="rId5" Target="../media/image21.jpe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16.png" Type="http://schemas.openxmlformats.org/officeDocument/2006/relationships/image"/><Relationship Id="rId13" Target="../media/image29.png" Type="http://schemas.openxmlformats.org/officeDocument/2006/relationships/image"/><Relationship Id="rId14" Target="../media/image30.png" Type="http://schemas.openxmlformats.org/officeDocument/2006/relationships/image"/><Relationship Id="rId15" Target="../media/image31.png" Type="http://schemas.openxmlformats.org/officeDocument/2006/relationships/image"/><Relationship Id="rId16" Target="../media/image32.svg" Type="http://schemas.openxmlformats.org/officeDocument/2006/relationships/image"/><Relationship Id="rId2" Target="../media/image27.pn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Relationship Id="rId5" Target="../media/image28.jpe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39.png" Type="http://schemas.openxmlformats.org/officeDocument/2006/relationships/image"/><Relationship Id="rId17" Target="../media/image40.svg" Type="http://schemas.openxmlformats.org/officeDocument/2006/relationships/image"/><Relationship Id="rId18" Target="../media/image41.png" Type="http://schemas.openxmlformats.org/officeDocument/2006/relationships/image"/><Relationship Id="rId19" Target="../media/image42.png" Type="http://schemas.openxmlformats.org/officeDocument/2006/relationships/image"/><Relationship Id="rId2" Target="../media/image33.png" Type="http://schemas.openxmlformats.org/officeDocument/2006/relationships/image"/><Relationship Id="rId20" Target="../media/image43.svg" Type="http://schemas.openxmlformats.org/officeDocument/2006/relationships/image"/><Relationship Id="rId21" Target="../media/image44.png" Type="http://schemas.openxmlformats.org/officeDocument/2006/relationships/image"/><Relationship Id="rId22" Target="../media/image45.png" Type="http://schemas.openxmlformats.org/officeDocument/2006/relationships/image"/><Relationship Id="rId3" Target="../media/image7.jpe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8.png" Type="http://schemas.openxmlformats.org/officeDocument/2006/relationships/image"/><Relationship Id="rId7" Target="../media/image36.jpe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jpeg" Type="http://schemas.openxmlformats.org/officeDocument/2006/relationships/image"/><Relationship Id="rId11" Target="../media/image8.png" Type="http://schemas.openxmlformats.org/officeDocument/2006/relationships/image"/><Relationship Id="rId12" Target="../media/image54.png" Type="http://schemas.openxmlformats.org/officeDocument/2006/relationships/image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../media/image11.png" Type="http://schemas.openxmlformats.org/officeDocument/2006/relationships/image"/><Relationship Id="rId16" Target="../media/image12.svg" Type="http://schemas.openxmlformats.org/officeDocument/2006/relationships/image"/><Relationship Id="rId17" Target="../media/image13.png" Type="http://schemas.openxmlformats.org/officeDocument/2006/relationships/image"/><Relationship Id="rId18" Target="../media/image14.svg" Type="http://schemas.openxmlformats.org/officeDocument/2006/relationships/image"/><Relationship Id="rId19" Target="../media/image16.png" Type="http://schemas.openxmlformats.org/officeDocument/2006/relationships/image"/><Relationship Id="rId2" Target="../media/image46.png" Type="http://schemas.openxmlformats.org/officeDocument/2006/relationships/image"/><Relationship Id="rId20" Target="../media/image55.png" Type="http://schemas.openxmlformats.org/officeDocument/2006/relationships/image"/><Relationship Id="rId3" Target="../media/image47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11" Target="../media/image59.svg" Type="http://schemas.openxmlformats.org/officeDocument/2006/relationships/image"/><Relationship Id="rId12" Target="../media/image16.png" Type="http://schemas.openxmlformats.org/officeDocument/2006/relationships/image"/><Relationship Id="rId13" Target="../media/image60.png" Type="http://schemas.openxmlformats.org/officeDocument/2006/relationships/image"/><Relationship Id="rId14" Target="../media/image61.png" Type="http://schemas.openxmlformats.org/officeDocument/2006/relationships/image"/><Relationship Id="rId2" Target="../media/image56.jpe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Relationship Id="rId5" Target="../media/image57.jpe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jpeg" Type="http://schemas.openxmlformats.org/officeDocument/2006/relationships/image"/><Relationship Id="rId11" Target="../media/image8.pn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14" Target="../media/image11.png" Type="http://schemas.openxmlformats.org/officeDocument/2006/relationships/image"/><Relationship Id="rId15" Target="../media/image12.svg" Type="http://schemas.openxmlformats.org/officeDocument/2006/relationships/image"/><Relationship Id="rId16" Target="../media/image70.jpeg" Type="http://schemas.openxmlformats.org/officeDocument/2006/relationships/image"/><Relationship Id="rId17" Target="../media/image39.png" Type="http://schemas.openxmlformats.org/officeDocument/2006/relationships/image"/><Relationship Id="rId18" Target="../media/image40.svg" Type="http://schemas.openxmlformats.org/officeDocument/2006/relationships/image"/><Relationship Id="rId19" Target="../media/image13.png" Type="http://schemas.openxmlformats.org/officeDocument/2006/relationships/image"/><Relationship Id="rId2" Target="../media/image62.jpeg" Type="http://schemas.openxmlformats.org/officeDocument/2006/relationships/image"/><Relationship Id="rId20" Target="../media/image14.svg" Type="http://schemas.openxmlformats.org/officeDocument/2006/relationships/image"/><Relationship Id="rId21" Target="../media/image71.png" Type="http://schemas.openxmlformats.org/officeDocument/2006/relationships/image"/><Relationship Id="rId22" Target="../media/image72.png" Type="http://schemas.openxmlformats.org/officeDocument/2006/relationships/image"/><Relationship Id="rId23" Target="../media/image73.png" Type="http://schemas.openxmlformats.org/officeDocument/2006/relationships/image"/><Relationship Id="rId3" Target="../media/image63.png" Type="http://schemas.openxmlformats.org/officeDocument/2006/relationships/image"/><Relationship Id="rId4" Target="../media/image64.svg" Type="http://schemas.openxmlformats.org/officeDocument/2006/relationships/image"/><Relationship Id="rId5" Target="../media/image65.png" Type="http://schemas.openxmlformats.org/officeDocument/2006/relationships/image"/><Relationship Id="rId6" Target="../media/image66.svg" Type="http://schemas.openxmlformats.org/officeDocument/2006/relationships/image"/><Relationship Id="rId7" Target="../media/image67.png" Type="http://schemas.openxmlformats.org/officeDocument/2006/relationships/image"/><Relationship Id="rId8" Target="../media/image68.png" Type="http://schemas.openxmlformats.org/officeDocument/2006/relationships/image"/><Relationship Id="rId9" Target="../media/image6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16.png" Type="http://schemas.openxmlformats.org/officeDocument/2006/relationships/image"/><Relationship Id="rId13" Target="../media/image76.png" Type="http://schemas.openxmlformats.org/officeDocument/2006/relationships/image"/><Relationship Id="rId14" Target="../media/image77.png" Type="http://schemas.openxmlformats.org/officeDocument/2006/relationships/image"/><Relationship Id="rId15" Target="../media/image78.png" Type="http://schemas.openxmlformats.org/officeDocument/2006/relationships/image"/><Relationship Id="rId16" Target="../media/image79.svg" Type="http://schemas.openxmlformats.org/officeDocument/2006/relationships/image"/><Relationship Id="rId2" Target="../media/image74.pn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75.jpe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38186" y="4929944"/>
            <a:ext cx="18964371" cy="5713017"/>
          </a:xfrm>
          <a:custGeom>
            <a:avLst/>
            <a:gdLst/>
            <a:ahLst/>
            <a:cxnLst/>
            <a:rect r="r" b="b" t="t" l="l"/>
            <a:pathLst>
              <a:path h="5713017" w="18964371">
                <a:moveTo>
                  <a:pt x="0" y="0"/>
                </a:moveTo>
                <a:lnTo>
                  <a:pt x="18964372" y="0"/>
                </a:lnTo>
                <a:lnTo>
                  <a:pt x="18964372" y="5713017"/>
                </a:lnTo>
                <a:lnTo>
                  <a:pt x="0" y="5713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06759" y="4039347"/>
            <a:ext cx="11674482" cy="11703741"/>
          </a:xfrm>
          <a:custGeom>
            <a:avLst/>
            <a:gdLst/>
            <a:ahLst/>
            <a:cxnLst/>
            <a:rect r="r" b="b" t="t" l="l"/>
            <a:pathLst>
              <a:path h="11703741" w="11674482">
                <a:moveTo>
                  <a:pt x="0" y="0"/>
                </a:moveTo>
                <a:lnTo>
                  <a:pt x="11674482" y="0"/>
                </a:lnTo>
                <a:lnTo>
                  <a:pt x="11674482" y="11703742"/>
                </a:lnTo>
                <a:lnTo>
                  <a:pt x="0" y="1170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0800000">
            <a:off x="-315950" y="-311090"/>
            <a:ext cx="18942136" cy="4196298"/>
          </a:xfrm>
          <a:custGeom>
            <a:avLst/>
            <a:gdLst/>
            <a:ahLst/>
            <a:cxnLst/>
            <a:rect r="r" b="b" t="t" l="l"/>
            <a:pathLst>
              <a:path h="4196298" w="18942136">
                <a:moveTo>
                  <a:pt x="0" y="0"/>
                </a:moveTo>
                <a:lnTo>
                  <a:pt x="18942136" y="0"/>
                </a:lnTo>
                <a:lnTo>
                  <a:pt x="18942136" y="4196298"/>
                </a:lnTo>
                <a:lnTo>
                  <a:pt x="0" y="4196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17" b="-36144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22009" y="530420"/>
            <a:ext cx="2513279" cy="2513279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795601" y="1009348"/>
            <a:ext cx="16696798" cy="7670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505"/>
              </a:lnSpc>
              <a:spcBef>
                <a:spcPct val="0"/>
              </a:spcBef>
            </a:pPr>
            <a:r>
              <a:rPr lang="en-US" sz="18218" spc="983">
                <a:solidFill>
                  <a:srgbClr val="FCFDFD"/>
                </a:solidFill>
                <a:latin typeface="Boldoa"/>
                <a:ea typeface="Boldoa"/>
                <a:cs typeface="Boldoa"/>
                <a:sym typeface="Boldoa"/>
              </a:rPr>
              <a:t>Extreme Environments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338186" y="7430492"/>
            <a:ext cx="18964371" cy="3358659"/>
          </a:xfrm>
          <a:custGeom>
            <a:avLst/>
            <a:gdLst/>
            <a:ahLst/>
            <a:cxnLst/>
            <a:rect r="r" b="b" t="t" l="l"/>
            <a:pathLst>
              <a:path h="3358659" w="18964371">
                <a:moveTo>
                  <a:pt x="0" y="0"/>
                </a:moveTo>
                <a:lnTo>
                  <a:pt x="18964372" y="0"/>
                </a:lnTo>
                <a:lnTo>
                  <a:pt x="18964372" y="3358659"/>
                </a:lnTo>
                <a:lnTo>
                  <a:pt x="0" y="3358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7009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0539" y="458950"/>
            <a:ext cx="2656220" cy="2656220"/>
          </a:xfrm>
          <a:custGeom>
            <a:avLst/>
            <a:gdLst/>
            <a:ahLst/>
            <a:cxnLst/>
            <a:rect r="r" b="b" t="t" l="l"/>
            <a:pathLst>
              <a:path h="2656220" w="2656220">
                <a:moveTo>
                  <a:pt x="0" y="0"/>
                </a:moveTo>
                <a:lnTo>
                  <a:pt x="2656220" y="0"/>
                </a:lnTo>
                <a:lnTo>
                  <a:pt x="2656220" y="2656219"/>
                </a:lnTo>
                <a:lnTo>
                  <a:pt x="0" y="2656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12" r="0" b="-757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17831" y="-2422667"/>
            <a:ext cx="18723661" cy="17100944"/>
          </a:xfrm>
          <a:custGeom>
            <a:avLst/>
            <a:gdLst/>
            <a:ahLst/>
            <a:cxnLst/>
            <a:rect r="r" b="b" t="t" l="l"/>
            <a:pathLst>
              <a:path h="17100944" w="18723661">
                <a:moveTo>
                  <a:pt x="0" y="0"/>
                </a:moveTo>
                <a:lnTo>
                  <a:pt x="18723662" y="0"/>
                </a:lnTo>
                <a:lnTo>
                  <a:pt x="18723662" y="17100944"/>
                </a:lnTo>
                <a:lnTo>
                  <a:pt x="0" y="17100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17831" y="278769"/>
            <a:ext cx="18723661" cy="7317831"/>
          </a:xfrm>
          <a:custGeom>
            <a:avLst/>
            <a:gdLst/>
            <a:ahLst/>
            <a:cxnLst/>
            <a:rect r="r" b="b" t="t" l="l"/>
            <a:pathLst>
              <a:path h="7317831" w="18723661">
                <a:moveTo>
                  <a:pt x="0" y="0"/>
                </a:moveTo>
                <a:lnTo>
                  <a:pt x="18723662" y="0"/>
                </a:lnTo>
                <a:lnTo>
                  <a:pt x="18723662" y="7317831"/>
                </a:lnTo>
                <a:lnTo>
                  <a:pt x="0" y="7317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30264" y="8696875"/>
            <a:ext cx="3680092" cy="1317166"/>
          </a:xfrm>
          <a:custGeom>
            <a:avLst/>
            <a:gdLst/>
            <a:ahLst/>
            <a:cxnLst/>
            <a:rect r="r" b="b" t="t" l="l"/>
            <a:pathLst>
              <a:path h="1317166" w="3680092">
                <a:moveTo>
                  <a:pt x="0" y="0"/>
                </a:moveTo>
                <a:lnTo>
                  <a:pt x="3680093" y="0"/>
                </a:lnTo>
                <a:lnTo>
                  <a:pt x="3680093" y="1317166"/>
                </a:lnTo>
                <a:lnTo>
                  <a:pt x="0" y="1317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5284" y="6808894"/>
            <a:ext cx="863416" cy="4898813"/>
          </a:xfrm>
          <a:custGeom>
            <a:avLst/>
            <a:gdLst/>
            <a:ahLst/>
            <a:cxnLst/>
            <a:rect r="r" b="b" t="t" l="l"/>
            <a:pathLst>
              <a:path h="4898813" w="863416">
                <a:moveTo>
                  <a:pt x="0" y="0"/>
                </a:moveTo>
                <a:lnTo>
                  <a:pt x="863416" y="0"/>
                </a:lnTo>
                <a:lnTo>
                  <a:pt x="863416" y="4898812"/>
                </a:lnTo>
                <a:lnTo>
                  <a:pt x="0" y="48988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28426" y="6730935"/>
            <a:ext cx="2559574" cy="4510263"/>
          </a:xfrm>
          <a:custGeom>
            <a:avLst/>
            <a:gdLst/>
            <a:ahLst/>
            <a:cxnLst/>
            <a:rect r="r" b="b" t="t" l="l"/>
            <a:pathLst>
              <a:path h="4510263" w="2559574">
                <a:moveTo>
                  <a:pt x="0" y="0"/>
                </a:moveTo>
                <a:lnTo>
                  <a:pt x="2559574" y="0"/>
                </a:lnTo>
                <a:lnTo>
                  <a:pt x="2559574" y="4510263"/>
                </a:lnTo>
                <a:lnTo>
                  <a:pt x="0" y="45102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5284" y="8306572"/>
            <a:ext cx="1165881" cy="3323176"/>
          </a:xfrm>
          <a:custGeom>
            <a:avLst/>
            <a:gdLst/>
            <a:ahLst/>
            <a:cxnLst/>
            <a:rect r="r" b="b" t="t" l="l"/>
            <a:pathLst>
              <a:path h="3323176" w="1165881">
                <a:moveTo>
                  <a:pt x="0" y="0"/>
                </a:moveTo>
                <a:lnTo>
                  <a:pt x="1165881" y="0"/>
                </a:lnTo>
                <a:lnTo>
                  <a:pt x="1165881" y="3323176"/>
                </a:lnTo>
                <a:lnTo>
                  <a:pt x="0" y="3323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689931" y="3007002"/>
            <a:ext cx="7190120" cy="65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904" indent="-269952" lvl="1">
              <a:lnSpc>
                <a:spcPts val="3500"/>
              </a:lnSpc>
              <a:buFont typeface="Arial"/>
              <a:buChar char="•"/>
            </a:pPr>
            <a:r>
              <a:rPr lang="en-US" b="true" sz="2500">
                <a:solidFill>
                  <a:srgbClr val="000000"/>
                </a:solidFill>
                <a:latin typeface="Crusoe Text Bold"/>
                <a:ea typeface="Crusoe Text Bold"/>
                <a:cs typeface="Crusoe Text Bold"/>
                <a:sym typeface="Crusoe Text Bold"/>
              </a:rPr>
              <a:t>Saline lakes are lakes that contain a lot of salt in them, often even more than the ocean.</a:t>
            </a:r>
          </a:p>
          <a:p>
            <a:pPr algn="l">
              <a:lnSpc>
                <a:spcPts val="3500"/>
              </a:lnSpc>
            </a:pPr>
          </a:p>
          <a:p>
            <a:pPr algn="l" marL="539904" indent="-269952" lvl="1">
              <a:lnSpc>
                <a:spcPts val="3500"/>
              </a:lnSpc>
              <a:buFont typeface="Arial"/>
              <a:buChar char="•"/>
            </a:pPr>
            <a:r>
              <a:rPr lang="en-US" b="true" sz="2500">
                <a:solidFill>
                  <a:srgbClr val="000000"/>
                </a:solidFill>
                <a:latin typeface="Crusoe Text Bold"/>
                <a:ea typeface="Crusoe Text Bold"/>
                <a:cs typeface="Crusoe Text Bold"/>
                <a:sym typeface="Crusoe Text Bold"/>
              </a:rPr>
              <a:t>They form when water evaporates and leaves the salt behind.</a:t>
            </a:r>
          </a:p>
          <a:p>
            <a:pPr algn="l">
              <a:lnSpc>
                <a:spcPts val="3500"/>
              </a:lnSpc>
            </a:pPr>
          </a:p>
          <a:p>
            <a:pPr algn="l" marL="539904" indent="-269952" lvl="1">
              <a:lnSpc>
                <a:spcPts val="3500"/>
              </a:lnSpc>
              <a:buFont typeface="Arial"/>
              <a:buChar char="•"/>
            </a:pPr>
            <a:r>
              <a:rPr lang="en-US" b="true" sz="2500">
                <a:solidFill>
                  <a:srgbClr val="000000"/>
                </a:solidFill>
                <a:latin typeface="Crusoe Text Bold"/>
                <a:ea typeface="Crusoe Text Bold"/>
                <a:cs typeface="Crusoe Text Bold"/>
                <a:sym typeface="Crusoe Text Bold"/>
              </a:rPr>
              <a:t>Sometimes t</a:t>
            </a:r>
            <a:r>
              <a:rPr lang="en-US" b="true" sz="2500">
                <a:solidFill>
                  <a:srgbClr val="000000"/>
                </a:solidFill>
                <a:latin typeface="Crusoe Text Bold"/>
                <a:ea typeface="Crusoe Text Bold"/>
                <a:cs typeface="Crusoe Text Bold"/>
                <a:sym typeface="Crusoe Text Bold"/>
              </a:rPr>
              <a:t>he water is so salty that people can float easily near the surface.</a:t>
            </a:r>
          </a:p>
          <a:p>
            <a:pPr algn="l">
              <a:lnSpc>
                <a:spcPts val="3500"/>
              </a:lnSpc>
            </a:pPr>
          </a:p>
          <a:p>
            <a:pPr algn="l" marL="539904" indent="-269952" lvl="1">
              <a:lnSpc>
                <a:spcPts val="3500"/>
              </a:lnSpc>
              <a:buFont typeface="Arial"/>
              <a:buChar char="•"/>
            </a:pPr>
            <a:r>
              <a:rPr lang="en-US" b="true" sz="2500">
                <a:solidFill>
                  <a:srgbClr val="000000"/>
                </a:solidFill>
                <a:latin typeface="Crusoe Text Bold"/>
                <a:ea typeface="Crusoe Text Bold"/>
                <a:cs typeface="Crusoe Text Bold"/>
                <a:sym typeface="Crusoe Text Bold"/>
              </a:rPr>
              <a:t>Fun Fact: Bacteria in the water can sometimes make the lakes pink in color!</a:t>
            </a:r>
          </a:p>
          <a:p>
            <a:pPr algn="l">
              <a:lnSpc>
                <a:spcPts val="3624"/>
              </a:lnSpc>
            </a:pPr>
          </a:p>
          <a:p>
            <a:pPr algn="l">
              <a:lnSpc>
                <a:spcPts val="3624"/>
              </a:lnSpc>
            </a:pP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3099500" y="2632057"/>
            <a:ext cx="4667832" cy="6955635"/>
            <a:chOff x="0" y="0"/>
            <a:chExt cx="3663950" cy="545973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9"/>
              <a:stretch>
                <a:fillRect l="-131725" t="0" r="-131725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3896602" y="5752123"/>
            <a:ext cx="3051960" cy="3341969"/>
            <a:chOff x="0" y="0"/>
            <a:chExt cx="2377473" cy="260338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40587" y="0"/>
                  </a:moveTo>
                  <a:lnTo>
                    <a:pt x="2336885" y="0"/>
                  </a:lnTo>
                  <a:cubicBezTo>
                    <a:pt x="2347650" y="0"/>
                    <a:pt x="2357973" y="4276"/>
                    <a:pt x="2365585" y="11888"/>
                  </a:cubicBezTo>
                  <a:cubicBezTo>
                    <a:pt x="2373197" y="19499"/>
                    <a:pt x="2377473" y="29823"/>
                    <a:pt x="2377473" y="40587"/>
                  </a:cubicBezTo>
                  <a:lnTo>
                    <a:pt x="2377473" y="2562802"/>
                  </a:lnTo>
                  <a:cubicBezTo>
                    <a:pt x="2377473" y="2573566"/>
                    <a:pt x="2373197" y="2583889"/>
                    <a:pt x="2365585" y="2591501"/>
                  </a:cubicBezTo>
                  <a:cubicBezTo>
                    <a:pt x="2357973" y="2599113"/>
                    <a:pt x="2347650" y="2603389"/>
                    <a:pt x="2336885" y="2603389"/>
                  </a:cubicBezTo>
                  <a:lnTo>
                    <a:pt x="40587" y="2603389"/>
                  </a:lnTo>
                  <a:cubicBezTo>
                    <a:pt x="29823" y="2603389"/>
                    <a:pt x="19499" y="2599113"/>
                    <a:pt x="11888" y="2591501"/>
                  </a:cubicBezTo>
                  <a:cubicBezTo>
                    <a:pt x="4276" y="2583889"/>
                    <a:pt x="0" y="2573566"/>
                    <a:pt x="0" y="2562802"/>
                  </a:cubicBezTo>
                  <a:lnTo>
                    <a:pt x="0" y="40587"/>
                  </a:lnTo>
                  <a:cubicBezTo>
                    <a:pt x="0" y="29823"/>
                    <a:pt x="4276" y="19499"/>
                    <a:pt x="11888" y="11888"/>
                  </a:cubicBezTo>
                  <a:cubicBezTo>
                    <a:pt x="19499" y="4276"/>
                    <a:pt x="29823" y="0"/>
                    <a:pt x="40587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5696" lIns="85696" bIns="85696" rIns="85696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3932792" y="5800085"/>
            <a:ext cx="523241" cy="669749"/>
          </a:xfrm>
          <a:custGeom>
            <a:avLst/>
            <a:gdLst/>
            <a:ahLst/>
            <a:cxnLst/>
            <a:rect r="r" b="b" t="t" l="l"/>
            <a:pathLst>
              <a:path h="669749" w="523241">
                <a:moveTo>
                  <a:pt x="0" y="0"/>
                </a:moveTo>
                <a:lnTo>
                  <a:pt x="523242" y="0"/>
                </a:lnTo>
                <a:lnTo>
                  <a:pt x="523242" y="669749"/>
                </a:lnTo>
                <a:lnTo>
                  <a:pt x="0" y="6697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3723961" y="3377795"/>
            <a:ext cx="3224601" cy="2117239"/>
            <a:chOff x="0" y="0"/>
            <a:chExt cx="1742693" cy="114423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6013" y="0"/>
                  </a:moveTo>
                  <a:lnTo>
                    <a:pt x="1706680" y="0"/>
                  </a:lnTo>
                  <a:cubicBezTo>
                    <a:pt x="1716231" y="0"/>
                    <a:pt x="1725391" y="3794"/>
                    <a:pt x="1732145" y="10548"/>
                  </a:cubicBezTo>
                  <a:cubicBezTo>
                    <a:pt x="1738899" y="17302"/>
                    <a:pt x="1742693" y="26462"/>
                    <a:pt x="1742693" y="36013"/>
                  </a:cubicBezTo>
                  <a:lnTo>
                    <a:pt x="1742693" y="1108221"/>
                  </a:lnTo>
                  <a:cubicBezTo>
                    <a:pt x="1742693" y="1128110"/>
                    <a:pt x="1726569" y="1144234"/>
                    <a:pt x="1706680" y="1144234"/>
                  </a:cubicBezTo>
                  <a:lnTo>
                    <a:pt x="36013" y="1144234"/>
                  </a:lnTo>
                  <a:cubicBezTo>
                    <a:pt x="26462" y="1144234"/>
                    <a:pt x="17302" y="1140440"/>
                    <a:pt x="10548" y="1133686"/>
                  </a:cubicBezTo>
                  <a:cubicBezTo>
                    <a:pt x="3794" y="1126932"/>
                    <a:pt x="0" y="1117772"/>
                    <a:pt x="0" y="1108221"/>
                  </a:cubicBezTo>
                  <a:lnTo>
                    <a:pt x="0" y="36013"/>
                  </a:lnTo>
                  <a:cubicBezTo>
                    <a:pt x="0" y="26462"/>
                    <a:pt x="3794" y="17302"/>
                    <a:pt x="10548" y="10548"/>
                  </a:cubicBezTo>
                  <a:cubicBezTo>
                    <a:pt x="17302" y="3794"/>
                    <a:pt x="26462" y="0"/>
                    <a:pt x="36013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5696" lIns="85696" bIns="85696" rIns="85696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4456034" y="5945367"/>
            <a:ext cx="1737262" cy="164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4"/>
              </a:lnSpc>
            </a:pPr>
            <a:r>
              <a:rPr lang="en-US" b="true" sz="1204" i="true" spc="19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6997156" y="8631918"/>
            <a:ext cx="521905" cy="745578"/>
          </a:xfrm>
          <a:custGeom>
            <a:avLst/>
            <a:gdLst/>
            <a:ahLst/>
            <a:cxnLst/>
            <a:rect r="r" b="b" t="t" l="l"/>
            <a:pathLst>
              <a:path h="745578" w="521905">
                <a:moveTo>
                  <a:pt x="0" y="0"/>
                </a:moveTo>
                <a:lnTo>
                  <a:pt x="521905" y="0"/>
                </a:lnTo>
                <a:lnTo>
                  <a:pt x="521905" y="745578"/>
                </a:lnTo>
                <a:lnTo>
                  <a:pt x="0" y="745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193296" y="5800085"/>
            <a:ext cx="523241" cy="669749"/>
          </a:xfrm>
          <a:custGeom>
            <a:avLst/>
            <a:gdLst/>
            <a:ahLst/>
            <a:cxnLst/>
            <a:rect r="r" b="b" t="t" l="l"/>
            <a:pathLst>
              <a:path h="669749" w="523241">
                <a:moveTo>
                  <a:pt x="0" y="0"/>
                </a:moveTo>
                <a:lnTo>
                  <a:pt x="523241" y="0"/>
                </a:lnTo>
                <a:lnTo>
                  <a:pt x="523241" y="669749"/>
                </a:lnTo>
                <a:lnTo>
                  <a:pt x="0" y="6697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5039756" y="6254487"/>
            <a:ext cx="652366" cy="872977"/>
            <a:chOff x="0" y="0"/>
            <a:chExt cx="812800" cy="108766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7266" y="16469"/>
              <a:ext cx="798269" cy="1071196"/>
            </a:xfrm>
            <a:custGeom>
              <a:avLst/>
              <a:gdLst/>
              <a:ahLst/>
              <a:cxnLst/>
              <a:rect r="r" b="b" t="t" l="l"/>
              <a:pathLst>
                <a:path h="1071196" w="798269">
                  <a:moveTo>
                    <a:pt x="407441" y="5765"/>
                  </a:moveTo>
                  <a:lnTo>
                    <a:pt x="797227" y="1048963"/>
                  </a:lnTo>
                  <a:cubicBezTo>
                    <a:pt x="799116" y="1054019"/>
                    <a:pt x="798407" y="1059681"/>
                    <a:pt x="795330" y="1064116"/>
                  </a:cubicBezTo>
                  <a:cubicBezTo>
                    <a:pt x="792253" y="1068551"/>
                    <a:pt x="787197" y="1071196"/>
                    <a:pt x="781799" y="1071196"/>
                  </a:cubicBezTo>
                  <a:lnTo>
                    <a:pt x="16469" y="1071196"/>
                  </a:lnTo>
                  <a:cubicBezTo>
                    <a:pt x="11071" y="1071196"/>
                    <a:pt x="6015" y="1068551"/>
                    <a:pt x="2938" y="1064116"/>
                  </a:cubicBezTo>
                  <a:cubicBezTo>
                    <a:pt x="-139" y="1059681"/>
                    <a:pt x="-848" y="1054019"/>
                    <a:pt x="1041" y="1048963"/>
                  </a:cubicBezTo>
                  <a:lnTo>
                    <a:pt x="390827" y="5765"/>
                  </a:lnTo>
                  <a:cubicBezTo>
                    <a:pt x="392122" y="2298"/>
                    <a:pt x="395433" y="0"/>
                    <a:pt x="399134" y="0"/>
                  </a:cubicBezTo>
                  <a:cubicBezTo>
                    <a:pt x="402835" y="0"/>
                    <a:pt x="406146" y="2298"/>
                    <a:pt x="407441" y="5765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74808" lIns="74808" bIns="74808" rIns="74808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5274755" y="6534747"/>
            <a:ext cx="175353" cy="592717"/>
          </a:xfrm>
          <a:custGeom>
            <a:avLst/>
            <a:gdLst/>
            <a:ahLst/>
            <a:cxnLst/>
            <a:rect r="r" b="b" t="t" l="l"/>
            <a:pathLst>
              <a:path h="592717" w="175353">
                <a:moveTo>
                  <a:pt x="0" y="0"/>
                </a:moveTo>
                <a:lnTo>
                  <a:pt x="175353" y="0"/>
                </a:lnTo>
                <a:lnTo>
                  <a:pt x="175353" y="592717"/>
                </a:lnTo>
                <a:lnTo>
                  <a:pt x="0" y="5927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414847" y="2909870"/>
            <a:ext cx="3819635" cy="323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3"/>
              </a:lnSpc>
            </a:pPr>
            <a:r>
              <a:rPr lang="en-US" b="true" sz="2423" i="true" spc="382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SALINE LAKE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3839959" y="3487047"/>
            <a:ext cx="2992604" cy="1898736"/>
            <a:chOff x="0" y="0"/>
            <a:chExt cx="1281057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8109" y="0"/>
                  </a:moveTo>
                  <a:lnTo>
                    <a:pt x="1262948" y="0"/>
                  </a:lnTo>
                  <a:cubicBezTo>
                    <a:pt x="1267751" y="0"/>
                    <a:pt x="1272357" y="1908"/>
                    <a:pt x="1275753" y="5304"/>
                  </a:cubicBezTo>
                  <a:cubicBezTo>
                    <a:pt x="1279149" y="8700"/>
                    <a:pt x="1281057" y="13306"/>
                    <a:pt x="1281057" y="18109"/>
                  </a:cubicBezTo>
                  <a:lnTo>
                    <a:pt x="1281057" y="794691"/>
                  </a:lnTo>
                  <a:cubicBezTo>
                    <a:pt x="1281057" y="804692"/>
                    <a:pt x="1272949" y="812800"/>
                    <a:pt x="1262948" y="812800"/>
                  </a:cubicBezTo>
                  <a:lnTo>
                    <a:pt x="18109" y="812800"/>
                  </a:lnTo>
                  <a:cubicBezTo>
                    <a:pt x="13306" y="812800"/>
                    <a:pt x="8700" y="810892"/>
                    <a:pt x="5304" y="807496"/>
                  </a:cubicBezTo>
                  <a:cubicBezTo>
                    <a:pt x="1908" y="804100"/>
                    <a:pt x="0" y="799494"/>
                    <a:pt x="0" y="794691"/>
                  </a:cubicBezTo>
                  <a:lnTo>
                    <a:pt x="0" y="18109"/>
                  </a:lnTo>
                  <a:cubicBezTo>
                    <a:pt x="0" y="13306"/>
                    <a:pt x="1908" y="8700"/>
                    <a:pt x="5304" y="5304"/>
                  </a:cubicBezTo>
                  <a:cubicBezTo>
                    <a:pt x="8700" y="1908"/>
                    <a:pt x="13306" y="0"/>
                    <a:pt x="18109" y="0"/>
                  </a:cubicBezTo>
                  <a:close/>
                </a:path>
              </a:pathLst>
            </a:custGeom>
            <a:blipFill>
              <a:blip r:embed="rId15"/>
              <a:stretch>
                <a:fillRect l="0" t="-2553" r="0" b="-2553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5039756" y="7272076"/>
            <a:ext cx="675167" cy="551437"/>
            <a:chOff x="0" y="0"/>
            <a:chExt cx="855228" cy="6985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3093" y="0"/>
              <a:ext cx="849042" cy="698500"/>
            </a:xfrm>
            <a:custGeom>
              <a:avLst/>
              <a:gdLst/>
              <a:ahLst/>
              <a:cxnLst/>
              <a:rect r="r" b="b" t="t" l="l"/>
              <a:pathLst>
                <a:path h="698500" w="849042">
                  <a:moveTo>
                    <a:pt x="846368" y="359161"/>
                  </a:moveTo>
                  <a:lnTo>
                    <a:pt x="654701" y="688589"/>
                  </a:lnTo>
                  <a:cubicBezTo>
                    <a:pt x="651131" y="694725"/>
                    <a:pt x="644567" y="698500"/>
                    <a:pt x="637468" y="698500"/>
                  </a:cubicBezTo>
                  <a:lnTo>
                    <a:pt x="211574" y="698500"/>
                  </a:lnTo>
                  <a:cubicBezTo>
                    <a:pt x="204474" y="698500"/>
                    <a:pt x="197911" y="694725"/>
                    <a:pt x="194340" y="688589"/>
                  </a:cubicBezTo>
                  <a:lnTo>
                    <a:pt x="2674" y="359161"/>
                  </a:lnTo>
                  <a:cubicBezTo>
                    <a:pt x="-891" y="353035"/>
                    <a:pt x="-891" y="345465"/>
                    <a:pt x="2674" y="339339"/>
                  </a:cubicBezTo>
                  <a:lnTo>
                    <a:pt x="194340" y="9911"/>
                  </a:lnTo>
                  <a:cubicBezTo>
                    <a:pt x="197911" y="3775"/>
                    <a:pt x="204474" y="0"/>
                    <a:pt x="211574" y="0"/>
                  </a:cubicBezTo>
                  <a:lnTo>
                    <a:pt x="637468" y="0"/>
                  </a:lnTo>
                  <a:cubicBezTo>
                    <a:pt x="644567" y="0"/>
                    <a:pt x="651131" y="3775"/>
                    <a:pt x="654701" y="9911"/>
                  </a:cubicBezTo>
                  <a:lnTo>
                    <a:pt x="846368" y="339339"/>
                  </a:lnTo>
                  <a:cubicBezTo>
                    <a:pt x="849933" y="345465"/>
                    <a:pt x="849933" y="353035"/>
                    <a:pt x="846368" y="359161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80206" lIns="80206" bIns="80206" rIns="80206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15144137" y="7382437"/>
            <a:ext cx="434359" cy="247926"/>
          </a:xfrm>
          <a:custGeom>
            <a:avLst/>
            <a:gdLst/>
            <a:ahLst/>
            <a:cxnLst/>
            <a:rect r="r" b="b" t="t" l="l"/>
            <a:pathLst>
              <a:path h="247926" w="434359">
                <a:moveTo>
                  <a:pt x="0" y="0"/>
                </a:moveTo>
                <a:lnTo>
                  <a:pt x="434359" y="0"/>
                </a:lnTo>
                <a:lnTo>
                  <a:pt x="434359" y="247927"/>
                </a:lnTo>
                <a:lnTo>
                  <a:pt x="0" y="247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6235" t="0" r="-6235" b="0"/>
            </a:stretch>
          </a:blipFill>
        </p:spPr>
      </p:sp>
      <p:grpSp>
        <p:nvGrpSpPr>
          <p:cNvPr name="Group 34" id="34"/>
          <p:cNvGrpSpPr/>
          <p:nvPr/>
        </p:nvGrpSpPr>
        <p:grpSpPr>
          <a:xfrm rot="0">
            <a:off x="15053431" y="7970426"/>
            <a:ext cx="661492" cy="661492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3518" lIns="93518" bIns="93518" rIns="93518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7" id="37"/>
          <p:cNvSpPr/>
          <p:nvPr/>
        </p:nvSpPr>
        <p:spPr>
          <a:xfrm flipH="false" flipV="false" rot="0">
            <a:off x="15163398" y="8099702"/>
            <a:ext cx="429803" cy="402940"/>
          </a:xfrm>
          <a:custGeom>
            <a:avLst/>
            <a:gdLst/>
            <a:ahLst/>
            <a:cxnLst/>
            <a:rect r="r" b="b" t="t" l="l"/>
            <a:pathLst>
              <a:path h="402940" w="429803">
                <a:moveTo>
                  <a:pt x="0" y="0"/>
                </a:moveTo>
                <a:lnTo>
                  <a:pt x="429803" y="0"/>
                </a:lnTo>
                <a:lnTo>
                  <a:pt x="429803" y="402940"/>
                </a:lnTo>
                <a:lnTo>
                  <a:pt x="0" y="4029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0">
            <a:off x="314415" y="2320069"/>
            <a:ext cx="4172933" cy="4181278"/>
            <a:chOff x="0" y="0"/>
            <a:chExt cx="6350000" cy="63627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-8" y="10548"/>
              <a:ext cx="6350004" cy="6350002"/>
            </a:xfrm>
            <a:custGeom>
              <a:avLst/>
              <a:gdLst/>
              <a:ahLst/>
              <a:cxnLst/>
              <a:rect r="r" b="b" t="t" l="l"/>
              <a:pathLst>
                <a:path h="6350002" w="6350004">
                  <a:moveTo>
                    <a:pt x="2052010" y="199142"/>
                  </a:moveTo>
                  <a:cubicBezTo>
                    <a:pt x="2197197" y="17913"/>
                    <a:pt x="2443272" y="-48038"/>
                    <a:pt x="2659629" y="36328"/>
                  </a:cubicBezTo>
                  <a:lnTo>
                    <a:pt x="2982006" y="162045"/>
                  </a:lnTo>
                  <a:cubicBezTo>
                    <a:pt x="3106123" y="210444"/>
                    <a:pt x="3243893" y="210444"/>
                    <a:pt x="3368010" y="162045"/>
                  </a:cubicBezTo>
                  <a:lnTo>
                    <a:pt x="3690387" y="36328"/>
                  </a:lnTo>
                  <a:cubicBezTo>
                    <a:pt x="3906744" y="-48038"/>
                    <a:pt x="4152819" y="17913"/>
                    <a:pt x="4298005" y="199142"/>
                  </a:cubicBezTo>
                  <a:lnTo>
                    <a:pt x="4514337" y="469195"/>
                  </a:lnTo>
                  <a:cubicBezTo>
                    <a:pt x="4597632" y="573168"/>
                    <a:pt x="4716948" y="642052"/>
                    <a:pt x="4848640" y="662196"/>
                  </a:cubicBezTo>
                  <a:lnTo>
                    <a:pt x="5190676" y="714520"/>
                  </a:lnTo>
                  <a:cubicBezTo>
                    <a:pt x="5420228" y="749636"/>
                    <a:pt x="5600378" y="929785"/>
                    <a:pt x="5635481" y="1159338"/>
                  </a:cubicBezTo>
                  <a:lnTo>
                    <a:pt x="5687805" y="1501374"/>
                  </a:lnTo>
                  <a:cubicBezTo>
                    <a:pt x="5707947" y="1633063"/>
                    <a:pt x="5776833" y="1752376"/>
                    <a:pt x="5880806" y="1835664"/>
                  </a:cubicBezTo>
                  <a:lnTo>
                    <a:pt x="6150859" y="2051995"/>
                  </a:lnTo>
                  <a:cubicBezTo>
                    <a:pt x="6332101" y="2197182"/>
                    <a:pt x="6398040" y="2443270"/>
                    <a:pt x="6313673" y="2659614"/>
                  </a:cubicBezTo>
                  <a:lnTo>
                    <a:pt x="6187969" y="2981991"/>
                  </a:lnTo>
                  <a:cubicBezTo>
                    <a:pt x="6139569" y="3106112"/>
                    <a:pt x="6139569" y="3243887"/>
                    <a:pt x="6187969" y="3368008"/>
                  </a:cubicBezTo>
                  <a:lnTo>
                    <a:pt x="6313673" y="3690385"/>
                  </a:lnTo>
                  <a:cubicBezTo>
                    <a:pt x="6398040" y="3906742"/>
                    <a:pt x="6332101" y="4152817"/>
                    <a:pt x="6150859" y="4298003"/>
                  </a:cubicBezTo>
                  <a:lnTo>
                    <a:pt x="5880806" y="4514335"/>
                  </a:lnTo>
                  <a:cubicBezTo>
                    <a:pt x="5776833" y="4597623"/>
                    <a:pt x="5707947" y="4716936"/>
                    <a:pt x="5687805" y="4848624"/>
                  </a:cubicBezTo>
                  <a:lnTo>
                    <a:pt x="5635481" y="5190661"/>
                  </a:lnTo>
                  <a:cubicBezTo>
                    <a:pt x="5600365" y="5420214"/>
                    <a:pt x="5420228" y="5600363"/>
                    <a:pt x="5190676" y="5635478"/>
                  </a:cubicBezTo>
                  <a:lnTo>
                    <a:pt x="4848627" y="5687802"/>
                  </a:lnTo>
                  <a:cubicBezTo>
                    <a:pt x="4716939" y="5707947"/>
                    <a:pt x="4597627" y="5776832"/>
                    <a:pt x="4514337" y="5880804"/>
                  </a:cubicBezTo>
                  <a:lnTo>
                    <a:pt x="4298005" y="6150857"/>
                  </a:lnTo>
                  <a:cubicBezTo>
                    <a:pt x="4152819" y="6332099"/>
                    <a:pt x="3906744" y="6398037"/>
                    <a:pt x="3690387" y="6313671"/>
                  </a:cubicBezTo>
                  <a:lnTo>
                    <a:pt x="3368010" y="6187954"/>
                  </a:lnTo>
                  <a:cubicBezTo>
                    <a:pt x="3243893" y="6139555"/>
                    <a:pt x="3106123" y="6139555"/>
                    <a:pt x="2982006" y="6187954"/>
                  </a:cubicBezTo>
                  <a:lnTo>
                    <a:pt x="2659629" y="6313671"/>
                  </a:lnTo>
                  <a:cubicBezTo>
                    <a:pt x="2443272" y="6398037"/>
                    <a:pt x="2197197" y="6332099"/>
                    <a:pt x="2052010" y="6150857"/>
                  </a:cubicBezTo>
                  <a:lnTo>
                    <a:pt x="1835679" y="5880804"/>
                  </a:lnTo>
                  <a:cubicBezTo>
                    <a:pt x="1752389" y="5776832"/>
                    <a:pt x="1633077" y="5707947"/>
                    <a:pt x="1501389" y="5687802"/>
                  </a:cubicBezTo>
                  <a:lnTo>
                    <a:pt x="1159340" y="5635478"/>
                  </a:lnTo>
                  <a:cubicBezTo>
                    <a:pt x="929788" y="5600363"/>
                    <a:pt x="749638" y="5420214"/>
                    <a:pt x="714535" y="5190661"/>
                  </a:cubicBezTo>
                  <a:lnTo>
                    <a:pt x="662211" y="4848624"/>
                  </a:lnTo>
                  <a:cubicBezTo>
                    <a:pt x="642068" y="4716937"/>
                    <a:pt x="573183" y="4597624"/>
                    <a:pt x="469209" y="4514335"/>
                  </a:cubicBezTo>
                  <a:lnTo>
                    <a:pt x="199144" y="4298003"/>
                  </a:lnTo>
                  <a:cubicBezTo>
                    <a:pt x="17915" y="4152817"/>
                    <a:pt x="-48023" y="3906742"/>
                    <a:pt x="36330" y="3690384"/>
                  </a:cubicBezTo>
                  <a:lnTo>
                    <a:pt x="162035" y="3368007"/>
                  </a:lnTo>
                  <a:cubicBezTo>
                    <a:pt x="210433" y="3243886"/>
                    <a:pt x="210433" y="3106112"/>
                    <a:pt x="162035" y="2981991"/>
                  </a:cubicBezTo>
                  <a:lnTo>
                    <a:pt x="36330" y="2659614"/>
                  </a:lnTo>
                  <a:cubicBezTo>
                    <a:pt x="-48036" y="2443270"/>
                    <a:pt x="17902" y="2197182"/>
                    <a:pt x="199144" y="2051995"/>
                  </a:cubicBezTo>
                  <a:lnTo>
                    <a:pt x="469197" y="1835664"/>
                  </a:lnTo>
                  <a:cubicBezTo>
                    <a:pt x="573170" y="1752375"/>
                    <a:pt x="642055" y="1633062"/>
                    <a:pt x="662199" y="1501374"/>
                  </a:cubicBezTo>
                  <a:lnTo>
                    <a:pt x="714523" y="1159338"/>
                  </a:lnTo>
                  <a:cubicBezTo>
                    <a:pt x="749625" y="929785"/>
                    <a:pt x="929775" y="749636"/>
                    <a:pt x="1159327" y="714520"/>
                  </a:cubicBezTo>
                  <a:lnTo>
                    <a:pt x="1501377" y="662196"/>
                  </a:lnTo>
                  <a:cubicBezTo>
                    <a:pt x="1633064" y="642051"/>
                    <a:pt x="1752376" y="573166"/>
                    <a:pt x="1835666" y="469194"/>
                  </a:cubicBezTo>
                  <a:close/>
                </a:path>
              </a:pathLst>
            </a:custGeom>
            <a:blipFill>
              <a:blip r:embed="rId19"/>
              <a:stretch>
                <a:fillRect l="-25190" t="0" r="-24622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596992" y="6599102"/>
            <a:ext cx="3408124" cy="3414940"/>
            <a:chOff x="0" y="0"/>
            <a:chExt cx="6350000" cy="63627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-8" y="10548"/>
              <a:ext cx="6350004" cy="6350002"/>
            </a:xfrm>
            <a:custGeom>
              <a:avLst/>
              <a:gdLst/>
              <a:ahLst/>
              <a:cxnLst/>
              <a:rect r="r" b="b" t="t" l="l"/>
              <a:pathLst>
                <a:path h="6350002" w="6350004">
                  <a:moveTo>
                    <a:pt x="2052010" y="199142"/>
                  </a:moveTo>
                  <a:cubicBezTo>
                    <a:pt x="2197197" y="17913"/>
                    <a:pt x="2443272" y="-48038"/>
                    <a:pt x="2659629" y="36328"/>
                  </a:cubicBezTo>
                  <a:lnTo>
                    <a:pt x="2982006" y="162045"/>
                  </a:lnTo>
                  <a:cubicBezTo>
                    <a:pt x="3106123" y="210444"/>
                    <a:pt x="3243893" y="210444"/>
                    <a:pt x="3368010" y="162045"/>
                  </a:cubicBezTo>
                  <a:lnTo>
                    <a:pt x="3690387" y="36328"/>
                  </a:lnTo>
                  <a:cubicBezTo>
                    <a:pt x="3906744" y="-48038"/>
                    <a:pt x="4152819" y="17913"/>
                    <a:pt x="4298005" y="199142"/>
                  </a:cubicBezTo>
                  <a:lnTo>
                    <a:pt x="4514337" y="469195"/>
                  </a:lnTo>
                  <a:cubicBezTo>
                    <a:pt x="4597632" y="573168"/>
                    <a:pt x="4716948" y="642052"/>
                    <a:pt x="4848640" y="662196"/>
                  </a:cubicBezTo>
                  <a:lnTo>
                    <a:pt x="5190676" y="714520"/>
                  </a:lnTo>
                  <a:cubicBezTo>
                    <a:pt x="5420228" y="749636"/>
                    <a:pt x="5600378" y="929785"/>
                    <a:pt x="5635481" y="1159338"/>
                  </a:cubicBezTo>
                  <a:lnTo>
                    <a:pt x="5687805" y="1501374"/>
                  </a:lnTo>
                  <a:cubicBezTo>
                    <a:pt x="5707947" y="1633063"/>
                    <a:pt x="5776833" y="1752376"/>
                    <a:pt x="5880806" y="1835664"/>
                  </a:cubicBezTo>
                  <a:lnTo>
                    <a:pt x="6150859" y="2051995"/>
                  </a:lnTo>
                  <a:cubicBezTo>
                    <a:pt x="6332101" y="2197182"/>
                    <a:pt x="6398040" y="2443270"/>
                    <a:pt x="6313673" y="2659614"/>
                  </a:cubicBezTo>
                  <a:lnTo>
                    <a:pt x="6187969" y="2981991"/>
                  </a:lnTo>
                  <a:cubicBezTo>
                    <a:pt x="6139569" y="3106112"/>
                    <a:pt x="6139569" y="3243887"/>
                    <a:pt x="6187969" y="3368008"/>
                  </a:cubicBezTo>
                  <a:lnTo>
                    <a:pt x="6313673" y="3690385"/>
                  </a:lnTo>
                  <a:cubicBezTo>
                    <a:pt x="6398040" y="3906742"/>
                    <a:pt x="6332101" y="4152817"/>
                    <a:pt x="6150859" y="4298003"/>
                  </a:cubicBezTo>
                  <a:lnTo>
                    <a:pt x="5880806" y="4514335"/>
                  </a:lnTo>
                  <a:cubicBezTo>
                    <a:pt x="5776833" y="4597623"/>
                    <a:pt x="5707947" y="4716936"/>
                    <a:pt x="5687805" y="4848624"/>
                  </a:cubicBezTo>
                  <a:lnTo>
                    <a:pt x="5635481" y="5190661"/>
                  </a:lnTo>
                  <a:cubicBezTo>
                    <a:pt x="5600365" y="5420214"/>
                    <a:pt x="5420228" y="5600363"/>
                    <a:pt x="5190676" y="5635478"/>
                  </a:cubicBezTo>
                  <a:lnTo>
                    <a:pt x="4848627" y="5687802"/>
                  </a:lnTo>
                  <a:cubicBezTo>
                    <a:pt x="4716939" y="5707947"/>
                    <a:pt x="4597627" y="5776832"/>
                    <a:pt x="4514337" y="5880804"/>
                  </a:cubicBezTo>
                  <a:lnTo>
                    <a:pt x="4298005" y="6150857"/>
                  </a:lnTo>
                  <a:cubicBezTo>
                    <a:pt x="4152819" y="6332099"/>
                    <a:pt x="3906744" y="6398037"/>
                    <a:pt x="3690387" y="6313671"/>
                  </a:cubicBezTo>
                  <a:lnTo>
                    <a:pt x="3368010" y="6187954"/>
                  </a:lnTo>
                  <a:cubicBezTo>
                    <a:pt x="3243893" y="6139555"/>
                    <a:pt x="3106123" y="6139555"/>
                    <a:pt x="2982006" y="6187954"/>
                  </a:cubicBezTo>
                  <a:lnTo>
                    <a:pt x="2659629" y="6313671"/>
                  </a:lnTo>
                  <a:cubicBezTo>
                    <a:pt x="2443272" y="6398037"/>
                    <a:pt x="2197197" y="6332099"/>
                    <a:pt x="2052010" y="6150857"/>
                  </a:cubicBezTo>
                  <a:lnTo>
                    <a:pt x="1835679" y="5880804"/>
                  </a:lnTo>
                  <a:cubicBezTo>
                    <a:pt x="1752389" y="5776832"/>
                    <a:pt x="1633077" y="5707947"/>
                    <a:pt x="1501389" y="5687802"/>
                  </a:cubicBezTo>
                  <a:lnTo>
                    <a:pt x="1159340" y="5635478"/>
                  </a:lnTo>
                  <a:cubicBezTo>
                    <a:pt x="929788" y="5600363"/>
                    <a:pt x="749638" y="5420214"/>
                    <a:pt x="714535" y="5190661"/>
                  </a:cubicBezTo>
                  <a:lnTo>
                    <a:pt x="662211" y="4848624"/>
                  </a:lnTo>
                  <a:cubicBezTo>
                    <a:pt x="642068" y="4716937"/>
                    <a:pt x="573183" y="4597624"/>
                    <a:pt x="469209" y="4514335"/>
                  </a:cubicBezTo>
                  <a:lnTo>
                    <a:pt x="199144" y="4298003"/>
                  </a:lnTo>
                  <a:cubicBezTo>
                    <a:pt x="17915" y="4152817"/>
                    <a:pt x="-48023" y="3906742"/>
                    <a:pt x="36330" y="3690384"/>
                  </a:cubicBezTo>
                  <a:lnTo>
                    <a:pt x="162035" y="3368007"/>
                  </a:lnTo>
                  <a:cubicBezTo>
                    <a:pt x="210433" y="3243886"/>
                    <a:pt x="210433" y="3106112"/>
                    <a:pt x="162035" y="2981991"/>
                  </a:cubicBezTo>
                  <a:lnTo>
                    <a:pt x="36330" y="2659614"/>
                  </a:lnTo>
                  <a:cubicBezTo>
                    <a:pt x="-48036" y="2443270"/>
                    <a:pt x="17902" y="2197182"/>
                    <a:pt x="199144" y="2051995"/>
                  </a:cubicBezTo>
                  <a:lnTo>
                    <a:pt x="469197" y="1835664"/>
                  </a:lnTo>
                  <a:cubicBezTo>
                    <a:pt x="573170" y="1752375"/>
                    <a:pt x="642055" y="1633062"/>
                    <a:pt x="662199" y="1501374"/>
                  </a:cubicBezTo>
                  <a:lnTo>
                    <a:pt x="714523" y="1159338"/>
                  </a:lnTo>
                  <a:cubicBezTo>
                    <a:pt x="749625" y="929785"/>
                    <a:pt x="929775" y="749636"/>
                    <a:pt x="1159327" y="714520"/>
                  </a:cubicBezTo>
                  <a:lnTo>
                    <a:pt x="1501377" y="662196"/>
                  </a:lnTo>
                  <a:cubicBezTo>
                    <a:pt x="1633064" y="642051"/>
                    <a:pt x="1752376" y="573166"/>
                    <a:pt x="1835666" y="469194"/>
                  </a:cubicBezTo>
                  <a:close/>
                </a:path>
              </a:pathLst>
            </a:custGeom>
            <a:blipFill>
              <a:blip r:embed="rId20"/>
              <a:stretch>
                <a:fillRect l="-11266" t="0" r="-22066" b="0"/>
              </a:stretch>
            </a:blip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2400882" y="459744"/>
            <a:ext cx="13054705" cy="205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42"/>
              </a:lnSpc>
            </a:pPr>
            <a:r>
              <a:rPr lang="en-US" sz="14662" b="true">
                <a:solidFill>
                  <a:srgbClr val="000000"/>
                </a:solidFill>
                <a:latin typeface="TT Tsars C Bold"/>
                <a:ea typeface="TT Tsars C Bold"/>
                <a:cs typeface="TT Tsars C Bold"/>
                <a:sym typeface="TT Tsars C Bold"/>
              </a:rPr>
              <a:t>Saline Lakes</a:t>
            </a:r>
          </a:p>
        </p:txBody>
      </p:sp>
      <p:grpSp>
        <p:nvGrpSpPr>
          <p:cNvPr name="Group 43" id="43"/>
          <p:cNvGrpSpPr/>
          <p:nvPr/>
        </p:nvGrpSpPr>
        <p:grpSpPr>
          <a:xfrm rot="0">
            <a:off x="4961075" y="3377795"/>
            <a:ext cx="974769" cy="796135"/>
            <a:chOff x="0" y="0"/>
            <a:chExt cx="855228" cy="6985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2142" y="0"/>
              <a:ext cx="850943" cy="698500"/>
            </a:xfrm>
            <a:custGeom>
              <a:avLst/>
              <a:gdLst/>
              <a:ahLst/>
              <a:cxnLst/>
              <a:rect r="r" b="b" t="t" l="l"/>
              <a:pathLst>
                <a:path h="698500" w="850943">
                  <a:moveTo>
                    <a:pt x="849092" y="356115"/>
                  </a:moveTo>
                  <a:lnTo>
                    <a:pt x="653880" y="691635"/>
                  </a:lnTo>
                  <a:cubicBezTo>
                    <a:pt x="651407" y="695885"/>
                    <a:pt x="646861" y="698500"/>
                    <a:pt x="641943" y="698500"/>
                  </a:cubicBezTo>
                  <a:lnTo>
                    <a:pt x="209000" y="698500"/>
                  </a:lnTo>
                  <a:cubicBezTo>
                    <a:pt x="204083" y="698500"/>
                    <a:pt x="199537" y="695885"/>
                    <a:pt x="197064" y="691635"/>
                  </a:cubicBezTo>
                  <a:lnTo>
                    <a:pt x="1852" y="356115"/>
                  </a:lnTo>
                  <a:cubicBezTo>
                    <a:pt x="-617" y="351871"/>
                    <a:pt x="-617" y="346629"/>
                    <a:pt x="1852" y="342385"/>
                  </a:cubicBezTo>
                  <a:lnTo>
                    <a:pt x="197064" y="6865"/>
                  </a:lnTo>
                  <a:cubicBezTo>
                    <a:pt x="199537" y="2615"/>
                    <a:pt x="204083" y="0"/>
                    <a:pt x="209000" y="0"/>
                  </a:cubicBezTo>
                  <a:lnTo>
                    <a:pt x="641943" y="0"/>
                  </a:lnTo>
                  <a:cubicBezTo>
                    <a:pt x="646861" y="0"/>
                    <a:pt x="651407" y="2615"/>
                    <a:pt x="653880" y="6865"/>
                  </a:cubicBezTo>
                  <a:lnTo>
                    <a:pt x="849092" y="342385"/>
                  </a:lnTo>
                  <a:cubicBezTo>
                    <a:pt x="851561" y="346629"/>
                    <a:pt x="851561" y="351871"/>
                    <a:pt x="849092" y="356115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80206" lIns="80206" bIns="80206" rIns="80206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6" id="46"/>
          <p:cNvSpPr/>
          <p:nvPr/>
        </p:nvSpPr>
        <p:spPr>
          <a:xfrm flipH="false" flipV="false" rot="0">
            <a:off x="5111774" y="3537128"/>
            <a:ext cx="627103" cy="357943"/>
          </a:xfrm>
          <a:custGeom>
            <a:avLst/>
            <a:gdLst/>
            <a:ahLst/>
            <a:cxnLst/>
            <a:rect r="r" b="b" t="t" l="l"/>
            <a:pathLst>
              <a:path h="357943" w="627103">
                <a:moveTo>
                  <a:pt x="0" y="0"/>
                </a:moveTo>
                <a:lnTo>
                  <a:pt x="627104" y="0"/>
                </a:lnTo>
                <a:lnTo>
                  <a:pt x="627104" y="357943"/>
                </a:lnTo>
                <a:lnTo>
                  <a:pt x="0" y="35794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6235" t="0" r="-6235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32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123388">
            <a:off x="9125401" y="6230026"/>
            <a:ext cx="10587166" cy="4785399"/>
          </a:xfrm>
          <a:custGeom>
            <a:avLst/>
            <a:gdLst/>
            <a:ahLst/>
            <a:cxnLst/>
            <a:rect r="r" b="b" t="t" l="l"/>
            <a:pathLst>
              <a:path h="4785399" w="10587166">
                <a:moveTo>
                  <a:pt x="0" y="0"/>
                </a:moveTo>
                <a:lnTo>
                  <a:pt x="10587166" y="0"/>
                </a:lnTo>
                <a:lnTo>
                  <a:pt x="10587166" y="4785400"/>
                </a:lnTo>
                <a:lnTo>
                  <a:pt x="0" y="4785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139183" y="-676208"/>
            <a:ext cx="4559601" cy="3409817"/>
          </a:xfrm>
          <a:custGeom>
            <a:avLst/>
            <a:gdLst/>
            <a:ahLst/>
            <a:cxnLst/>
            <a:rect r="r" b="b" t="t" l="l"/>
            <a:pathLst>
              <a:path h="3409817" w="4559601">
                <a:moveTo>
                  <a:pt x="0" y="0"/>
                </a:moveTo>
                <a:lnTo>
                  <a:pt x="4559601" y="0"/>
                </a:lnTo>
                <a:lnTo>
                  <a:pt x="4559601" y="3409816"/>
                </a:lnTo>
                <a:lnTo>
                  <a:pt x="0" y="340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95339">
            <a:off x="-1691642" y="-962030"/>
            <a:ext cx="3383285" cy="2530130"/>
          </a:xfrm>
          <a:custGeom>
            <a:avLst/>
            <a:gdLst/>
            <a:ahLst/>
            <a:cxnLst/>
            <a:rect r="r" b="b" t="t" l="l"/>
            <a:pathLst>
              <a:path h="2530130" w="3383285">
                <a:moveTo>
                  <a:pt x="0" y="0"/>
                </a:moveTo>
                <a:lnTo>
                  <a:pt x="3383284" y="0"/>
                </a:lnTo>
                <a:lnTo>
                  <a:pt x="3383284" y="2530130"/>
                </a:lnTo>
                <a:lnTo>
                  <a:pt x="0" y="2530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773201" y="303035"/>
            <a:ext cx="2364771" cy="2297077"/>
          </a:xfrm>
          <a:custGeom>
            <a:avLst/>
            <a:gdLst/>
            <a:ahLst/>
            <a:cxnLst/>
            <a:rect r="r" b="b" t="t" l="l"/>
            <a:pathLst>
              <a:path h="2297077" w="2364771">
                <a:moveTo>
                  <a:pt x="2364771" y="0"/>
                </a:moveTo>
                <a:lnTo>
                  <a:pt x="0" y="0"/>
                </a:lnTo>
                <a:lnTo>
                  <a:pt x="0" y="2297077"/>
                </a:lnTo>
                <a:lnTo>
                  <a:pt x="2364771" y="2297077"/>
                </a:lnTo>
                <a:lnTo>
                  <a:pt x="2364771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5713434"/>
            <a:ext cx="3279416" cy="4573566"/>
          </a:xfrm>
          <a:custGeom>
            <a:avLst/>
            <a:gdLst/>
            <a:ahLst/>
            <a:cxnLst/>
            <a:rect r="r" b="b" t="t" l="l"/>
            <a:pathLst>
              <a:path h="4573566" w="3279416">
                <a:moveTo>
                  <a:pt x="0" y="0"/>
                </a:moveTo>
                <a:lnTo>
                  <a:pt x="3279416" y="0"/>
                </a:lnTo>
                <a:lnTo>
                  <a:pt x="3279416" y="4573566"/>
                </a:lnTo>
                <a:lnTo>
                  <a:pt x="0" y="45735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3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95339">
            <a:off x="3623167" y="8406429"/>
            <a:ext cx="4187049" cy="3131210"/>
          </a:xfrm>
          <a:custGeom>
            <a:avLst/>
            <a:gdLst/>
            <a:ahLst/>
            <a:cxnLst/>
            <a:rect r="r" b="b" t="t" l="l"/>
            <a:pathLst>
              <a:path h="3131210" w="4187049">
                <a:moveTo>
                  <a:pt x="0" y="0"/>
                </a:moveTo>
                <a:lnTo>
                  <a:pt x="4187049" y="0"/>
                </a:lnTo>
                <a:lnTo>
                  <a:pt x="4187049" y="3131210"/>
                </a:lnTo>
                <a:lnTo>
                  <a:pt x="0" y="313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6055800" y="1693932"/>
            <a:ext cx="2325857" cy="3243705"/>
          </a:xfrm>
          <a:custGeom>
            <a:avLst/>
            <a:gdLst/>
            <a:ahLst/>
            <a:cxnLst/>
            <a:rect r="r" b="b" t="t" l="l"/>
            <a:pathLst>
              <a:path h="3243705" w="2325857">
                <a:moveTo>
                  <a:pt x="2325856" y="0"/>
                </a:moveTo>
                <a:lnTo>
                  <a:pt x="0" y="0"/>
                </a:lnTo>
                <a:lnTo>
                  <a:pt x="0" y="3243705"/>
                </a:lnTo>
                <a:lnTo>
                  <a:pt x="2325856" y="3243705"/>
                </a:lnTo>
                <a:lnTo>
                  <a:pt x="2325856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8255854" y="116156"/>
            <a:ext cx="1327314" cy="1180322"/>
            <a:chOff x="0" y="0"/>
            <a:chExt cx="1769752" cy="157376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748618"/>
              <a:ext cx="791108" cy="825145"/>
            </a:xfrm>
            <a:custGeom>
              <a:avLst/>
              <a:gdLst/>
              <a:ahLst/>
              <a:cxnLst/>
              <a:rect r="r" b="b" t="t" l="l"/>
              <a:pathLst>
                <a:path h="825145" w="791108">
                  <a:moveTo>
                    <a:pt x="0" y="0"/>
                  </a:moveTo>
                  <a:lnTo>
                    <a:pt x="791108" y="0"/>
                  </a:lnTo>
                  <a:lnTo>
                    <a:pt x="791108" y="825145"/>
                  </a:lnTo>
                  <a:lnTo>
                    <a:pt x="0" y="825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042825" y="0"/>
              <a:ext cx="520874" cy="543284"/>
            </a:xfrm>
            <a:custGeom>
              <a:avLst/>
              <a:gdLst/>
              <a:ahLst/>
              <a:cxnLst/>
              <a:rect r="r" b="b" t="t" l="l"/>
              <a:pathLst>
                <a:path h="543284" w="520874">
                  <a:moveTo>
                    <a:pt x="0" y="0"/>
                  </a:moveTo>
                  <a:lnTo>
                    <a:pt x="520873" y="0"/>
                  </a:lnTo>
                  <a:lnTo>
                    <a:pt x="520873" y="543284"/>
                  </a:lnTo>
                  <a:lnTo>
                    <a:pt x="0" y="54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57645" y="682045"/>
              <a:ext cx="412106" cy="429837"/>
            </a:xfrm>
            <a:custGeom>
              <a:avLst/>
              <a:gdLst/>
              <a:ahLst/>
              <a:cxnLst/>
              <a:rect r="r" b="b" t="t" l="l"/>
              <a:pathLst>
                <a:path h="429837" w="412106">
                  <a:moveTo>
                    <a:pt x="0" y="0"/>
                  </a:moveTo>
                  <a:lnTo>
                    <a:pt x="412107" y="0"/>
                  </a:lnTo>
                  <a:lnTo>
                    <a:pt x="412107" y="429837"/>
                  </a:lnTo>
                  <a:lnTo>
                    <a:pt x="0" y="42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220094" y="3017758"/>
            <a:ext cx="808606" cy="810312"/>
          </a:xfrm>
          <a:custGeom>
            <a:avLst/>
            <a:gdLst/>
            <a:ahLst/>
            <a:cxnLst/>
            <a:rect r="r" b="b" t="t" l="l"/>
            <a:pathLst>
              <a:path h="810312" w="808606">
                <a:moveTo>
                  <a:pt x="0" y="0"/>
                </a:moveTo>
                <a:lnTo>
                  <a:pt x="808606" y="0"/>
                </a:lnTo>
                <a:lnTo>
                  <a:pt x="808606" y="810312"/>
                </a:lnTo>
                <a:lnTo>
                  <a:pt x="0" y="8103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936390" y="-25655"/>
            <a:ext cx="461214" cy="462187"/>
          </a:xfrm>
          <a:custGeom>
            <a:avLst/>
            <a:gdLst/>
            <a:ahLst/>
            <a:cxnLst/>
            <a:rect r="r" b="b" t="t" l="l"/>
            <a:pathLst>
              <a:path h="462187" w="461214">
                <a:moveTo>
                  <a:pt x="0" y="0"/>
                </a:moveTo>
                <a:lnTo>
                  <a:pt x="461213" y="0"/>
                </a:lnTo>
                <a:lnTo>
                  <a:pt x="461213" y="462186"/>
                </a:lnTo>
                <a:lnTo>
                  <a:pt x="0" y="462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928096" y="3956057"/>
            <a:ext cx="699897" cy="701373"/>
          </a:xfrm>
          <a:custGeom>
            <a:avLst/>
            <a:gdLst/>
            <a:ahLst/>
            <a:cxnLst/>
            <a:rect r="r" b="b" t="t" l="l"/>
            <a:pathLst>
              <a:path h="701373" w="699897">
                <a:moveTo>
                  <a:pt x="0" y="0"/>
                </a:moveTo>
                <a:lnTo>
                  <a:pt x="699897" y="0"/>
                </a:lnTo>
                <a:lnTo>
                  <a:pt x="699897" y="701373"/>
                </a:lnTo>
                <a:lnTo>
                  <a:pt x="0" y="701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1000"/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591454" y="436531"/>
            <a:ext cx="667846" cy="669255"/>
          </a:xfrm>
          <a:custGeom>
            <a:avLst/>
            <a:gdLst/>
            <a:ahLst/>
            <a:cxnLst/>
            <a:rect r="r" b="b" t="t" l="l"/>
            <a:pathLst>
              <a:path h="669255" w="667846">
                <a:moveTo>
                  <a:pt x="0" y="0"/>
                </a:moveTo>
                <a:lnTo>
                  <a:pt x="667846" y="0"/>
                </a:lnTo>
                <a:lnTo>
                  <a:pt x="667846" y="669255"/>
                </a:lnTo>
                <a:lnTo>
                  <a:pt x="0" y="6692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1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5907215" y="2960608"/>
            <a:ext cx="6943708" cy="7306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0442" indent="-280221" lvl="1">
              <a:lnSpc>
                <a:spcPts val="3634"/>
              </a:lnSpc>
              <a:buFont typeface="Arial"/>
              <a:buChar char="•"/>
            </a:pPr>
            <a:r>
              <a:rPr lang="en-US" b="true" sz="2595">
                <a:solidFill>
                  <a:srgbClr val="F0F9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Some planets and moons are called ocean worlds because they have a lot of liquid water.</a:t>
            </a:r>
          </a:p>
          <a:p>
            <a:pPr algn="l">
              <a:lnSpc>
                <a:spcPts val="3634"/>
              </a:lnSpc>
            </a:pPr>
          </a:p>
          <a:p>
            <a:pPr algn="l" marL="560442" indent="-280221" lvl="1">
              <a:lnSpc>
                <a:spcPts val="3634"/>
              </a:lnSpc>
              <a:buFont typeface="Arial"/>
              <a:buChar char="•"/>
            </a:pPr>
            <a:r>
              <a:rPr lang="en-US" b="true" sz="2595">
                <a:solidFill>
                  <a:srgbClr val="F0F9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Scientists think these deep oceans would be great places to look for life.</a:t>
            </a:r>
          </a:p>
          <a:p>
            <a:pPr algn="l">
              <a:lnSpc>
                <a:spcPts val="3634"/>
              </a:lnSpc>
            </a:pPr>
          </a:p>
          <a:p>
            <a:pPr algn="l" marL="560442" indent="-280221" lvl="1">
              <a:lnSpc>
                <a:spcPts val="3634"/>
              </a:lnSpc>
              <a:buFont typeface="Arial"/>
              <a:buChar char="•"/>
            </a:pPr>
            <a:r>
              <a:rPr lang="en-US" b="true" sz="2595">
                <a:solidFill>
                  <a:srgbClr val="F0F9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Same examples of ocean worlds are </a:t>
            </a:r>
            <a:r>
              <a:rPr lang="en-US" b="true" sz="2595">
                <a:solidFill>
                  <a:srgbClr val="F0F9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Europa (moon of Jupiter) and Enceladus (moon of Saturn). They are far from the Sun so the water is very cold!</a:t>
            </a:r>
          </a:p>
          <a:p>
            <a:pPr algn="l">
              <a:lnSpc>
                <a:spcPts val="3634"/>
              </a:lnSpc>
            </a:pPr>
          </a:p>
          <a:p>
            <a:pPr algn="l" marL="560442" indent="-280221" lvl="1">
              <a:lnSpc>
                <a:spcPts val="3634"/>
              </a:lnSpc>
              <a:buFont typeface="Arial"/>
              <a:buChar char="•"/>
            </a:pPr>
            <a:r>
              <a:rPr lang="en-US" b="true" sz="2595">
                <a:solidFill>
                  <a:srgbClr val="F0F9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Fun Fact: Earth’s oceans hold over 97% of all the water on our planet!</a:t>
            </a:r>
          </a:p>
          <a:p>
            <a:pPr algn="l">
              <a:lnSpc>
                <a:spcPts val="3634"/>
              </a:lnSpc>
            </a:pP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2975858" y="2496943"/>
            <a:ext cx="4790526" cy="7138465"/>
            <a:chOff x="0" y="0"/>
            <a:chExt cx="3663950" cy="545973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8"/>
              <a:stretch>
                <a:fillRect l="-131725" t="0" r="-131725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793912" y="5699021"/>
            <a:ext cx="3132181" cy="3429813"/>
            <a:chOff x="0" y="0"/>
            <a:chExt cx="2377473" cy="260338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39548" y="0"/>
                  </a:moveTo>
                  <a:lnTo>
                    <a:pt x="2337925" y="0"/>
                  </a:lnTo>
                  <a:cubicBezTo>
                    <a:pt x="2359767" y="0"/>
                    <a:pt x="2377473" y="17706"/>
                    <a:pt x="2377473" y="39548"/>
                  </a:cubicBezTo>
                  <a:lnTo>
                    <a:pt x="2377473" y="2563841"/>
                  </a:lnTo>
                  <a:cubicBezTo>
                    <a:pt x="2377473" y="2574330"/>
                    <a:pt x="2373306" y="2584389"/>
                    <a:pt x="2365890" y="2591806"/>
                  </a:cubicBezTo>
                  <a:cubicBezTo>
                    <a:pt x="2358473" y="2599222"/>
                    <a:pt x="2348414" y="2603389"/>
                    <a:pt x="2337925" y="2603389"/>
                  </a:cubicBezTo>
                  <a:lnTo>
                    <a:pt x="39548" y="2603389"/>
                  </a:lnTo>
                  <a:cubicBezTo>
                    <a:pt x="29059" y="2603389"/>
                    <a:pt x="19000" y="2599222"/>
                    <a:pt x="11583" y="2591806"/>
                  </a:cubicBezTo>
                  <a:cubicBezTo>
                    <a:pt x="4167" y="2584389"/>
                    <a:pt x="0" y="2574330"/>
                    <a:pt x="0" y="2563841"/>
                  </a:cubicBezTo>
                  <a:lnTo>
                    <a:pt x="0" y="39548"/>
                  </a:lnTo>
                  <a:cubicBezTo>
                    <a:pt x="0" y="29059"/>
                    <a:pt x="4167" y="19000"/>
                    <a:pt x="11583" y="11583"/>
                  </a:cubicBezTo>
                  <a:cubicBezTo>
                    <a:pt x="19000" y="4167"/>
                    <a:pt x="29059" y="0"/>
                    <a:pt x="39548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7949" lIns="87949" bIns="87949" rIns="87949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3831054" y="5748244"/>
            <a:ext cx="536995" cy="687353"/>
          </a:xfrm>
          <a:custGeom>
            <a:avLst/>
            <a:gdLst/>
            <a:ahLst/>
            <a:cxnLst/>
            <a:rect r="r" b="b" t="t" l="l"/>
            <a:pathLst>
              <a:path h="687353" w="536995">
                <a:moveTo>
                  <a:pt x="0" y="0"/>
                </a:moveTo>
                <a:lnTo>
                  <a:pt x="536995" y="0"/>
                </a:lnTo>
                <a:lnTo>
                  <a:pt x="536995" y="687353"/>
                </a:lnTo>
                <a:lnTo>
                  <a:pt x="0" y="687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3616733" y="3262283"/>
            <a:ext cx="3309360" cy="2172891"/>
            <a:chOff x="0" y="0"/>
            <a:chExt cx="1742693" cy="114423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5091" y="0"/>
                  </a:moveTo>
                  <a:lnTo>
                    <a:pt x="1707602" y="0"/>
                  </a:lnTo>
                  <a:cubicBezTo>
                    <a:pt x="1726982" y="0"/>
                    <a:pt x="1742693" y="15711"/>
                    <a:pt x="1742693" y="35091"/>
                  </a:cubicBezTo>
                  <a:lnTo>
                    <a:pt x="1742693" y="1109143"/>
                  </a:lnTo>
                  <a:cubicBezTo>
                    <a:pt x="1742693" y="1128523"/>
                    <a:pt x="1726982" y="1144234"/>
                    <a:pt x="1707602" y="1144234"/>
                  </a:cubicBezTo>
                  <a:lnTo>
                    <a:pt x="35091" y="1144234"/>
                  </a:lnTo>
                  <a:cubicBezTo>
                    <a:pt x="15711" y="1144234"/>
                    <a:pt x="0" y="1128523"/>
                    <a:pt x="0" y="1109143"/>
                  </a:cubicBezTo>
                  <a:lnTo>
                    <a:pt x="0" y="35091"/>
                  </a:lnTo>
                  <a:cubicBezTo>
                    <a:pt x="0" y="15711"/>
                    <a:pt x="15711" y="0"/>
                    <a:pt x="35091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7949" lIns="87949" bIns="87949" rIns="87949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14368049" y="5896843"/>
            <a:ext cx="1782926" cy="169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6"/>
              </a:lnSpc>
            </a:pPr>
            <a:r>
              <a:rPr lang="en-US" b="true" sz="1236" i="true" spc="195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6975965" y="8654512"/>
            <a:ext cx="535623" cy="765175"/>
          </a:xfrm>
          <a:custGeom>
            <a:avLst/>
            <a:gdLst/>
            <a:ahLst/>
            <a:cxnLst/>
            <a:rect r="r" b="b" t="t" l="l"/>
            <a:pathLst>
              <a:path h="765175" w="535623">
                <a:moveTo>
                  <a:pt x="0" y="0"/>
                </a:moveTo>
                <a:lnTo>
                  <a:pt x="535623" y="0"/>
                </a:lnTo>
                <a:lnTo>
                  <a:pt x="535623" y="765175"/>
                </a:lnTo>
                <a:lnTo>
                  <a:pt x="0" y="765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150975" y="5748244"/>
            <a:ext cx="536995" cy="687353"/>
          </a:xfrm>
          <a:custGeom>
            <a:avLst/>
            <a:gdLst/>
            <a:ahLst/>
            <a:cxnLst/>
            <a:rect r="r" b="b" t="t" l="l"/>
            <a:pathLst>
              <a:path h="687353" w="536995">
                <a:moveTo>
                  <a:pt x="0" y="0"/>
                </a:moveTo>
                <a:lnTo>
                  <a:pt x="536995" y="0"/>
                </a:lnTo>
                <a:lnTo>
                  <a:pt x="536995" y="687353"/>
                </a:lnTo>
                <a:lnTo>
                  <a:pt x="0" y="6873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4967115" y="6214589"/>
            <a:ext cx="669513" cy="895923"/>
            <a:chOff x="0" y="0"/>
            <a:chExt cx="812800" cy="108766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7080" y="16047"/>
              <a:ext cx="798641" cy="1071618"/>
            </a:xfrm>
            <a:custGeom>
              <a:avLst/>
              <a:gdLst/>
              <a:ahLst/>
              <a:cxnLst/>
              <a:rect r="r" b="b" t="t" l="l"/>
              <a:pathLst>
                <a:path h="1071618" w="798641">
                  <a:moveTo>
                    <a:pt x="407415" y="5617"/>
                  </a:moveTo>
                  <a:lnTo>
                    <a:pt x="797625" y="1049954"/>
                  </a:lnTo>
                  <a:cubicBezTo>
                    <a:pt x="799466" y="1054881"/>
                    <a:pt x="798776" y="1060398"/>
                    <a:pt x="795777" y="1064719"/>
                  </a:cubicBezTo>
                  <a:cubicBezTo>
                    <a:pt x="792779" y="1069041"/>
                    <a:pt x="787853" y="1071618"/>
                    <a:pt x="782593" y="1071618"/>
                  </a:cubicBezTo>
                  <a:lnTo>
                    <a:pt x="16047" y="1071618"/>
                  </a:lnTo>
                  <a:cubicBezTo>
                    <a:pt x="10787" y="1071618"/>
                    <a:pt x="5861" y="1069041"/>
                    <a:pt x="2863" y="1064719"/>
                  </a:cubicBezTo>
                  <a:cubicBezTo>
                    <a:pt x="-136" y="1060398"/>
                    <a:pt x="-826" y="1054881"/>
                    <a:pt x="1015" y="1049954"/>
                  </a:cubicBezTo>
                  <a:lnTo>
                    <a:pt x="391225" y="5617"/>
                  </a:lnTo>
                  <a:cubicBezTo>
                    <a:pt x="392487" y="2239"/>
                    <a:pt x="395714" y="0"/>
                    <a:pt x="399320" y="0"/>
                  </a:cubicBezTo>
                  <a:cubicBezTo>
                    <a:pt x="402926" y="0"/>
                    <a:pt x="406153" y="2239"/>
                    <a:pt x="407415" y="5617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76774" lIns="76774" bIns="76774" rIns="76774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5208290" y="6502216"/>
            <a:ext cx="179962" cy="608296"/>
          </a:xfrm>
          <a:custGeom>
            <a:avLst/>
            <a:gdLst/>
            <a:ahLst/>
            <a:cxnLst/>
            <a:rect r="r" b="b" t="t" l="l"/>
            <a:pathLst>
              <a:path h="608296" w="179962">
                <a:moveTo>
                  <a:pt x="0" y="0"/>
                </a:moveTo>
                <a:lnTo>
                  <a:pt x="179963" y="0"/>
                </a:lnTo>
                <a:lnTo>
                  <a:pt x="179963" y="608297"/>
                </a:lnTo>
                <a:lnTo>
                  <a:pt x="0" y="6082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3299495" y="2781058"/>
            <a:ext cx="3920035" cy="332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6"/>
              </a:lnSpc>
            </a:pPr>
            <a:r>
              <a:rPr lang="en-US" b="true" sz="2486" i="true" spc="392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OCEAN WORLD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4967115" y="7258926"/>
            <a:ext cx="692914" cy="565931"/>
            <a:chOff x="0" y="0"/>
            <a:chExt cx="855228" cy="6985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3014" y="0"/>
              <a:ext cx="849200" cy="698500"/>
            </a:xfrm>
            <a:custGeom>
              <a:avLst/>
              <a:gdLst/>
              <a:ahLst/>
              <a:cxnLst/>
              <a:rect r="r" b="b" t="t" l="l"/>
              <a:pathLst>
                <a:path h="698500" w="849200">
                  <a:moveTo>
                    <a:pt x="846595" y="358907"/>
                  </a:moveTo>
                  <a:lnTo>
                    <a:pt x="654633" y="688843"/>
                  </a:lnTo>
                  <a:cubicBezTo>
                    <a:pt x="651154" y="694822"/>
                    <a:pt x="644758" y="698500"/>
                    <a:pt x="637841" y="698500"/>
                  </a:cubicBezTo>
                  <a:lnTo>
                    <a:pt x="211359" y="698500"/>
                  </a:lnTo>
                  <a:cubicBezTo>
                    <a:pt x="204442" y="698500"/>
                    <a:pt x="198046" y="694822"/>
                    <a:pt x="194567" y="688843"/>
                  </a:cubicBezTo>
                  <a:lnTo>
                    <a:pt x="2605" y="358907"/>
                  </a:lnTo>
                  <a:cubicBezTo>
                    <a:pt x="-869" y="352938"/>
                    <a:pt x="-869" y="345562"/>
                    <a:pt x="2605" y="339593"/>
                  </a:cubicBezTo>
                  <a:lnTo>
                    <a:pt x="194567" y="9657"/>
                  </a:lnTo>
                  <a:cubicBezTo>
                    <a:pt x="198046" y="3678"/>
                    <a:pt x="204442" y="0"/>
                    <a:pt x="211359" y="0"/>
                  </a:cubicBezTo>
                  <a:lnTo>
                    <a:pt x="637841" y="0"/>
                  </a:lnTo>
                  <a:cubicBezTo>
                    <a:pt x="644758" y="0"/>
                    <a:pt x="651154" y="3678"/>
                    <a:pt x="654633" y="9657"/>
                  </a:cubicBezTo>
                  <a:lnTo>
                    <a:pt x="846595" y="339593"/>
                  </a:lnTo>
                  <a:cubicBezTo>
                    <a:pt x="850068" y="345562"/>
                    <a:pt x="850068" y="352938"/>
                    <a:pt x="846595" y="358907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82314" lIns="82314" bIns="82314" rIns="82314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5074239" y="7372188"/>
            <a:ext cx="445776" cy="254443"/>
          </a:xfrm>
          <a:custGeom>
            <a:avLst/>
            <a:gdLst/>
            <a:ahLst/>
            <a:cxnLst/>
            <a:rect r="r" b="b" t="t" l="l"/>
            <a:pathLst>
              <a:path h="254443" w="445776">
                <a:moveTo>
                  <a:pt x="0" y="0"/>
                </a:moveTo>
                <a:lnTo>
                  <a:pt x="445776" y="0"/>
                </a:lnTo>
                <a:lnTo>
                  <a:pt x="445776" y="254443"/>
                </a:lnTo>
                <a:lnTo>
                  <a:pt x="0" y="2544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6235" t="0" r="-6235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13723879" y="3374407"/>
            <a:ext cx="3071265" cy="1948644"/>
            <a:chOff x="0" y="0"/>
            <a:chExt cx="1281057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7645" y="0"/>
                  </a:moveTo>
                  <a:lnTo>
                    <a:pt x="1263412" y="0"/>
                  </a:lnTo>
                  <a:cubicBezTo>
                    <a:pt x="1268091" y="0"/>
                    <a:pt x="1272580" y="1859"/>
                    <a:pt x="1275889" y="5168"/>
                  </a:cubicBezTo>
                  <a:cubicBezTo>
                    <a:pt x="1279198" y="8477"/>
                    <a:pt x="1281057" y="12965"/>
                    <a:pt x="1281057" y="17645"/>
                  </a:cubicBezTo>
                  <a:lnTo>
                    <a:pt x="1281057" y="795155"/>
                  </a:lnTo>
                  <a:cubicBezTo>
                    <a:pt x="1281057" y="799835"/>
                    <a:pt x="1279198" y="804323"/>
                    <a:pt x="1275889" y="807632"/>
                  </a:cubicBezTo>
                  <a:cubicBezTo>
                    <a:pt x="1272580" y="810941"/>
                    <a:pt x="1268091" y="812800"/>
                    <a:pt x="1263412" y="812800"/>
                  </a:cubicBezTo>
                  <a:lnTo>
                    <a:pt x="17645" y="812800"/>
                  </a:lnTo>
                  <a:cubicBezTo>
                    <a:pt x="12965" y="812800"/>
                    <a:pt x="8477" y="810941"/>
                    <a:pt x="5168" y="807632"/>
                  </a:cubicBezTo>
                  <a:cubicBezTo>
                    <a:pt x="1859" y="804323"/>
                    <a:pt x="0" y="799835"/>
                    <a:pt x="0" y="795155"/>
                  </a:cubicBezTo>
                  <a:lnTo>
                    <a:pt x="0" y="17645"/>
                  </a:lnTo>
                  <a:cubicBezTo>
                    <a:pt x="0" y="12965"/>
                    <a:pt x="1859" y="8477"/>
                    <a:pt x="5168" y="5168"/>
                  </a:cubicBezTo>
                  <a:cubicBezTo>
                    <a:pt x="8477" y="1859"/>
                    <a:pt x="12965" y="0"/>
                    <a:pt x="17645" y="0"/>
                  </a:cubicBezTo>
                  <a:close/>
                </a:path>
              </a:pathLst>
            </a:custGeom>
            <a:blipFill>
              <a:blip r:embed="rId15"/>
              <a:stretch>
                <a:fillRect l="0" t="-4518" r="0" b="-4518"/>
              </a:stretch>
            </a:blip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14981149" y="7973271"/>
            <a:ext cx="678880" cy="678880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5976" lIns="95976" bIns="95976" rIns="95976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15094006" y="8105945"/>
            <a:ext cx="441100" cy="413532"/>
          </a:xfrm>
          <a:custGeom>
            <a:avLst/>
            <a:gdLst/>
            <a:ahLst/>
            <a:cxnLst/>
            <a:rect r="r" b="b" t="t" l="l"/>
            <a:pathLst>
              <a:path h="413532" w="441100">
                <a:moveTo>
                  <a:pt x="0" y="0"/>
                </a:moveTo>
                <a:lnTo>
                  <a:pt x="441100" y="0"/>
                </a:lnTo>
                <a:lnTo>
                  <a:pt x="441100" y="413532"/>
                </a:lnTo>
                <a:lnTo>
                  <a:pt x="0" y="4135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6" id="46"/>
          <p:cNvGrpSpPr/>
          <p:nvPr/>
        </p:nvGrpSpPr>
        <p:grpSpPr>
          <a:xfrm rot="0">
            <a:off x="896027" y="1891194"/>
            <a:ext cx="4174982" cy="4174982"/>
            <a:chOff x="0" y="0"/>
            <a:chExt cx="12700000" cy="127000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18"/>
              <a:stretch>
                <a:fillRect l="0" t="-7080" r="0" b="-7080"/>
              </a:stretch>
            </a:blip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1208268" y="6066176"/>
            <a:ext cx="3859407" cy="3714713"/>
            <a:chOff x="30480" y="591820"/>
            <a:chExt cx="12736830" cy="1225931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64261" y="240734"/>
              <a:ext cx="12517576" cy="11526913"/>
            </a:xfrm>
            <a:custGeom>
              <a:avLst/>
              <a:gdLst/>
              <a:ahLst/>
              <a:cxnLst/>
              <a:rect r="r" b="b" t="t" l="l"/>
              <a:pathLst>
                <a:path h="11526913" w="12517576">
                  <a:moveTo>
                    <a:pt x="11861039" y="4030276"/>
                  </a:moveTo>
                  <a:cubicBezTo>
                    <a:pt x="10754869" y="1880166"/>
                    <a:pt x="8526019" y="304096"/>
                    <a:pt x="6151119" y="56446"/>
                  </a:cubicBezTo>
                  <a:cubicBezTo>
                    <a:pt x="4213099" y="-240734"/>
                    <a:pt x="2938019" y="672396"/>
                    <a:pt x="1896619" y="1929696"/>
                  </a:cubicBezTo>
                  <a:cubicBezTo>
                    <a:pt x="855219" y="3186996"/>
                    <a:pt x="301499" y="4789736"/>
                    <a:pt x="77979" y="6406446"/>
                  </a:cubicBezTo>
                  <a:cubicBezTo>
                    <a:pt x="-40131" y="7259886"/>
                    <a:pt x="-64261" y="8165396"/>
                    <a:pt x="297689" y="8947716"/>
                  </a:cubicBezTo>
                  <a:cubicBezTo>
                    <a:pt x="756159" y="9939586"/>
                    <a:pt x="1758189" y="10570776"/>
                    <a:pt x="2777999" y="10963206"/>
                  </a:cubicBezTo>
                  <a:cubicBezTo>
                    <a:pt x="5521199" y="12018576"/>
                    <a:pt x="8889240" y="11609636"/>
                    <a:pt x="11024109" y="9587796"/>
                  </a:cubicBezTo>
                  <a:cubicBezTo>
                    <a:pt x="11692129" y="8955336"/>
                    <a:pt x="12239499" y="8162856"/>
                    <a:pt x="12435079" y="7263696"/>
                  </a:cubicBezTo>
                  <a:cubicBezTo>
                    <a:pt x="12672569" y="6172766"/>
                    <a:pt x="12371579" y="5023416"/>
                    <a:pt x="11861039" y="4030276"/>
                  </a:cubicBezTo>
                  <a:close/>
                </a:path>
              </a:pathLst>
            </a:custGeom>
            <a:blipFill>
              <a:blip r:embed="rId19"/>
              <a:stretch>
                <a:fillRect l="-11390" t="0" r="-11390" b="0"/>
              </a:stretch>
            </a:blipFill>
          </p:spPr>
        </p:sp>
      </p:grpSp>
      <p:sp>
        <p:nvSpPr>
          <p:cNvPr name="TextBox 50" id="50"/>
          <p:cNvSpPr txBox="true"/>
          <p:nvPr/>
        </p:nvSpPr>
        <p:spPr>
          <a:xfrm rot="0">
            <a:off x="2434316" y="824963"/>
            <a:ext cx="13419368" cy="1671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693"/>
              </a:lnSpc>
              <a:spcBef>
                <a:spcPct val="0"/>
              </a:spcBef>
            </a:pPr>
            <a:r>
              <a:rPr lang="en-US" b="true" sz="9780">
                <a:solidFill>
                  <a:srgbClr val="F0F9FA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OCEAN WORLDS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5207851" y="6721578"/>
            <a:ext cx="803108" cy="1074696"/>
            <a:chOff x="0" y="0"/>
            <a:chExt cx="812800" cy="1087665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5902" y="13378"/>
              <a:ext cx="800996" cy="1074287"/>
            </a:xfrm>
            <a:custGeom>
              <a:avLst/>
              <a:gdLst/>
              <a:ahLst/>
              <a:cxnLst/>
              <a:rect r="r" b="b" t="t" l="l"/>
              <a:pathLst>
                <a:path h="1074287" w="800996">
                  <a:moveTo>
                    <a:pt x="407246" y="4682"/>
                  </a:moveTo>
                  <a:lnTo>
                    <a:pt x="800150" y="1056227"/>
                  </a:lnTo>
                  <a:cubicBezTo>
                    <a:pt x="801685" y="1060335"/>
                    <a:pt x="801109" y="1064933"/>
                    <a:pt x="798609" y="1068536"/>
                  </a:cubicBezTo>
                  <a:cubicBezTo>
                    <a:pt x="796110" y="1072139"/>
                    <a:pt x="792003" y="1074287"/>
                    <a:pt x="787618" y="1074287"/>
                  </a:cubicBezTo>
                  <a:lnTo>
                    <a:pt x="13378" y="1074287"/>
                  </a:lnTo>
                  <a:cubicBezTo>
                    <a:pt x="8993" y="1074287"/>
                    <a:pt x="4886" y="1072139"/>
                    <a:pt x="2387" y="1068536"/>
                  </a:cubicBezTo>
                  <a:cubicBezTo>
                    <a:pt x="-113" y="1064933"/>
                    <a:pt x="-689" y="1060335"/>
                    <a:pt x="846" y="1056227"/>
                  </a:cubicBezTo>
                  <a:lnTo>
                    <a:pt x="393750" y="4682"/>
                  </a:lnTo>
                  <a:cubicBezTo>
                    <a:pt x="394802" y="1866"/>
                    <a:pt x="397492" y="0"/>
                    <a:pt x="400498" y="0"/>
                  </a:cubicBezTo>
                  <a:cubicBezTo>
                    <a:pt x="403504" y="0"/>
                    <a:pt x="406194" y="1866"/>
                    <a:pt x="407246" y="4682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76774" lIns="76774" bIns="76774" rIns="76774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5497151" y="7066598"/>
            <a:ext cx="215872" cy="729676"/>
          </a:xfrm>
          <a:custGeom>
            <a:avLst/>
            <a:gdLst/>
            <a:ahLst/>
            <a:cxnLst/>
            <a:rect r="r" b="b" t="t" l="l"/>
            <a:pathLst>
              <a:path h="729676" w="215872">
                <a:moveTo>
                  <a:pt x="0" y="0"/>
                </a:moveTo>
                <a:lnTo>
                  <a:pt x="215872" y="0"/>
                </a:lnTo>
                <a:lnTo>
                  <a:pt x="215872" y="729676"/>
                </a:lnTo>
                <a:lnTo>
                  <a:pt x="0" y="7296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5" id="55"/>
          <p:cNvGrpSpPr/>
          <p:nvPr/>
        </p:nvGrpSpPr>
        <p:grpSpPr>
          <a:xfrm rot="0">
            <a:off x="5166997" y="4804060"/>
            <a:ext cx="884817" cy="884817"/>
            <a:chOff x="0" y="0"/>
            <a:chExt cx="812800" cy="8128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7" id="57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5976" lIns="95976" bIns="95976" rIns="95976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58" id="58"/>
          <p:cNvSpPr/>
          <p:nvPr/>
        </p:nvSpPr>
        <p:spPr>
          <a:xfrm flipH="false" flipV="false" rot="0">
            <a:off x="5314089" y="4976981"/>
            <a:ext cx="574907" cy="538976"/>
          </a:xfrm>
          <a:custGeom>
            <a:avLst/>
            <a:gdLst/>
            <a:ahLst/>
            <a:cxnLst/>
            <a:rect r="r" b="b" t="t" l="l"/>
            <a:pathLst>
              <a:path h="538976" w="574907">
                <a:moveTo>
                  <a:pt x="0" y="0"/>
                </a:moveTo>
                <a:lnTo>
                  <a:pt x="574907" y="0"/>
                </a:lnTo>
                <a:lnTo>
                  <a:pt x="574907" y="538975"/>
                </a:lnTo>
                <a:lnTo>
                  <a:pt x="0" y="5389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666" r="0" b="-10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88895" y="6800157"/>
            <a:ext cx="5035190" cy="5047809"/>
          </a:xfrm>
          <a:custGeom>
            <a:avLst/>
            <a:gdLst/>
            <a:ahLst/>
            <a:cxnLst/>
            <a:rect r="r" b="b" t="t" l="l"/>
            <a:pathLst>
              <a:path h="5047809" w="5035190">
                <a:moveTo>
                  <a:pt x="0" y="0"/>
                </a:moveTo>
                <a:lnTo>
                  <a:pt x="5035190" y="0"/>
                </a:lnTo>
                <a:lnTo>
                  <a:pt x="5035190" y="5047810"/>
                </a:lnTo>
                <a:lnTo>
                  <a:pt x="0" y="5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72856" y="-578828"/>
            <a:ext cx="3903600" cy="3215056"/>
          </a:xfrm>
          <a:custGeom>
            <a:avLst/>
            <a:gdLst/>
            <a:ahLst/>
            <a:cxnLst/>
            <a:rect r="r" b="b" t="t" l="l"/>
            <a:pathLst>
              <a:path h="3215056" w="3903600">
                <a:moveTo>
                  <a:pt x="0" y="0"/>
                </a:moveTo>
                <a:lnTo>
                  <a:pt x="3903601" y="0"/>
                </a:lnTo>
                <a:lnTo>
                  <a:pt x="3903601" y="3215056"/>
                </a:lnTo>
                <a:lnTo>
                  <a:pt x="0" y="3215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69365" y="240039"/>
            <a:ext cx="3845468" cy="4114800"/>
          </a:xfrm>
          <a:custGeom>
            <a:avLst/>
            <a:gdLst/>
            <a:ahLst/>
            <a:cxnLst/>
            <a:rect r="r" b="b" t="t" l="l"/>
            <a:pathLst>
              <a:path h="4114800" w="3845468">
                <a:moveTo>
                  <a:pt x="0" y="0"/>
                </a:moveTo>
                <a:lnTo>
                  <a:pt x="3845467" y="0"/>
                </a:lnTo>
                <a:lnTo>
                  <a:pt x="3845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095413" y="2663894"/>
            <a:ext cx="7647539" cy="66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9064" indent="-314532" lvl="1">
              <a:lnSpc>
                <a:spcPts val="4079"/>
              </a:lnSpc>
              <a:buFont typeface="Arial"/>
              <a:buChar char="•"/>
            </a:pPr>
            <a:r>
              <a:rPr lang="en-US" sz="291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Outer space is everything outside of Earth’s atmosphere. Because there is no atmosphere, there is also no protection from the Sun’s radiation.</a:t>
            </a:r>
          </a:p>
          <a:p>
            <a:pPr algn="l">
              <a:lnSpc>
                <a:spcPts val="4079"/>
              </a:lnSpc>
            </a:pPr>
          </a:p>
          <a:p>
            <a:pPr algn="l" marL="629064" indent="-314532" lvl="1">
              <a:lnSpc>
                <a:spcPts val="4079"/>
              </a:lnSpc>
              <a:buFont typeface="Arial"/>
              <a:buChar char="•"/>
            </a:pPr>
            <a:r>
              <a:rPr lang="en-US" sz="291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It has no air, wind, or sound, and the extremely low pressure makes it nearly a perfect vacuum.</a:t>
            </a:r>
          </a:p>
          <a:p>
            <a:pPr algn="l">
              <a:lnSpc>
                <a:spcPts val="4079"/>
              </a:lnSpc>
            </a:pPr>
          </a:p>
          <a:p>
            <a:pPr algn="l" marL="629064" indent="-314532" lvl="1">
              <a:lnSpc>
                <a:spcPts val="4079"/>
              </a:lnSpc>
              <a:buFont typeface="Arial"/>
              <a:buChar char="•"/>
            </a:pPr>
            <a:r>
              <a:rPr lang="en-US" sz="291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Outer space is very cold, at around -455 °F </a:t>
            </a:r>
          </a:p>
          <a:p>
            <a:pPr algn="l">
              <a:lnSpc>
                <a:spcPts val="4079"/>
              </a:lnSpc>
            </a:pPr>
          </a:p>
          <a:p>
            <a:pPr algn="l" marL="629064" indent="-314532" lvl="1">
              <a:lnSpc>
                <a:spcPts val="4079"/>
              </a:lnSpc>
              <a:buFont typeface="Arial"/>
              <a:buChar char="•"/>
            </a:pPr>
            <a:r>
              <a:rPr lang="en-US" sz="2913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Fun Fact: Since there’s no air to scatter sunlight, the sky is always black!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3152477" y="2393056"/>
            <a:ext cx="4784589" cy="7129618"/>
            <a:chOff x="0" y="0"/>
            <a:chExt cx="3663950" cy="54597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7"/>
              <a:stretch>
                <a:fillRect l="-131725" t="0" r="-131725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3969517" y="5591166"/>
            <a:ext cx="3128299" cy="3425562"/>
            <a:chOff x="0" y="0"/>
            <a:chExt cx="2377473" cy="260338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39597" y="0"/>
                  </a:moveTo>
                  <a:lnTo>
                    <a:pt x="2337876" y="0"/>
                  </a:lnTo>
                  <a:cubicBezTo>
                    <a:pt x="2359745" y="0"/>
                    <a:pt x="2377473" y="17728"/>
                    <a:pt x="2377473" y="39597"/>
                  </a:cubicBezTo>
                  <a:lnTo>
                    <a:pt x="2377473" y="2563792"/>
                  </a:lnTo>
                  <a:cubicBezTo>
                    <a:pt x="2377473" y="2585661"/>
                    <a:pt x="2359745" y="2603389"/>
                    <a:pt x="2337876" y="2603389"/>
                  </a:cubicBezTo>
                  <a:lnTo>
                    <a:pt x="39597" y="2603389"/>
                  </a:lnTo>
                  <a:cubicBezTo>
                    <a:pt x="17728" y="2603389"/>
                    <a:pt x="0" y="2585661"/>
                    <a:pt x="0" y="2563792"/>
                  </a:cubicBezTo>
                  <a:lnTo>
                    <a:pt x="0" y="39597"/>
                  </a:lnTo>
                  <a:cubicBezTo>
                    <a:pt x="0" y="17728"/>
                    <a:pt x="17728" y="0"/>
                    <a:pt x="39597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7840" lIns="87840" bIns="87840" rIns="87840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4006613" y="5640327"/>
            <a:ext cx="536329" cy="686502"/>
          </a:xfrm>
          <a:custGeom>
            <a:avLst/>
            <a:gdLst/>
            <a:ahLst/>
            <a:cxnLst/>
            <a:rect r="r" b="b" t="t" l="l"/>
            <a:pathLst>
              <a:path h="686502" w="536329">
                <a:moveTo>
                  <a:pt x="0" y="0"/>
                </a:moveTo>
                <a:lnTo>
                  <a:pt x="536329" y="0"/>
                </a:lnTo>
                <a:lnTo>
                  <a:pt x="536329" y="686502"/>
                </a:lnTo>
                <a:lnTo>
                  <a:pt x="0" y="6865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3792558" y="3157448"/>
            <a:ext cx="3305259" cy="2170198"/>
            <a:chOff x="0" y="0"/>
            <a:chExt cx="1742693" cy="114423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5135" y="0"/>
                  </a:moveTo>
                  <a:lnTo>
                    <a:pt x="1707559" y="0"/>
                  </a:lnTo>
                  <a:cubicBezTo>
                    <a:pt x="1716877" y="0"/>
                    <a:pt x="1725813" y="3702"/>
                    <a:pt x="1732402" y="10291"/>
                  </a:cubicBezTo>
                  <a:cubicBezTo>
                    <a:pt x="1738991" y="16880"/>
                    <a:pt x="1742693" y="25816"/>
                    <a:pt x="1742693" y="35135"/>
                  </a:cubicBezTo>
                  <a:lnTo>
                    <a:pt x="1742693" y="1109099"/>
                  </a:lnTo>
                  <a:cubicBezTo>
                    <a:pt x="1742693" y="1128504"/>
                    <a:pt x="1726963" y="1144234"/>
                    <a:pt x="1707559" y="1144234"/>
                  </a:cubicBezTo>
                  <a:lnTo>
                    <a:pt x="35135" y="1144234"/>
                  </a:lnTo>
                  <a:cubicBezTo>
                    <a:pt x="15730" y="1144234"/>
                    <a:pt x="0" y="1128504"/>
                    <a:pt x="0" y="1109099"/>
                  </a:cubicBezTo>
                  <a:lnTo>
                    <a:pt x="0" y="35135"/>
                  </a:lnTo>
                  <a:cubicBezTo>
                    <a:pt x="0" y="15730"/>
                    <a:pt x="15730" y="0"/>
                    <a:pt x="35135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7840" lIns="87840" bIns="87840" rIns="87840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4542942" y="5788767"/>
            <a:ext cx="1780717" cy="169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4"/>
              </a:lnSpc>
            </a:pPr>
            <a:r>
              <a:rPr lang="en-US" b="true" sz="1234" i="true" spc="195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7147626" y="8542994"/>
            <a:ext cx="534959" cy="764227"/>
          </a:xfrm>
          <a:custGeom>
            <a:avLst/>
            <a:gdLst/>
            <a:ahLst/>
            <a:cxnLst/>
            <a:rect r="r" b="b" t="t" l="l"/>
            <a:pathLst>
              <a:path h="764227" w="534959">
                <a:moveTo>
                  <a:pt x="0" y="0"/>
                </a:moveTo>
                <a:lnTo>
                  <a:pt x="534959" y="0"/>
                </a:lnTo>
                <a:lnTo>
                  <a:pt x="534959" y="764227"/>
                </a:lnTo>
                <a:lnTo>
                  <a:pt x="0" y="7642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323659" y="5640327"/>
            <a:ext cx="536329" cy="686502"/>
          </a:xfrm>
          <a:custGeom>
            <a:avLst/>
            <a:gdLst/>
            <a:ahLst/>
            <a:cxnLst/>
            <a:rect r="r" b="b" t="t" l="l"/>
            <a:pathLst>
              <a:path h="686502" w="536329">
                <a:moveTo>
                  <a:pt x="0" y="0"/>
                </a:moveTo>
                <a:lnTo>
                  <a:pt x="536329" y="0"/>
                </a:lnTo>
                <a:lnTo>
                  <a:pt x="536329" y="686502"/>
                </a:lnTo>
                <a:lnTo>
                  <a:pt x="0" y="6865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5141265" y="6106095"/>
            <a:ext cx="668684" cy="894813"/>
            <a:chOff x="0" y="0"/>
            <a:chExt cx="812800" cy="108766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7088" y="16067"/>
              <a:ext cx="798623" cy="1071598"/>
            </a:xfrm>
            <a:custGeom>
              <a:avLst/>
              <a:gdLst/>
              <a:ahLst/>
              <a:cxnLst/>
              <a:rect r="r" b="b" t="t" l="l"/>
              <a:pathLst>
                <a:path h="1071598" w="798623">
                  <a:moveTo>
                    <a:pt x="407417" y="5624"/>
                  </a:moveTo>
                  <a:lnTo>
                    <a:pt x="797607" y="1049907"/>
                  </a:lnTo>
                  <a:cubicBezTo>
                    <a:pt x="799451" y="1054841"/>
                    <a:pt x="798759" y="1060364"/>
                    <a:pt x="795757" y="1064691"/>
                  </a:cubicBezTo>
                  <a:cubicBezTo>
                    <a:pt x="792755" y="1069018"/>
                    <a:pt x="787823" y="1071598"/>
                    <a:pt x="782556" y="1071598"/>
                  </a:cubicBezTo>
                  <a:lnTo>
                    <a:pt x="16068" y="1071598"/>
                  </a:lnTo>
                  <a:cubicBezTo>
                    <a:pt x="10801" y="1071598"/>
                    <a:pt x="5869" y="1069018"/>
                    <a:pt x="2867" y="1064691"/>
                  </a:cubicBezTo>
                  <a:cubicBezTo>
                    <a:pt x="-135" y="1060364"/>
                    <a:pt x="-827" y="1054841"/>
                    <a:pt x="1017" y="1049907"/>
                  </a:cubicBezTo>
                  <a:lnTo>
                    <a:pt x="391207" y="5624"/>
                  </a:lnTo>
                  <a:cubicBezTo>
                    <a:pt x="392471" y="2242"/>
                    <a:pt x="395702" y="0"/>
                    <a:pt x="399312" y="0"/>
                  </a:cubicBezTo>
                  <a:cubicBezTo>
                    <a:pt x="402922" y="0"/>
                    <a:pt x="406153" y="2242"/>
                    <a:pt x="407417" y="5624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76679" lIns="76679" bIns="76679" rIns="7667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5382142" y="6393366"/>
            <a:ext cx="179739" cy="607543"/>
          </a:xfrm>
          <a:custGeom>
            <a:avLst/>
            <a:gdLst/>
            <a:ahLst/>
            <a:cxnLst/>
            <a:rect r="r" b="b" t="t" l="l"/>
            <a:pathLst>
              <a:path h="607543" w="179739">
                <a:moveTo>
                  <a:pt x="0" y="0"/>
                </a:moveTo>
                <a:lnTo>
                  <a:pt x="179740" y="0"/>
                </a:lnTo>
                <a:lnTo>
                  <a:pt x="179740" y="607542"/>
                </a:lnTo>
                <a:lnTo>
                  <a:pt x="0" y="6075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3475712" y="2676866"/>
            <a:ext cx="3915176" cy="332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3"/>
              </a:lnSpc>
            </a:pPr>
            <a:r>
              <a:rPr lang="en-US" b="true" sz="2483" i="true" spc="392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OUTER SPACE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3899571" y="3269433"/>
            <a:ext cx="3067459" cy="1946229"/>
            <a:chOff x="0" y="0"/>
            <a:chExt cx="1281057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7667" y="0"/>
                  </a:moveTo>
                  <a:lnTo>
                    <a:pt x="1263390" y="0"/>
                  </a:lnTo>
                  <a:cubicBezTo>
                    <a:pt x="1273147" y="0"/>
                    <a:pt x="1281057" y="7910"/>
                    <a:pt x="1281057" y="17667"/>
                  </a:cubicBezTo>
                  <a:lnTo>
                    <a:pt x="1281057" y="795133"/>
                  </a:lnTo>
                  <a:cubicBezTo>
                    <a:pt x="1281057" y="804890"/>
                    <a:pt x="1273147" y="812800"/>
                    <a:pt x="1263390" y="812800"/>
                  </a:cubicBezTo>
                  <a:lnTo>
                    <a:pt x="17667" y="812800"/>
                  </a:lnTo>
                  <a:cubicBezTo>
                    <a:pt x="7910" y="812800"/>
                    <a:pt x="0" y="804890"/>
                    <a:pt x="0" y="795133"/>
                  </a:cubicBezTo>
                  <a:lnTo>
                    <a:pt x="0" y="17667"/>
                  </a:lnTo>
                  <a:cubicBezTo>
                    <a:pt x="0" y="7910"/>
                    <a:pt x="7910" y="0"/>
                    <a:pt x="17667" y="0"/>
                  </a:cubicBezTo>
                  <a:close/>
                </a:path>
              </a:pathLst>
            </a:custGeom>
            <a:blipFill>
              <a:blip r:embed="rId13"/>
              <a:stretch>
                <a:fillRect l="-6397" t="0" r="-6397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5155282" y="7862597"/>
            <a:ext cx="678038" cy="678038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5857" lIns="95857" bIns="95857" rIns="9585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5267999" y="7995107"/>
            <a:ext cx="440554" cy="413019"/>
          </a:xfrm>
          <a:custGeom>
            <a:avLst/>
            <a:gdLst/>
            <a:ahLst/>
            <a:cxnLst/>
            <a:rect r="r" b="b" t="t" l="l"/>
            <a:pathLst>
              <a:path h="413019" w="440554">
                <a:moveTo>
                  <a:pt x="0" y="0"/>
                </a:moveTo>
                <a:lnTo>
                  <a:pt x="440554" y="0"/>
                </a:lnTo>
                <a:lnTo>
                  <a:pt x="440554" y="413019"/>
                </a:lnTo>
                <a:lnTo>
                  <a:pt x="0" y="4130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15081122" y="7029147"/>
            <a:ext cx="774130" cy="760857"/>
            <a:chOff x="0" y="0"/>
            <a:chExt cx="812800" cy="79886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8386" y="8184"/>
              <a:ext cx="796027" cy="782496"/>
            </a:xfrm>
            <a:custGeom>
              <a:avLst/>
              <a:gdLst/>
              <a:ahLst/>
              <a:cxnLst/>
              <a:rect r="r" b="b" t="t" l="l"/>
              <a:pathLst>
                <a:path h="782496" w="796027">
                  <a:moveTo>
                    <a:pt x="412279" y="5836"/>
                  </a:moveTo>
                  <a:lnTo>
                    <a:pt x="790149" y="377228"/>
                  </a:lnTo>
                  <a:cubicBezTo>
                    <a:pt x="793909" y="380924"/>
                    <a:pt x="796028" y="385975"/>
                    <a:pt x="796028" y="391248"/>
                  </a:cubicBezTo>
                  <a:cubicBezTo>
                    <a:pt x="796028" y="396521"/>
                    <a:pt x="793909" y="401572"/>
                    <a:pt x="790149" y="405268"/>
                  </a:cubicBezTo>
                  <a:lnTo>
                    <a:pt x="412279" y="776659"/>
                  </a:lnTo>
                  <a:cubicBezTo>
                    <a:pt x="404361" y="784442"/>
                    <a:pt x="391667" y="784442"/>
                    <a:pt x="383749" y="776659"/>
                  </a:cubicBezTo>
                  <a:lnTo>
                    <a:pt x="5879" y="405268"/>
                  </a:lnTo>
                  <a:cubicBezTo>
                    <a:pt x="2119" y="401572"/>
                    <a:pt x="0" y="396521"/>
                    <a:pt x="0" y="391248"/>
                  </a:cubicBezTo>
                  <a:cubicBezTo>
                    <a:pt x="0" y="385975"/>
                    <a:pt x="2119" y="380924"/>
                    <a:pt x="5879" y="377228"/>
                  </a:cubicBezTo>
                  <a:lnTo>
                    <a:pt x="383749" y="5836"/>
                  </a:lnTo>
                  <a:cubicBezTo>
                    <a:pt x="391667" y="-1946"/>
                    <a:pt x="404361" y="-1946"/>
                    <a:pt x="412279" y="5836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139700" y="118255"/>
              <a:ext cx="533400" cy="543304"/>
            </a:xfrm>
            <a:prstGeom prst="rect">
              <a:avLst/>
            </a:prstGeom>
          </p:spPr>
          <p:txBody>
            <a:bodyPr anchor="ctr" rtlCol="false" tIns="88267" lIns="88267" bIns="88267" rIns="8826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5272884" y="7200053"/>
            <a:ext cx="390606" cy="390606"/>
          </a:xfrm>
          <a:custGeom>
            <a:avLst/>
            <a:gdLst/>
            <a:ahLst/>
            <a:cxnLst/>
            <a:rect r="r" b="b" t="t" l="l"/>
            <a:pathLst>
              <a:path h="390606" w="390606">
                <a:moveTo>
                  <a:pt x="0" y="0"/>
                </a:moveTo>
                <a:lnTo>
                  <a:pt x="390605" y="0"/>
                </a:lnTo>
                <a:lnTo>
                  <a:pt x="390605" y="390606"/>
                </a:lnTo>
                <a:lnTo>
                  <a:pt x="0" y="3906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5" id="35"/>
          <p:cNvGrpSpPr/>
          <p:nvPr/>
        </p:nvGrpSpPr>
        <p:grpSpPr>
          <a:xfrm rot="0">
            <a:off x="219290" y="6505064"/>
            <a:ext cx="4348516" cy="3189701"/>
            <a:chOff x="0" y="0"/>
            <a:chExt cx="4198620" cy="307975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-5484" y="-27"/>
              <a:ext cx="4207914" cy="3081047"/>
            </a:xfrm>
            <a:custGeom>
              <a:avLst/>
              <a:gdLst/>
              <a:ahLst/>
              <a:cxnLst/>
              <a:rect r="r" b="b" t="t" l="l"/>
              <a:pathLst>
                <a:path h="3081047" w="4207914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8"/>
              <a:stretch>
                <a:fillRect l="-13257" t="0" r="-13257" b="0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48804" y="2780494"/>
            <a:ext cx="4790478" cy="3083298"/>
            <a:chOff x="0" y="0"/>
            <a:chExt cx="5513070" cy="354838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-1297" y="429"/>
              <a:ext cx="5514367" cy="3547951"/>
            </a:xfrm>
            <a:custGeom>
              <a:avLst/>
              <a:gdLst/>
              <a:ahLst/>
              <a:cxnLst/>
              <a:rect r="r" b="b" t="t" l="l"/>
              <a:pathLst>
                <a:path h="3547951" w="5514367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blipFill>
              <a:blip r:embed="rId19"/>
              <a:stretch>
                <a:fillRect l="0" t="-29297" r="0" b="-29297"/>
              </a:stretch>
            </a:blipFill>
          </p:spPr>
        </p:sp>
      </p:grpSp>
      <p:sp>
        <p:nvSpPr>
          <p:cNvPr name="TextBox 39" id="39"/>
          <p:cNvSpPr txBox="true"/>
          <p:nvPr/>
        </p:nvSpPr>
        <p:spPr>
          <a:xfrm rot="0">
            <a:off x="3603109" y="97448"/>
            <a:ext cx="11081782" cy="2199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92"/>
              </a:lnSpc>
              <a:spcBef>
                <a:spcPct val="0"/>
              </a:spcBef>
            </a:pPr>
            <a:r>
              <a:rPr lang="en-US" sz="12780">
                <a:solidFill>
                  <a:srgbClr val="FFFFFF"/>
                </a:solidFill>
                <a:latin typeface="Graduate"/>
                <a:ea typeface="Graduate"/>
                <a:cs typeface="Graduate"/>
                <a:sym typeface="Graduate"/>
              </a:rPr>
              <a:t>OUTER SPACE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4436873" y="7062846"/>
            <a:ext cx="788856" cy="1055624"/>
            <a:chOff x="0" y="0"/>
            <a:chExt cx="812800" cy="108766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6008" y="13620"/>
              <a:ext cx="800783" cy="1074046"/>
            </a:xfrm>
            <a:custGeom>
              <a:avLst/>
              <a:gdLst/>
              <a:ahLst/>
              <a:cxnLst/>
              <a:rect r="r" b="b" t="t" l="l"/>
              <a:pathLst>
                <a:path h="1074046" w="800783">
                  <a:moveTo>
                    <a:pt x="407262" y="4767"/>
                  </a:moveTo>
                  <a:lnTo>
                    <a:pt x="799922" y="1055659"/>
                  </a:lnTo>
                  <a:cubicBezTo>
                    <a:pt x="801484" y="1059840"/>
                    <a:pt x="800898" y="1064522"/>
                    <a:pt x="798354" y="1068190"/>
                  </a:cubicBezTo>
                  <a:cubicBezTo>
                    <a:pt x="795809" y="1071858"/>
                    <a:pt x="791628" y="1074045"/>
                    <a:pt x="787164" y="1074045"/>
                  </a:cubicBezTo>
                  <a:lnTo>
                    <a:pt x="13620" y="1074045"/>
                  </a:lnTo>
                  <a:cubicBezTo>
                    <a:pt x="9156" y="1074045"/>
                    <a:pt x="4975" y="1071858"/>
                    <a:pt x="2430" y="1068190"/>
                  </a:cubicBezTo>
                  <a:cubicBezTo>
                    <a:pt x="-114" y="1064522"/>
                    <a:pt x="-700" y="1059840"/>
                    <a:pt x="862" y="1055659"/>
                  </a:cubicBezTo>
                  <a:lnTo>
                    <a:pt x="393522" y="4767"/>
                  </a:lnTo>
                  <a:cubicBezTo>
                    <a:pt x="394593" y="1900"/>
                    <a:pt x="397332" y="0"/>
                    <a:pt x="400392" y="0"/>
                  </a:cubicBezTo>
                  <a:cubicBezTo>
                    <a:pt x="403452" y="0"/>
                    <a:pt x="406191" y="1900"/>
                    <a:pt x="407262" y="4767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76679" lIns="76679" bIns="76679" rIns="7667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4721039" y="7401744"/>
            <a:ext cx="212041" cy="716727"/>
          </a:xfrm>
          <a:custGeom>
            <a:avLst/>
            <a:gdLst/>
            <a:ahLst/>
            <a:cxnLst/>
            <a:rect r="r" b="b" t="t" l="l"/>
            <a:pathLst>
              <a:path h="716727" w="212041">
                <a:moveTo>
                  <a:pt x="0" y="0"/>
                </a:moveTo>
                <a:lnTo>
                  <a:pt x="212041" y="0"/>
                </a:lnTo>
                <a:lnTo>
                  <a:pt x="212041" y="716727"/>
                </a:lnTo>
                <a:lnTo>
                  <a:pt x="0" y="716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4" id="44"/>
          <p:cNvGrpSpPr/>
          <p:nvPr/>
        </p:nvGrpSpPr>
        <p:grpSpPr>
          <a:xfrm rot="0">
            <a:off x="4413688" y="5327646"/>
            <a:ext cx="835226" cy="835226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5857" lIns="95857" bIns="95857" rIns="9585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7" id="47"/>
          <p:cNvSpPr/>
          <p:nvPr/>
        </p:nvSpPr>
        <p:spPr>
          <a:xfrm flipH="false" flipV="false" rot="0">
            <a:off x="4552536" y="5490875"/>
            <a:ext cx="542686" cy="508768"/>
          </a:xfrm>
          <a:custGeom>
            <a:avLst/>
            <a:gdLst/>
            <a:ahLst/>
            <a:cxnLst/>
            <a:rect r="r" b="b" t="t" l="l"/>
            <a:pathLst>
              <a:path h="508768" w="542686">
                <a:moveTo>
                  <a:pt x="0" y="0"/>
                </a:moveTo>
                <a:lnTo>
                  <a:pt x="542686" y="0"/>
                </a:lnTo>
                <a:lnTo>
                  <a:pt x="542686" y="508769"/>
                </a:lnTo>
                <a:lnTo>
                  <a:pt x="0" y="5087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8" id="48"/>
          <p:cNvGrpSpPr/>
          <p:nvPr/>
        </p:nvGrpSpPr>
        <p:grpSpPr>
          <a:xfrm rot="0">
            <a:off x="4336256" y="3269433"/>
            <a:ext cx="990090" cy="973115"/>
            <a:chOff x="0" y="0"/>
            <a:chExt cx="812800" cy="798864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6557" y="6399"/>
              <a:ext cx="799686" cy="786066"/>
            </a:xfrm>
            <a:custGeom>
              <a:avLst/>
              <a:gdLst/>
              <a:ahLst/>
              <a:cxnLst/>
              <a:rect r="r" b="b" t="t" l="l"/>
              <a:pathLst>
                <a:path h="786066" w="799686">
                  <a:moveTo>
                    <a:pt x="410997" y="4563"/>
                  </a:moveTo>
                  <a:lnTo>
                    <a:pt x="795089" y="382071"/>
                  </a:lnTo>
                  <a:cubicBezTo>
                    <a:pt x="798030" y="384961"/>
                    <a:pt x="799686" y="388910"/>
                    <a:pt x="799686" y="393033"/>
                  </a:cubicBezTo>
                  <a:cubicBezTo>
                    <a:pt x="799686" y="397156"/>
                    <a:pt x="798030" y="401105"/>
                    <a:pt x="795089" y="403995"/>
                  </a:cubicBezTo>
                  <a:lnTo>
                    <a:pt x="410997" y="781503"/>
                  </a:lnTo>
                  <a:cubicBezTo>
                    <a:pt x="404806" y="787587"/>
                    <a:pt x="394880" y="787587"/>
                    <a:pt x="388689" y="781503"/>
                  </a:cubicBezTo>
                  <a:lnTo>
                    <a:pt x="4597" y="403995"/>
                  </a:lnTo>
                  <a:cubicBezTo>
                    <a:pt x="1656" y="401105"/>
                    <a:pt x="0" y="397156"/>
                    <a:pt x="0" y="393033"/>
                  </a:cubicBezTo>
                  <a:cubicBezTo>
                    <a:pt x="0" y="388910"/>
                    <a:pt x="1656" y="384961"/>
                    <a:pt x="4597" y="382071"/>
                  </a:cubicBezTo>
                  <a:lnTo>
                    <a:pt x="388689" y="4563"/>
                  </a:lnTo>
                  <a:cubicBezTo>
                    <a:pt x="394880" y="-1521"/>
                    <a:pt x="404806" y="-1521"/>
                    <a:pt x="410997" y="4563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139700" y="118255"/>
              <a:ext cx="533400" cy="543304"/>
            </a:xfrm>
            <a:prstGeom prst="rect">
              <a:avLst/>
            </a:prstGeom>
          </p:spPr>
          <p:txBody>
            <a:bodyPr anchor="ctr" rtlCol="false" tIns="88267" lIns="88267" bIns="88267" rIns="8826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51" id="51"/>
          <p:cNvSpPr/>
          <p:nvPr/>
        </p:nvSpPr>
        <p:spPr>
          <a:xfrm flipH="false" flipV="false" rot="0">
            <a:off x="4581514" y="3488016"/>
            <a:ext cx="499574" cy="499574"/>
          </a:xfrm>
          <a:custGeom>
            <a:avLst/>
            <a:gdLst/>
            <a:ahLst/>
            <a:cxnLst/>
            <a:rect r="r" b="b" t="t" l="l"/>
            <a:pathLst>
              <a:path h="499574" w="499574">
                <a:moveTo>
                  <a:pt x="0" y="0"/>
                </a:moveTo>
                <a:lnTo>
                  <a:pt x="499574" y="0"/>
                </a:lnTo>
                <a:lnTo>
                  <a:pt x="499574" y="499574"/>
                </a:lnTo>
                <a:lnTo>
                  <a:pt x="0" y="4995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15878" y="9765"/>
            <a:ext cx="19084357" cy="10716481"/>
          </a:xfrm>
          <a:custGeom>
            <a:avLst/>
            <a:gdLst/>
            <a:ahLst/>
            <a:cxnLst/>
            <a:rect r="r" b="b" t="t" l="l"/>
            <a:pathLst>
              <a:path h="10716481" w="19084357">
                <a:moveTo>
                  <a:pt x="0" y="0"/>
                </a:moveTo>
                <a:lnTo>
                  <a:pt x="19084357" y="0"/>
                </a:lnTo>
                <a:lnTo>
                  <a:pt x="19084357" y="10716481"/>
                </a:lnTo>
                <a:lnTo>
                  <a:pt x="0" y="10716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495108" y="2518345"/>
            <a:ext cx="4523092" cy="6739955"/>
            <a:chOff x="0" y="0"/>
            <a:chExt cx="6030789" cy="8986607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6030789" cy="8986607"/>
              <a:chOff x="0" y="0"/>
              <a:chExt cx="3663950" cy="545973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31750" y="31750"/>
                <a:ext cx="3600450" cy="5396230"/>
              </a:xfrm>
              <a:custGeom>
                <a:avLst/>
                <a:gdLst/>
                <a:ahLst/>
                <a:cxnLst/>
                <a:rect r="r" b="b" t="t" l="l"/>
                <a:pathLst>
                  <a:path h="5396230" w="3600450">
                    <a:moveTo>
                      <a:pt x="3600450" y="5036820"/>
                    </a:moveTo>
                    <a:cubicBezTo>
                      <a:pt x="3600450" y="5236210"/>
                      <a:pt x="3439160" y="5396230"/>
                      <a:pt x="3241040" y="5396230"/>
                    </a:cubicBezTo>
                    <a:lnTo>
                      <a:pt x="359410" y="5396230"/>
                    </a:lnTo>
                    <a:cubicBezTo>
                      <a:pt x="160020" y="5396230"/>
                      <a:pt x="0" y="5234940"/>
                      <a:pt x="0" y="5036820"/>
                    </a:cubicBezTo>
                    <a:lnTo>
                      <a:pt x="0" y="359410"/>
                    </a:lnTo>
                    <a:cubicBezTo>
                      <a:pt x="0" y="160020"/>
                      <a:pt x="161290" y="0"/>
                      <a:pt x="359410" y="0"/>
                    </a:cubicBezTo>
                    <a:lnTo>
                      <a:pt x="3239770" y="0"/>
                    </a:lnTo>
                    <a:cubicBezTo>
                      <a:pt x="3439160" y="0"/>
                      <a:pt x="3599180" y="161290"/>
                      <a:pt x="3599180" y="359410"/>
                    </a:cubicBezTo>
                    <a:lnTo>
                      <a:pt x="3600450" y="503682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31725" t="0" r="-131725" b="0"/>
                </a:stretch>
              </a:blip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3662687" cy="5459730"/>
              </a:xfrm>
              <a:custGeom>
                <a:avLst/>
                <a:gdLst/>
                <a:ahLst/>
                <a:cxnLst/>
                <a:rect r="r" b="b" t="t" l="l"/>
                <a:pathLst>
                  <a:path h="5459730" w="3662687">
                    <a:moveTo>
                      <a:pt x="3271520" y="5459730"/>
                    </a:moveTo>
                    <a:lnTo>
                      <a:pt x="391160" y="5459730"/>
                    </a:lnTo>
                    <a:cubicBezTo>
                      <a:pt x="175260" y="5459730"/>
                      <a:pt x="0" y="5284470"/>
                      <a:pt x="0" y="5068570"/>
                    </a:cubicBezTo>
                    <a:lnTo>
                      <a:pt x="0" y="391160"/>
                    </a:lnTo>
                    <a:cubicBezTo>
                      <a:pt x="0" y="175260"/>
                      <a:pt x="175260" y="0"/>
                      <a:pt x="391160" y="0"/>
                    </a:cubicBezTo>
                    <a:lnTo>
                      <a:pt x="3271520" y="0"/>
                    </a:lnTo>
                    <a:cubicBezTo>
                      <a:pt x="3487420" y="0"/>
                      <a:pt x="3662680" y="175260"/>
                      <a:pt x="3662680" y="391160"/>
                    </a:cubicBezTo>
                    <a:lnTo>
                      <a:pt x="3662680" y="5067300"/>
                    </a:lnTo>
                    <a:cubicBezTo>
                      <a:pt x="3663950" y="5284470"/>
                      <a:pt x="3487420" y="5459730"/>
                      <a:pt x="3271520" y="5459730"/>
                    </a:cubicBezTo>
                    <a:close/>
                    <a:moveTo>
                      <a:pt x="391160" y="63500"/>
                    </a:moveTo>
                    <a:cubicBezTo>
                      <a:pt x="210820" y="63500"/>
                      <a:pt x="63500" y="210820"/>
                      <a:pt x="63500" y="391160"/>
                    </a:cubicBezTo>
                    <a:lnTo>
                      <a:pt x="63500" y="5067300"/>
                    </a:lnTo>
                    <a:cubicBezTo>
                      <a:pt x="63500" y="5248910"/>
                      <a:pt x="210820" y="5394960"/>
                      <a:pt x="391160" y="5394960"/>
                    </a:cubicBezTo>
                    <a:lnTo>
                      <a:pt x="3271520" y="5394960"/>
                    </a:lnTo>
                    <a:cubicBezTo>
                      <a:pt x="3453130" y="5394960"/>
                      <a:pt x="3599180" y="5247640"/>
                      <a:pt x="3599180" y="5067300"/>
                    </a:cubicBezTo>
                    <a:lnTo>
                      <a:pt x="3599180" y="391160"/>
                    </a:lnTo>
                    <a:cubicBezTo>
                      <a:pt x="3599180" y="209550"/>
                      <a:pt x="3451860" y="63500"/>
                      <a:pt x="3271520" y="63500"/>
                    </a:cubicBezTo>
                    <a:lnTo>
                      <a:pt x="391160" y="63500"/>
                    </a:lnTo>
                    <a:close/>
                  </a:path>
                </a:pathLst>
              </a:custGeom>
              <a:solidFill>
                <a:srgbClr val="FFDC14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956666" y="4232457"/>
              <a:ext cx="3943100" cy="4317788"/>
              <a:chOff x="0" y="0"/>
              <a:chExt cx="2377473" cy="260338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377473" cy="2603389"/>
              </a:xfrm>
              <a:custGeom>
                <a:avLst/>
                <a:gdLst/>
                <a:ahLst/>
                <a:cxnLst/>
                <a:rect r="r" b="b" t="t" l="l"/>
                <a:pathLst>
                  <a:path h="2603389" w="2377473">
                    <a:moveTo>
                      <a:pt x="68468" y="0"/>
                    </a:moveTo>
                    <a:lnTo>
                      <a:pt x="2309005" y="0"/>
                    </a:lnTo>
                    <a:cubicBezTo>
                      <a:pt x="2346819" y="0"/>
                      <a:pt x="2377473" y="30654"/>
                      <a:pt x="2377473" y="68468"/>
                    </a:cubicBezTo>
                    <a:lnTo>
                      <a:pt x="2377473" y="2534921"/>
                    </a:lnTo>
                    <a:cubicBezTo>
                      <a:pt x="2377473" y="2572735"/>
                      <a:pt x="2346819" y="2603389"/>
                      <a:pt x="2309005" y="2603389"/>
                    </a:cubicBezTo>
                    <a:lnTo>
                      <a:pt x="68468" y="2603389"/>
                    </a:lnTo>
                    <a:cubicBezTo>
                      <a:pt x="30654" y="2603389"/>
                      <a:pt x="0" y="2572735"/>
                      <a:pt x="0" y="2534921"/>
                    </a:cubicBezTo>
                    <a:lnTo>
                      <a:pt x="0" y="68468"/>
                    </a:lnTo>
                    <a:cubicBezTo>
                      <a:pt x="0" y="30654"/>
                      <a:pt x="30654" y="0"/>
                      <a:pt x="68468" y="0"/>
                    </a:cubicBezTo>
                    <a:close/>
                  </a:path>
                </a:pathLst>
              </a:custGeom>
              <a:solidFill>
                <a:srgbClr val="FF66C4">
                  <a:alpha val="65882"/>
                </a:srgbClr>
              </a:solidFill>
              <a:ln w="19050" cap="sq">
                <a:solidFill>
                  <a:srgbClr val="F5F4F5">
                    <a:alpha val="65882"/>
                  </a:srgbClr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19050"/>
                <a:ext cx="2377473" cy="262243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232355" y="4232457"/>
              <a:ext cx="676022" cy="865309"/>
            </a:xfrm>
            <a:custGeom>
              <a:avLst/>
              <a:gdLst/>
              <a:ahLst/>
              <a:cxnLst/>
              <a:rect r="r" b="b" t="t" l="l"/>
              <a:pathLst>
                <a:path h="865309" w="676022">
                  <a:moveTo>
                    <a:pt x="0" y="0"/>
                  </a:moveTo>
                  <a:lnTo>
                    <a:pt x="676022" y="0"/>
                  </a:lnTo>
                  <a:lnTo>
                    <a:pt x="676022" y="865309"/>
                  </a:lnTo>
                  <a:lnTo>
                    <a:pt x="0" y="865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806797" y="939794"/>
              <a:ext cx="4166150" cy="2735451"/>
              <a:chOff x="0" y="0"/>
              <a:chExt cx="1742693" cy="114423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742693" cy="1144234"/>
              </a:xfrm>
              <a:custGeom>
                <a:avLst/>
                <a:gdLst/>
                <a:ahLst/>
                <a:cxnLst/>
                <a:rect r="r" b="b" t="t" l="l"/>
                <a:pathLst>
                  <a:path h="1144234" w="1742693">
                    <a:moveTo>
                      <a:pt x="60752" y="0"/>
                    </a:moveTo>
                    <a:lnTo>
                      <a:pt x="1681941" y="0"/>
                    </a:lnTo>
                    <a:cubicBezTo>
                      <a:pt x="1698053" y="0"/>
                      <a:pt x="1713506" y="6401"/>
                      <a:pt x="1724899" y="17794"/>
                    </a:cubicBezTo>
                    <a:cubicBezTo>
                      <a:pt x="1736292" y="29187"/>
                      <a:pt x="1742693" y="44640"/>
                      <a:pt x="1742693" y="60752"/>
                    </a:cubicBezTo>
                    <a:lnTo>
                      <a:pt x="1742693" y="1083482"/>
                    </a:lnTo>
                    <a:cubicBezTo>
                      <a:pt x="1742693" y="1099594"/>
                      <a:pt x="1736292" y="1115047"/>
                      <a:pt x="1724899" y="1126440"/>
                    </a:cubicBezTo>
                    <a:cubicBezTo>
                      <a:pt x="1713506" y="1137833"/>
                      <a:pt x="1698053" y="1144234"/>
                      <a:pt x="1681941" y="1144234"/>
                    </a:cubicBezTo>
                    <a:lnTo>
                      <a:pt x="60752" y="1144234"/>
                    </a:lnTo>
                    <a:cubicBezTo>
                      <a:pt x="44640" y="1144234"/>
                      <a:pt x="29187" y="1137833"/>
                      <a:pt x="17794" y="1126440"/>
                    </a:cubicBezTo>
                    <a:cubicBezTo>
                      <a:pt x="6401" y="1115047"/>
                      <a:pt x="0" y="1099594"/>
                      <a:pt x="0" y="1083482"/>
                    </a:cubicBezTo>
                    <a:lnTo>
                      <a:pt x="0" y="60752"/>
                    </a:lnTo>
                    <a:cubicBezTo>
                      <a:pt x="0" y="44640"/>
                      <a:pt x="6401" y="29187"/>
                      <a:pt x="17794" y="17794"/>
                    </a:cubicBezTo>
                    <a:cubicBezTo>
                      <a:pt x="29187" y="6401"/>
                      <a:pt x="44640" y="0"/>
                      <a:pt x="60752" y="0"/>
                    </a:cubicBezTo>
                    <a:close/>
                  </a:path>
                </a:pathLst>
              </a:custGeom>
              <a:solidFill>
                <a:srgbClr val="0CC0DF"/>
              </a:solidFill>
              <a:ln w="19050" cap="sq">
                <a:solidFill>
                  <a:srgbClr val="FFDC14"/>
                </a:solidFill>
                <a:prstDash val="solid"/>
                <a:miter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19050"/>
                <a:ext cx="1742693" cy="116328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956666" y="1076780"/>
              <a:ext cx="3866413" cy="2453147"/>
              <a:chOff x="0" y="0"/>
              <a:chExt cx="1281057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281057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281057">
                    <a:moveTo>
                      <a:pt x="30549" y="0"/>
                    </a:moveTo>
                    <a:lnTo>
                      <a:pt x="1250508" y="0"/>
                    </a:lnTo>
                    <a:cubicBezTo>
                      <a:pt x="1267380" y="0"/>
                      <a:pt x="1281057" y="13677"/>
                      <a:pt x="1281057" y="30549"/>
                    </a:cubicBezTo>
                    <a:lnTo>
                      <a:pt x="1281057" y="782251"/>
                    </a:lnTo>
                    <a:cubicBezTo>
                      <a:pt x="1281057" y="799123"/>
                      <a:pt x="1267380" y="812800"/>
                      <a:pt x="1250508" y="812800"/>
                    </a:cubicBezTo>
                    <a:lnTo>
                      <a:pt x="30549" y="812800"/>
                    </a:lnTo>
                    <a:cubicBezTo>
                      <a:pt x="13677" y="812800"/>
                      <a:pt x="0" y="799123"/>
                      <a:pt x="0" y="782251"/>
                    </a:cubicBezTo>
                    <a:lnTo>
                      <a:pt x="0" y="30549"/>
                    </a:lnTo>
                    <a:cubicBezTo>
                      <a:pt x="0" y="13677"/>
                      <a:pt x="13677" y="0"/>
                      <a:pt x="30549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5049179" y="7777854"/>
              <a:ext cx="674295" cy="963279"/>
            </a:xfrm>
            <a:custGeom>
              <a:avLst/>
              <a:gdLst/>
              <a:ahLst/>
              <a:cxnLst/>
              <a:rect r="r" b="b" t="t" l="l"/>
              <a:pathLst>
                <a:path h="963279" w="674295">
                  <a:moveTo>
                    <a:pt x="0" y="0"/>
                  </a:moveTo>
                  <a:lnTo>
                    <a:pt x="674295" y="0"/>
                  </a:lnTo>
                  <a:lnTo>
                    <a:pt x="674295" y="963278"/>
                  </a:lnTo>
                  <a:lnTo>
                    <a:pt x="0" y="963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147056" y="4232457"/>
              <a:ext cx="676022" cy="865309"/>
            </a:xfrm>
            <a:custGeom>
              <a:avLst/>
              <a:gdLst/>
              <a:ahLst/>
              <a:cxnLst/>
              <a:rect r="r" b="b" t="t" l="l"/>
              <a:pathLst>
                <a:path h="865309" w="676022">
                  <a:moveTo>
                    <a:pt x="0" y="0"/>
                  </a:moveTo>
                  <a:lnTo>
                    <a:pt x="676022" y="0"/>
                  </a:lnTo>
                  <a:lnTo>
                    <a:pt x="676022" y="865309"/>
                  </a:lnTo>
                  <a:lnTo>
                    <a:pt x="0" y="865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2640876" y="4994012"/>
              <a:ext cx="691222" cy="924973"/>
              <a:chOff x="0" y="0"/>
              <a:chExt cx="812800" cy="1087665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14945" y="33877"/>
                <a:ext cx="782910" cy="1053789"/>
              </a:xfrm>
              <a:custGeom>
                <a:avLst/>
                <a:gdLst/>
                <a:ahLst/>
                <a:cxnLst/>
                <a:rect r="r" b="b" t="t" l="l"/>
                <a:pathLst>
                  <a:path h="1053789" w="782910">
                    <a:moveTo>
                      <a:pt x="408543" y="11857"/>
                    </a:moveTo>
                    <a:lnTo>
                      <a:pt x="780767" y="1008054"/>
                    </a:lnTo>
                    <a:cubicBezTo>
                      <a:pt x="784653" y="1018456"/>
                      <a:pt x="783196" y="1030101"/>
                      <a:pt x="776865" y="1039224"/>
                    </a:cubicBezTo>
                    <a:cubicBezTo>
                      <a:pt x="770535" y="1048347"/>
                      <a:pt x="760137" y="1053788"/>
                      <a:pt x="749033" y="1053788"/>
                    </a:cubicBezTo>
                    <a:lnTo>
                      <a:pt x="33877" y="1053788"/>
                    </a:lnTo>
                    <a:cubicBezTo>
                      <a:pt x="22773" y="1053788"/>
                      <a:pt x="12375" y="1048347"/>
                      <a:pt x="6045" y="1039224"/>
                    </a:cubicBezTo>
                    <a:cubicBezTo>
                      <a:pt x="-286" y="1030101"/>
                      <a:pt x="-1743" y="1018456"/>
                      <a:pt x="2143" y="1008054"/>
                    </a:cubicBezTo>
                    <a:lnTo>
                      <a:pt x="374367" y="11857"/>
                    </a:lnTo>
                    <a:cubicBezTo>
                      <a:pt x="377031" y="4726"/>
                      <a:pt x="383843" y="0"/>
                      <a:pt x="391455" y="0"/>
                    </a:cubicBezTo>
                    <a:cubicBezTo>
                      <a:pt x="399067" y="0"/>
                      <a:pt x="405879" y="4726"/>
                      <a:pt x="408543" y="11857"/>
                    </a:cubicBezTo>
                    <a:close/>
                  </a:path>
                </a:pathLst>
              </a:custGeom>
              <a:solidFill>
                <a:srgbClr val="418D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36368" lIns="36368" bIns="36368" rIns="36368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2889872" y="5290965"/>
              <a:ext cx="185798" cy="628020"/>
            </a:xfrm>
            <a:custGeom>
              <a:avLst/>
              <a:gdLst/>
              <a:ahLst/>
              <a:cxnLst/>
              <a:rect r="r" b="b" t="t" l="l"/>
              <a:pathLst>
                <a:path h="628020" w="185798">
                  <a:moveTo>
                    <a:pt x="0" y="0"/>
                  </a:moveTo>
                  <a:lnTo>
                    <a:pt x="185798" y="0"/>
                  </a:lnTo>
                  <a:lnTo>
                    <a:pt x="185798" y="628020"/>
                  </a:lnTo>
                  <a:lnTo>
                    <a:pt x="0" y="628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956809" y="4565584"/>
              <a:ext cx="2059356" cy="2181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67"/>
                </a:lnSpc>
              </a:pPr>
              <a:r>
                <a:rPr lang="en-US" b="true" sz="1167" i="true" spc="184">
                  <a:solidFill>
                    <a:srgbClr val="FFFFFF"/>
                  </a:solidFill>
                  <a:latin typeface="HK Modular"/>
                  <a:ea typeface="HK Modular"/>
                  <a:cs typeface="HK Modular"/>
                  <a:sym typeface="HK Modular"/>
                </a:rPr>
                <a:t>CONDITIONS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451398" y="386395"/>
              <a:ext cx="4934928" cy="4288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47"/>
                </a:lnSpc>
              </a:pPr>
              <a:r>
                <a:rPr lang="en-US" b="true" sz="2347" i="true" spc="370">
                  <a:solidFill>
                    <a:srgbClr val="FFFFFF"/>
                  </a:solidFill>
                  <a:latin typeface="HK Modular"/>
                  <a:ea typeface="HK Modular"/>
                  <a:cs typeface="HK Modular"/>
                  <a:sym typeface="HK Modular"/>
                </a:rPr>
                <a:t>FROZEN LAKE</a:t>
              </a:r>
            </a:p>
          </p:txBody>
        </p:sp>
        <p:grpSp>
          <p:nvGrpSpPr>
            <p:cNvPr name="Group 24" id="24"/>
            <p:cNvGrpSpPr/>
            <p:nvPr/>
          </p:nvGrpSpPr>
          <p:grpSpPr>
            <a:xfrm rot="0">
              <a:off x="2599930" y="6227552"/>
              <a:ext cx="773115" cy="773115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8D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0148" lIns="50148" bIns="50148" rIns="50148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2728453" y="6378642"/>
              <a:ext cx="502329" cy="470934"/>
            </a:xfrm>
            <a:custGeom>
              <a:avLst/>
              <a:gdLst/>
              <a:ahLst/>
              <a:cxnLst/>
              <a:rect r="r" b="b" t="t" l="l"/>
              <a:pathLst>
                <a:path h="470934" w="502329">
                  <a:moveTo>
                    <a:pt x="0" y="0"/>
                  </a:moveTo>
                  <a:lnTo>
                    <a:pt x="502329" y="0"/>
                  </a:lnTo>
                  <a:lnTo>
                    <a:pt x="502329" y="470934"/>
                  </a:lnTo>
                  <a:lnTo>
                    <a:pt x="0" y="470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8" id="28"/>
            <p:cNvGrpSpPr/>
            <p:nvPr/>
          </p:nvGrpSpPr>
          <p:grpSpPr>
            <a:xfrm rot="0">
              <a:off x="956666" y="1080946"/>
              <a:ext cx="3866413" cy="2453147"/>
              <a:chOff x="0" y="0"/>
              <a:chExt cx="1281057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281057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1281057">
                    <a:moveTo>
                      <a:pt x="30549" y="0"/>
                    </a:moveTo>
                    <a:lnTo>
                      <a:pt x="1250508" y="0"/>
                    </a:lnTo>
                    <a:cubicBezTo>
                      <a:pt x="1267380" y="0"/>
                      <a:pt x="1281057" y="13677"/>
                      <a:pt x="1281057" y="30549"/>
                    </a:cubicBezTo>
                    <a:lnTo>
                      <a:pt x="1281057" y="782251"/>
                    </a:lnTo>
                    <a:cubicBezTo>
                      <a:pt x="1281057" y="799123"/>
                      <a:pt x="1267380" y="812800"/>
                      <a:pt x="1250508" y="812800"/>
                    </a:cubicBezTo>
                    <a:lnTo>
                      <a:pt x="30549" y="812800"/>
                    </a:lnTo>
                    <a:cubicBezTo>
                      <a:pt x="13677" y="812800"/>
                      <a:pt x="0" y="799123"/>
                      <a:pt x="0" y="782251"/>
                    </a:cubicBezTo>
                    <a:lnTo>
                      <a:pt x="0" y="30549"/>
                    </a:lnTo>
                    <a:cubicBezTo>
                      <a:pt x="0" y="13677"/>
                      <a:pt x="13677" y="0"/>
                      <a:pt x="30549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6397" t="0" r="-6397" b="0"/>
                </a:stretch>
              </a:blipFill>
            </p:spPr>
          </p:sp>
        </p:grpSp>
        <p:grpSp>
          <p:nvGrpSpPr>
            <p:cNvPr name="Group 30" id="30"/>
            <p:cNvGrpSpPr/>
            <p:nvPr/>
          </p:nvGrpSpPr>
          <p:grpSpPr>
            <a:xfrm rot="0">
              <a:off x="2550333" y="7312063"/>
              <a:ext cx="872308" cy="712451"/>
              <a:chOff x="0" y="0"/>
              <a:chExt cx="855228" cy="6985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5218" y="0"/>
                <a:ext cx="844792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44792">
                    <a:moveTo>
                      <a:pt x="840282" y="365970"/>
                    </a:moveTo>
                    <a:lnTo>
                      <a:pt x="656537" y="681780"/>
                    </a:lnTo>
                    <a:cubicBezTo>
                      <a:pt x="650515" y="692132"/>
                      <a:pt x="639442" y="698500"/>
                      <a:pt x="627466" y="698500"/>
                    </a:cubicBezTo>
                    <a:lnTo>
                      <a:pt x="217326" y="698500"/>
                    </a:lnTo>
                    <a:cubicBezTo>
                      <a:pt x="205350" y="698500"/>
                      <a:pt x="194277" y="692132"/>
                      <a:pt x="188254" y="681780"/>
                    </a:cubicBezTo>
                    <a:lnTo>
                      <a:pt x="4510" y="365970"/>
                    </a:lnTo>
                    <a:cubicBezTo>
                      <a:pt x="-1504" y="355634"/>
                      <a:pt x="-1504" y="342866"/>
                      <a:pt x="4510" y="332530"/>
                    </a:cubicBezTo>
                    <a:lnTo>
                      <a:pt x="188254" y="16720"/>
                    </a:lnTo>
                    <a:cubicBezTo>
                      <a:pt x="194277" y="6368"/>
                      <a:pt x="205350" y="0"/>
                      <a:pt x="217326" y="0"/>
                    </a:cubicBezTo>
                    <a:lnTo>
                      <a:pt x="627466" y="0"/>
                    </a:lnTo>
                    <a:cubicBezTo>
                      <a:pt x="639442" y="0"/>
                      <a:pt x="650515" y="6368"/>
                      <a:pt x="656537" y="16720"/>
                    </a:cubicBezTo>
                    <a:lnTo>
                      <a:pt x="840282" y="332530"/>
                    </a:lnTo>
                    <a:cubicBezTo>
                      <a:pt x="846295" y="342866"/>
                      <a:pt x="846295" y="355634"/>
                      <a:pt x="840282" y="365970"/>
                    </a:cubicBez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114300" y="-19050"/>
                <a:ext cx="626628" cy="717550"/>
              </a:xfrm>
              <a:prstGeom prst="rect">
                <a:avLst/>
              </a:prstGeom>
            </p:spPr>
            <p:txBody>
              <a:bodyPr anchor="ctr" rtlCol="false" tIns="47545" lIns="47545" bIns="47545" rIns="47545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2685192" y="7454648"/>
              <a:ext cx="561187" cy="320318"/>
            </a:xfrm>
            <a:custGeom>
              <a:avLst/>
              <a:gdLst/>
              <a:ahLst/>
              <a:cxnLst/>
              <a:rect r="r" b="b" t="t" l="l"/>
              <a:pathLst>
                <a:path h="320318" w="561187">
                  <a:moveTo>
                    <a:pt x="0" y="0"/>
                  </a:moveTo>
                  <a:lnTo>
                    <a:pt x="561186" y="0"/>
                  </a:lnTo>
                  <a:lnTo>
                    <a:pt x="561186" y="320318"/>
                  </a:lnTo>
                  <a:lnTo>
                    <a:pt x="0" y="320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235" t="0" r="-6235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302177" y="3689229"/>
            <a:ext cx="4398188" cy="4398188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486" y="0"/>
                  </a:moveTo>
                  <a:lnTo>
                    <a:pt x="772314" y="0"/>
                  </a:lnTo>
                  <a:cubicBezTo>
                    <a:pt x="783052" y="0"/>
                    <a:pt x="793349" y="4265"/>
                    <a:pt x="800942" y="11858"/>
                  </a:cubicBezTo>
                  <a:cubicBezTo>
                    <a:pt x="808535" y="19451"/>
                    <a:pt x="812800" y="29748"/>
                    <a:pt x="812800" y="40486"/>
                  </a:cubicBezTo>
                  <a:lnTo>
                    <a:pt x="812800" y="772314"/>
                  </a:lnTo>
                  <a:cubicBezTo>
                    <a:pt x="812800" y="783052"/>
                    <a:pt x="808535" y="793349"/>
                    <a:pt x="800942" y="800942"/>
                  </a:cubicBezTo>
                  <a:cubicBezTo>
                    <a:pt x="793349" y="808535"/>
                    <a:pt x="783052" y="812800"/>
                    <a:pt x="772314" y="812800"/>
                  </a:cubicBezTo>
                  <a:lnTo>
                    <a:pt x="40486" y="812800"/>
                  </a:lnTo>
                  <a:cubicBezTo>
                    <a:pt x="29748" y="812800"/>
                    <a:pt x="19451" y="808535"/>
                    <a:pt x="11858" y="800942"/>
                  </a:cubicBezTo>
                  <a:cubicBezTo>
                    <a:pt x="4265" y="793349"/>
                    <a:pt x="0" y="783052"/>
                    <a:pt x="0" y="772314"/>
                  </a:cubicBezTo>
                  <a:lnTo>
                    <a:pt x="0" y="40486"/>
                  </a:lnTo>
                  <a:cubicBezTo>
                    <a:pt x="0" y="29748"/>
                    <a:pt x="4265" y="19451"/>
                    <a:pt x="11858" y="11858"/>
                  </a:cubicBezTo>
                  <a:cubicBezTo>
                    <a:pt x="19451" y="4265"/>
                    <a:pt x="29748" y="0"/>
                    <a:pt x="40486" y="0"/>
                  </a:cubicBezTo>
                  <a:close/>
                </a:path>
              </a:pathLst>
            </a:custGeom>
            <a:blipFill>
              <a:blip r:embed="rId13"/>
              <a:stretch>
                <a:fillRect l="-24906" t="0" r="-24906" b="0"/>
              </a:stretch>
            </a:blipFill>
          </p:spPr>
        </p:sp>
      </p:grpSp>
      <p:sp>
        <p:nvSpPr>
          <p:cNvPr name="TextBox 36" id="36"/>
          <p:cNvSpPr txBox="true"/>
          <p:nvPr/>
        </p:nvSpPr>
        <p:spPr>
          <a:xfrm rot="0">
            <a:off x="5072375" y="3376655"/>
            <a:ext cx="8422734" cy="6022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6245" indent="-333123" lvl="1">
              <a:lnSpc>
                <a:spcPts val="3610"/>
              </a:lnSpc>
              <a:buFont typeface="Arial"/>
              <a:buChar char="•"/>
            </a:pPr>
            <a:r>
              <a:rPr lang="en-US" sz="3085">
                <a:solidFill>
                  <a:srgbClr val="0F3547"/>
                </a:solidFill>
                <a:latin typeface="Jua"/>
                <a:ea typeface="Jua"/>
                <a:cs typeface="Jua"/>
                <a:sym typeface="Jua"/>
              </a:rPr>
              <a:t>Frozen lakes form when water freezes in cold seasons or polar regions.</a:t>
            </a:r>
          </a:p>
          <a:p>
            <a:pPr algn="l">
              <a:lnSpc>
                <a:spcPts val="3610"/>
              </a:lnSpc>
            </a:pPr>
          </a:p>
          <a:p>
            <a:pPr algn="l" marL="666245" indent="-333123" lvl="1">
              <a:lnSpc>
                <a:spcPts val="3610"/>
              </a:lnSpc>
              <a:buFont typeface="Arial"/>
              <a:buChar char="•"/>
            </a:pPr>
            <a:r>
              <a:rPr lang="en-US" sz="3085">
                <a:solidFill>
                  <a:srgbClr val="0F3547"/>
                </a:solidFill>
                <a:latin typeface="Jua"/>
                <a:ea typeface="Jua"/>
                <a:cs typeface="Jua"/>
                <a:sym typeface="Jua"/>
              </a:rPr>
              <a:t>The ice can be several feet thick. However, cold liquid water will still be underneath.</a:t>
            </a:r>
          </a:p>
          <a:p>
            <a:pPr algn="l">
              <a:lnSpc>
                <a:spcPts val="3610"/>
              </a:lnSpc>
            </a:pPr>
          </a:p>
          <a:p>
            <a:pPr algn="l" marL="666245" indent="-333123" lvl="1">
              <a:lnSpc>
                <a:spcPts val="3610"/>
              </a:lnSpc>
              <a:buFont typeface="Arial"/>
              <a:buChar char="•"/>
            </a:pPr>
            <a:r>
              <a:rPr lang="en-US" sz="3085">
                <a:solidFill>
                  <a:srgbClr val="0F3547"/>
                </a:solidFill>
                <a:latin typeface="Jua"/>
                <a:ea typeface="Jua"/>
                <a:cs typeface="Jua"/>
                <a:sym typeface="Jua"/>
              </a:rPr>
              <a:t>Fish, algae, and microorganisms can survive under the ice, since it’s not solid all the way through.</a:t>
            </a:r>
          </a:p>
          <a:p>
            <a:pPr algn="l">
              <a:lnSpc>
                <a:spcPts val="3610"/>
              </a:lnSpc>
            </a:pPr>
          </a:p>
          <a:p>
            <a:pPr algn="l" marL="666245" indent="-333123" lvl="1">
              <a:lnSpc>
                <a:spcPts val="3610"/>
              </a:lnSpc>
              <a:buFont typeface="Arial"/>
              <a:buChar char="•"/>
            </a:pPr>
            <a:r>
              <a:rPr lang="en-US" sz="3085">
                <a:solidFill>
                  <a:srgbClr val="0F3547"/>
                </a:solidFill>
                <a:latin typeface="Jua"/>
                <a:ea typeface="Jua"/>
                <a:cs typeface="Jua"/>
                <a:sym typeface="Jua"/>
              </a:rPr>
              <a:t>Fun Fact: In some places, the ice is so clear that you can see the fish swimming below your feet!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0">
            <a:off x="237595" y="7780159"/>
            <a:ext cx="4527352" cy="1618528"/>
          </a:xfrm>
          <a:custGeom>
            <a:avLst/>
            <a:gdLst/>
            <a:ahLst/>
            <a:cxnLst/>
            <a:rect r="r" b="b" t="t" l="l"/>
            <a:pathLst>
              <a:path h="1618528" w="4527352">
                <a:moveTo>
                  <a:pt x="0" y="0"/>
                </a:moveTo>
                <a:lnTo>
                  <a:pt x="4527352" y="0"/>
                </a:lnTo>
                <a:lnTo>
                  <a:pt x="4527352" y="1618528"/>
                </a:lnTo>
                <a:lnTo>
                  <a:pt x="0" y="16185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170780" y="882326"/>
            <a:ext cx="15711043" cy="1630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60"/>
              </a:lnSpc>
            </a:pPr>
            <a:r>
              <a:rPr lang="en-US" b="true" sz="12000" spc="288">
                <a:solidFill>
                  <a:srgbClr val="FFFBF7"/>
                </a:solidFill>
                <a:latin typeface="Dynapuff Bold"/>
                <a:ea typeface="Dynapuff Bold"/>
                <a:cs typeface="Dynapuff Bold"/>
                <a:sym typeface="Dynapuff Bold"/>
              </a:rPr>
              <a:t>Frozen Lakes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4813167" y="4796635"/>
            <a:ext cx="715939" cy="958049"/>
            <a:chOff x="0" y="0"/>
            <a:chExt cx="954586" cy="1277399"/>
          </a:xfrm>
        </p:grpSpPr>
        <p:grpSp>
          <p:nvGrpSpPr>
            <p:cNvPr name="Group 40" id="40"/>
            <p:cNvGrpSpPr/>
            <p:nvPr/>
          </p:nvGrpSpPr>
          <p:grpSpPr>
            <a:xfrm rot="0">
              <a:off x="0" y="0"/>
              <a:ext cx="954586" cy="1277399"/>
              <a:chOff x="0" y="0"/>
              <a:chExt cx="812800" cy="1087665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9143" y="20725"/>
                <a:ext cx="794514" cy="1066941"/>
              </a:xfrm>
              <a:custGeom>
                <a:avLst/>
                <a:gdLst/>
                <a:ahLst/>
                <a:cxnLst/>
                <a:rect r="r" b="b" t="t" l="l"/>
                <a:pathLst>
                  <a:path h="1066941" w="794514">
                    <a:moveTo>
                      <a:pt x="407711" y="7253"/>
                    </a:moveTo>
                    <a:lnTo>
                      <a:pt x="793203" y="1038962"/>
                    </a:lnTo>
                    <a:cubicBezTo>
                      <a:pt x="795581" y="1045325"/>
                      <a:pt x="794689" y="1052450"/>
                      <a:pt x="790816" y="1058031"/>
                    </a:cubicBezTo>
                    <a:cubicBezTo>
                      <a:pt x="786944" y="1063612"/>
                      <a:pt x="780582" y="1066940"/>
                      <a:pt x="773789" y="1066940"/>
                    </a:cubicBezTo>
                    <a:lnTo>
                      <a:pt x="20725" y="1066940"/>
                    </a:lnTo>
                    <a:cubicBezTo>
                      <a:pt x="13932" y="1066940"/>
                      <a:pt x="7570" y="1063612"/>
                      <a:pt x="3698" y="1058031"/>
                    </a:cubicBezTo>
                    <a:cubicBezTo>
                      <a:pt x="-175" y="1052450"/>
                      <a:pt x="-1067" y="1045325"/>
                      <a:pt x="1311" y="1038962"/>
                    </a:cubicBezTo>
                    <a:lnTo>
                      <a:pt x="386803" y="7253"/>
                    </a:lnTo>
                    <a:cubicBezTo>
                      <a:pt x="388433" y="2891"/>
                      <a:pt x="392600" y="0"/>
                      <a:pt x="397257" y="0"/>
                    </a:cubicBezTo>
                    <a:cubicBezTo>
                      <a:pt x="401914" y="0"/>
                      <a:pt x="406081" y="2891"/>
                      <a:pt x="407711" y="7253"/>
                    </a:cubicBezTo>
                    <a:close/>
                  </a:path>
                </a:pathLst>
              </a:custGeom>
              <a:solidFill>
                <a:srgbClr val="418D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59448" lIns="59448" bIns="59448" rIns="59448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3" id="43"/>
            <p:cNvSpPr/>
            <p:nvPr/>
          </p:nvSpPr>
          <p:spPr>
            <a:xfrm flipH="false" flipV="false" rot="0">
              <a:off x="348999" y="410096"/>
              <a:ext cx="256589" cy="867303"/>
            </a:xfrm>
            <a:custGeom>
              <a:avLst/>
              <a:gdLst/>
              <a:ahLst/>
              <a:cxnLst/>
              <a:rect r="r" b="b" t="t" l="l"/>
              <a:pathLst>
                <a:path h="867303" w="256589">
                  <a:moveTo>
                    <a:pt x="0" y="0"/>
                  </a:moveTo>
                  <a:lnTo>
                    <a:pt x="256588" y="0"/>
                  </a:lnTo>
                  <a:lnTo>
                    <a:pt x="256588" y="867303"/>
                  </a:lnTo>
                  <a:lnTo>
                    <a:pt x="0" y="867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44" id="44"/>
          <p:cNvSpPr txBox="true"/>
          <p:nvPr/>
        </p:nvSpPr>
        <p:spPr>
          <a:xfrm rot="0">
            <a:off x="7961172" y="2817666"/>
            <a:ext cx="3701196" cy="312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7"/>
              </a:lnSpc>
            </a:pPr>
            <a:r>
              <a:rPr lang="en-US" b="true" sz="2347" i="true" spc="37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FROZEN LAKE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70461" y="0"/>
            <a:ext cx="19749396" cy="10767887"/>
          </a:xfrm>
          <a:custGeom>
            <a:avLst/>
            <a:gdLst/>
            <a:ahLst/>
            <a:cxnLst/>
            <a:rect r="r" b="b" t="t" l="l"/>
            <a:pathLst>
              <a:path h="10767887" w="19749396">
                <a:moveTo>
                  <a:pt x="0" y="0"/>
                </a:moveTo>
                <a:lnTo>
                  <a:pt x="19749396" y="0"/>
                </a:lnTo>
                <a:lnTo>
                  <a:pt x="19749396" y="10767887"/>
                </a:lnTo>
                <a:lnTo>
                  <a:pt x="0" y="10767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71150" y="548961"/>
            <a:ext cx="15666173" cy="2072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580"/>
              </a:lnSpc>
            </a:pPr>
            <a:r>
              <a:rPr lang="en-US" sz="18000">
                <a:solidFill>
                  <a:srgbClr val="0F224A"/>
                </a:solidFill>
                <a:latin typeface="Marykate"/>
                <a:ea typeface="Marykate"/>
                <a:cs typeface="Marykate"/>
                <a:sym typeface="Marykate"/>
              </a:rPr>
              <a:t>Hot Springs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3271520" y="2621601"/>
            <a:ext cx="4564660" cy="6801897"/>
            <a:chOff x="0" y="0"/>
            <a:chExt cx="3663950" cy="54597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3"/>
              <a:stretch>
                <a:fillRect l="-131725" t="0" r="-131725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995613" y="5825117"/>
            <a:ext cx="2984504" cy="3268102"/>
            <a:chOff x="0" y="0"/>
            <a:chExt cx="2377473" cy="260338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41505" y="0"/>
                  </a:moveTo>
                  <a:lnTo>
                    <a:pt x="2335968" y="0"/>
                  </a:lnTo>
                  <a:cubicBezTo>
                    <a:pt x="2358891" y="0"/>
                    <a:pt x="2377473" y="18582"/>
                    <a:pt x="2377473" y="41505"/>
                  </a:cubicBezTo>
                  <a:lnTo>
                    <a:pt x="2377473" y="2561884"/>
                  </a:lnTo>
                  <a:cubicBezTo>
                    <a:pt x="2377473" y="2572892"/>
                    <a:pt x="2373100" y="2583449"/>
                    <a:pt x="2365316" y="2591232"/>
                  </a:cubicBezTo>
                  <a:cubicBezTo>
                    <a:pt x="2357533" y="2599016"/>
                    <a:pt x="2346976" y="2603389"/>
                    <a:pt x="2335968" y="2603389"/>
                  </a:cubicBezTo>
                  <a:lnTo>
                    <a:pt x="41505" y="2603389"/>
                  </a:lnTo>
                  <a:cubicBezTo>
                    <a:pt x="30497" y="2603389"/>
                    <a:pt x="19940" y="2599016"/>
                    <a:pt x="12156" y="2591232"/>
                  </a:cubicBezTo>
                  <a:cubicBezTo>
                    <a:pt x="4373" y="2583449"/>
                    <a:pt x="0" y="2572892"/>
                    <a:pt x="0" y="2561884"/>
                  </a:cubicBezTo>
                  <a:lnTo>
                    <a:pt x="0" y="41505"/>
                  </a:lnTo>
                  <a:cubicBezTo>
                    <a:pt x="0" y="30497"/>
                    <a:pt x="4373" y="19940"/>
                    <a:pt x="12156" y="12156"/>
                  </a:cubicBezTo>
                  <a:cubicBezTo>
                    <a:pt x="19940" y="4373"/>
                    <a:pt x="30497" y="0"/>
                    <a:pt x="41505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3802" lIns="83802" bIns="83802" rIns="83802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204280" y="5825117"/>
            <a:ext cx="511676" cy="654946"/>
          </a:xfrm>
          <a:custGeom>
            <a:avLst/>
            <a:gdLst/>
            <a:ahLst/>
            <a:cxnLst/>
            <a:rect r="r" b="b" t="t" l="l"/>
            <a:pathLst>
              <a:path h="654946" w="511676">
                <a:moveTo>
                  <a:pt x="0" y="0"/>
                </a:moveTo>
                <a:lnTo>
                  <a:pt x="511677" y="0"/>
                </a:lnTo>
                <a:lnTo>
                  <a:pt x="511677" y="654945"/>
                </a:lnTo>
                <a:lnTo>
                  <a:pt x="0" y="654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3882179" y="3332924"/>
            <a:ext cx="3153329" cy="2070442"/>
            <a:chOff x="0" y="0"/>
            <a:chExt cx="1742693" cy="11442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6827" y="0"/>
                  </a:moveTo>
                  <a:lnTo>
                    <a:pt x="1705866" y="0"/>
                  </a:lnTo>
                  <a:cubicBezTo>
                    <a:pt x="1715633" y="0"/>
                    <a:pt x="1725000" y="3880"/>
                    <a:pt x="1731906" y="10786"/>
                  </a:cubicBezTo>
                  <a:cubicBezTo>
                    <a:pt x="1738813" y="17693"/>
                    <a:pt x="1742693" y="27060"/>
                    <a:pt x="1742693" y="36827"/>
                  </a:cubicBezTo>
                  <a:lnTo>
                    <a:pt x="1742693" y="1107407"/>
                  </a:lnTo>
                  <a:cubicBezTo>
                    <a:pt x="1742693" y="1127746"/>
                    <a:pt x="1726205" y="1144234"/>
                    <a:pt x="1705866" y="1144234"/>
                  </a:cubicBezTo>
                  <a:lnTo>
                    <a:pt x="36827" y="1144234"/>
                  </a:lnTo>
                  <a:cubicBezTo>
                    <a:pt x="27060" y="1144234"/>
                    <a:pt x="17693" y="1140354"/>
                    <a:pt x="10786" y="1133447"/>
                  </a:cubicBezTo>
                  <a:cubicBezTo>
                    <a:pt x="3880" y="1126541"/>
                    <a:pt x="0" y="1117174"/>
                    <a:pt x="0" y="1107407"/>
                  </a:cubicBezTo>
                  <a:lnTo>
                    <a:pt x="0" y="36827"/>
                  </a:lnTo>
                  <a:cubicBezTo>
                    <a:pt x="0" y="27060"/>
                    <a:pt x="3880" y="17693"/>
                    <a:pt x="10786" y="10786"/>
                  </a:cubicBezTo>
                  <a:cubicBezTo>
                    <a:pt x="17693" y="3880"/>
                    <a:pt x="27060" y="0"/>
                    <a:pt x="36827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3802" lIns="83802" bIns="83802" rIns="83802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995613" y="3436608"/>
            <a:ext cx="2926459" cy="1856769"/>
            <a:chOff x="0" y="0"/>
            <a:chExt cx="1281057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8518" y="0"/>
                  </a:moveTo>
                  <a:lnTo>
                    <a:pt x="1262538" y="0"/>
                  </a:lnTo>
                  <a:cubicBezTo>
                    <a:pt x="1272766" y="0"/>
                    <a:pt x="1281057" y="8291"/>
                    <a:pt x="1281057" y="18518"/>
                  </a:cubicBezTo>
                  <a:lnTo>
                    <a:pt x="1281057" y="794282"/>
                  </a:lnTo>
                  <a:cubicBezTo>
                    <a:pt x="1281057" y="804509"/>
                    <a:pt x="1272766" y="812800"/>
                    <a:pt x="1262538" y="812800"/>
                  </a:cubicBezTo>
                  <a:lnTo>
                    <a:pt x="18518" y="812800"/>
                  </a:lnTo>
                  <a:cubicBezTo>
                    <a:pt x="8291" y="812800"/>
                    <a:pt x="0" y="804509"/>
                    <a:pt x="0" y="794282"/>
                  </a:cubicBezTo>
                  <a:lnTo>
                    <a:pt x="0" y="18518"/>
                  </a:lnTo>
                  <a:cubicBezTo>
                    <a:pt x="0" y="8291"/>
                    <a:pt x="8291" y="0"/>
                    <a:pt x="18518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536" r="0" b="-2536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7093206" y="8508601"/>
            <a:ext cx="510369" cy="729099"/>
          </a:xfrm>
          <a:custGeom>
            <a:avLst/>
            <a:gdLst/>
            <a:ahLst/>
            <a:cxnLst/>
            <a:rect r="r" b="b" t="t" l="l"/>
            <a:pathLst>
              <a:path h="729099" w="510369">
                <a:moveTo>
                  <a:pt x="0" y="0"/>
                </a:moveTo>
                <a:lnTo>
                  <a:pt x="510369" y="0"/>
                </a:lnTo>
                <a:lnTo>
                  <a:pt x="510369" y="729099"/>
                </a:lnTo>
                <a:lnTo>
                  <a:pt x="0" y="7290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410396" y="5825117"/>
            <a:ext cx="511676" cy="654946"/>
          </a:xfrm>
          <a:custGeom>
            <a:avLst/>
            <a:gdLst/>
            <a:ahLst/>
            <a:cxnLst/>
            <a:rect r="r" b="b" t="t" l="l"/>
            <a:pathLst>
              <a:path h="654946" w="511676">
                <a:moveTo>
                  <a:pt x="0" y="0"/>
                </a:moveTo>
                <a:lnTo>
                  <a:pt x="511677" y="0"/>
                </a:lnTo>
                <a:lnTo>
                  <a:pt x="511677" y="654945"/>
                </a:lnTo>
                <a:lnTo>
                  <a:pt x="0" y="654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5221882" y="8153906"/>
            <a:ext cx="620177" cy="529678"/>
            <a:chOff x="0" y="0"/>
            <a:chExt cx="257106" cy="21958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57106" cy="219588"/>
            </a:xfrm>
            <a:custGeom>
              <a:avLst/>
              <a:gdLst/>
              <a:ahLst/>
              <a:cxnLst/>
              <a:rect r="r" b="b" t="t" l="l"/>
              <a:pathLst>
                <a:path h="219588" w="257106">
                  <a:moveTo>
                    <a:pt x="0" y="0"/>
                  </a:moveTo>
                  <a:lnTo>
                    <a:pt x="257106" y="0"/>
                  </a:lnTo>
                  <a:lnTo>
                    <a:pt x="257106" y="219588"/>
                  </a:lnTo>
                  <a:lnTo>
                    <a:pt x="0" y="219588"/>
                  </a:ln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257106" cy="238638"/>
            </a:xfrm>
            <a:prstGeom prst="rect">
              <a:avLst/>
            </a:prstGeom>
          </p:spPr>
          <p:txBody>
            <a:bodyPr anchor="ctr" rtlCol="false" tIns="111715" lIns="111715" bIns="111715" rIns="111715"/>
            <a:lstStyle/>
            <a:p>
              <a:pPr algn="ctr">
                <a:lnSpc>
                  <a:spcPts val="816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5323571" y="8209816"/>
            <a:ext cx="518488" cy="473768"/>
          </a:xfrm>
          <a:custGeom>
            <a:avLst/>
            <a:gdLst/>
            <a:ahLst/>
            <a:cxnLst/>
            <a:rect r="r" b="b" t="t" l="l"/>
            <a:pathLst>
              <a:path h="473768" w="518488">
                <a:moveTo>
                  <a:pt x="0" y="0"/>
                </a:moveTo>
                <a:lnTo>
                  <a:pt x="518488" y="0"/>
                </a:lnTo>
                <a:lnTo>
                  <a:pt x="518488" y="473768"/>
                </a:lnTo>
                <a:lnTo>
                  <a:pt x="0" y="473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2" id="22"/>
          <p:cNvGrpSpPr/>
          <p:nvPr/>
        </p:nvGrpSpPr>
        <p:grpSpPr>
          <a:xfrm rot="0">
            <a:off x="15270380" y="6401532"/>
            <a:ext cx="523181" cy="700105"/>
            <a:chOff x="0" y="0"/>
            <a:chExt cx="812800" cy="108766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9060" y="20536"/>
              <a:ext cx="794681" cy="1067130"/>
            </a:xfrm>
            <a:custGeom>
              <a:avLst/>
              <a:gdLst/>
              <a:ahLst/>
              <a:cxnLst/>
              <a:rect r="r" b="b" t="t" l="l"/>
              <a:pathLst>
                <a:path h="1067130" w="794681">
                  <a:moveTo>
                    <a:pt x="407699" y="7188"/>
                  </a:moveTo>
                  <a:lnTo>
                    <a:pt x="793381" y="1039406"/>
                  </a:lnTo>
                  <a:cubicBezTo>
                    <a:pt x="795737" y="1045711"/>
                    <a:pt x="794854" y="1052771"/>
                    <a:pt x="791016" y="1058301"/>
                  </a:cubicBezTo>
                  <a:cubicBezTo>
                    <a:pt x="787179" y="1063831"/>
                    <a:pt x="780875" y="1067129"/>
                    <a:pt x="774144" y="1067129"/>
                  </a:cubicBezTo>
                  <a:lnTo>
                    <a:pt x="20536" y="1067129"/>
                  </a:lnTo>
                  <a:cubicBezTo>
                    <a:pt x="13805" y="1067129"/>
                    <a:pt x="7501" y="1063831"/>
                    <a:pt x="3664" y="1058301"/>
                  </a:cubicBezTo>
                  <a:cubicBezTo>
                    <a:pt x="-174" y="1052771"/>
                    <a:pt x="-1057" y="1045711"/>
                    <a:pt x="1299" y="1039406"/>
                  </a:cubicBezTo>
                  <a:lnTo>
                    <a:pt x="386981" y="7188"/>
                  </a:lnTo>
                  <a:cubicBezTo>
                    <a:pt x="388596" y="2865"/>
                    <a:pt x="392726" y="0"/>
                    <a:pt x="397340" y="0"/>
                  </a:cubicBezTo>
                  <a:cubicBezTo>
                    <a:pt x="401954" y="0"/>
                    <a:pt x="406084" y="2865"/>
                    <a:pt x="407699" y="7188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59994" lIns="59994" bIns="59994" rIns="59994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5458843" y="6626293"/>
            <a:ext cx="140629" cy="475344"/>
          </a:xfrm>
          <a:custGeom>
            <a:avLst/>
            <a:gdLst/>
            <a:ahLst/>
            <a:cxnLst/>
            <a:rect r="r" b="b" t="t" l="l"/>
            <a:pathLst>
              <a:path h="475344" w="140629">
                <a:moveTo>
                  <a:pt x="0" y="0"/>
                </a:moveTo>
                <a:lnTo>
                  <a:pt x="140629" y="0"/>
                </a:lnTo>
                <a:lnTo>
                  <a:pt x="140629" y="475344"/>
                </a:lnTo>
                <a:lnTo>
                  <a:pt x="0" y="475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4752614" y="6081889"/>
            <a:ext cx="1558712" cy="160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7"/>
              </a:lnSpc>
            </a:pPr>
            <a:r>
              <a:rPr lang="en-US" b="true" sz="1177" i="true" spc="186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613180" y="2923322"/>
            <a:ext cx="3735211" cy="315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b="true" sz="2369" i="true" spc="374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HOT SPRINGS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5239388" y="7335189"/>
            <a:ext cx="585165" cy="585165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82727" lIns="82727" bIns="82727" rIns="8272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5336666" y="7449548"/>
            <a:ext cx="380209" cy="356446"/>
          </a:xfrm>
          <a:custGeom>
            <a:avLst/>
            <a:gdLst/>
            <a:ahLst/>
            <a:cxnLst/>
            <a:rect r="r" b="b" t="t" l="l"/>
            <a:pathLst>
              <a:path h="356446" w="380209">
                <a:moveTo>
                  <a:pt x="0" y="0"/>
                </a:moveTo>
                <a:lnTo>
                  <a:pt x="380209" y="0"/>
                </a:lnTo>
                <a:lnTo>
                  <a:pt x="380209" y="356447"/>
                </a:lnTo>
                <a:lnTo>
                  <a:pt x="0" y="356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341714" y="1997915"/>
            <a:ext cx="4271704" cy="4271704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25046" t="0" r="-25046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907169" y="6458006"/>
            <a:ext cx="3140795" cy="3140795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 l="-25046" t="0" r="-25046" b="0"/>
              </a:stretch>
            </a:blipFill>
          </p:spPr>
        </p:sp>
      </p:grpSp>
      <p:sp>
        <p:nvSpPr>
          <p:cNvPr name="Freeform 36" id="36"/>
          <p:cNvSpPr/>
          <p:nvPr/>
        </p:nvSpPr>
        <p:spPr>
          <a:xfrm flipH="false" flipV="false" rot="0">
            <a:off x="13881620" y="542522"/>
            <a:ext cx="1913586" cy="1662428"/>
          </a:xfrm>
          <a:custGeom>
            <a:avLst/>
            <a:gdLst/>
            <a:ahLst/>
            <a:cxnLst/>
            <a:rect r="r" b="b" t="t" l="l"/>
            <a:pathLst>
              <a:path h="1662428" w="1913586">
                <a:moveTo>
                  <a:pt x="0" y="0"/>
                </a:moveTo>
                <a:lnTo>
                  <a:pt x="1913586" y="0"/>
                </a:lnTo>
                <a:lnTo>
                  <a:pt x="1913586" y="1662428"/>
                </a:lnTo>
                <a:lnTo>
                  <a:pt x="0" y="16624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5602965" y="7847428"/>
            <a:ext cx="7082071" cy="1576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4999076" y="3110715"/>
            <a:ext cx="8100994" cy="6206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9430" indent="-314715" lvl="1">
              <a:lnSpc>
                <a:spcPts val="4081"/>
              </a:lnSpc>
              <a:buFont typeface="Arial"/>
              <a:buChar char="•"/>
            </a:pPr>
            <a:r>
              <a:rPr lang="en-US" b="true" sz="2915">
                <a:solidFill>
                  <a:srgbClr val="0F224A"/>
                </a:solidFill>
                <a:latin typeface="Now Bold"/>
                <a:ea typeface="Now Bold"/>
                <a:cs typeface="Now Bold"/>
                <a:sym typeface="Now Bold"/>
              </a:rPr>
              <a:t>Hot springs are pools of hot w</a:t>
            </a:r>
            <a:r>
              <a:rPr lang="en-US" b="true" sz="2915" u="none">
                <a:solidFill>
                  <a:srgbClr val="0F224A"/>
                </a:solidFill>
                <a:latin typeface="Now Bold"/>
                <a:ea typeface="Now Bold"/>
                <a:cs typeface="Now Bold"/>
                <a:sym typeface="Now Bold"/>
              </a:rPr>
              <a:t>ater that get their temperature from Earth’s underground heat.</a:t>
            </a:r>
          </a:p>
          <a:p>
            <a:pPr algn="l">
              <a:lnSpc>
                <a:spcPts val="4081"/>
              </a:lnSpc>
            </a:pPr>
          </a:p>
          <a:p>
            <a:pPr algn="l" marL="629430" indent="-314715" lvl="1">
              <a:lnSpc>
                <a:spcPts val="4081"/>
              </a:lnSpc>
              <a:buFont typeface="Arial"/>
              <a:buChar char="•"/>
            </a:pPr>
            <a:r>
              <a:rPr lang="en-US" b="true" sz="2915" u="none">
                <a:solidFill>
                  <a:srgbClr val="0F224A"/>
                </a:solidFill>
                <a:latin typeface="Now Bold"/>
                <a:ea typeface="Now Bold"/>
                <a:cs typeface="Now Bold"/>
                <a:sym typeface="Now Bold"/>
              </a:rPr>
              <a:t>The water can be hotter than 200°F.</a:t>
            </a:r>
          </a:p>
          <a:p>
            <a:pPr algn="l">
              <a:lnSpc>
                <a:spcPts val="4081"/>
              </a:lnSpc>
            </a:pPr>
          </a:p>
          <a:p>
            <a:pPr algn="l" marL="629430" indent="-314715" lvl="1">
              <a:lnSpc>
                <a:spcPts val="4081"/>
              </a:lnSpc>
              <a:buFont typeface="Arial"/>
              <a:buChar char="•"/>
            </a:pPr>
            <a:r>
              <a:rPr lang="en-US" b="true" sz="2915" u="none">
                <a:solidFill>
                  <a:srgbClr val="0F224A"/>
                </a:solidFill>
                <a:latin typeface="Now Bold"/>
                <a:ea typeface="Now Bold"/>
                <a:cs typeface="Now Bold"/>
                <a:sym typeface="Now Bold"/>
              </a:rPr>
              <a:t>Hot springs can be so acidic that they can dissolve rocks!</a:t>
            </a:r>
          </a:p>
          <a:p>
            <a:pPr algn="l">
              <a:lnSpc>
                <a:spcPts val="4081"/>
              </a:lnSpc>
            </a:pPr>
          </a:p>
          <a:p>
            <a:pPr algn="l" marL="629430" indent="-314715" lvl="1">
              <a:lnSpc>
                <a:spcPts val="4081"/>
              </a:lnSpc>
              <a:buFont typeface="Arial"/>
              <a:buChar char="•"/>
            </a:pPr>
            <a:r>
              <a:rPr lang="en-US" b="true" sz="2915" u="none">
                <a:solidFill>
                  <a:srgbClr val="0F224A"/>
                </a:solidFill>
                <a:latin typeface="Now Bold"/>
                <a:ea typeface="Now Bold"/>
                <a:cs typeface="Now Bold"/>
                <a:sym typeface="Now Bold"/>
              </a:rPr>
              <a:t>Fun Fact: Some are rainbow-colored from heat-loving bacteria! </a:t>
            </a:r>
          </a:p>
          <a:p>
            <a:pPr algn="l">
              <a:lnSpc>
                <a:spcPts val="4081"/>
              </a:lnSpc>
            </a:pPr>
          </a:p>
        </p:txBody>
      </p:sp>
      <p:grpSp>
        <p:nvGrpSpPr>
          <p:cNvPr name="Group 39" id="39"/>
          <p:cNvGrpSpPr/>
          <p:nvPr/>
        </p:nvGrpSpPr>
        <p:grpSpPr>
          <a:xfrm rot="0">
            <a:off x="4511448" y="4805254"/>
            <a:ext cx="729536" cy="976244"/>
            <a:chOff x="0" y="0"/>
            <a:chExt cx="812800" cy="1087665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6497" y="14727"/>
              <a:ext cx="799806" cy="1072938"/>
            </a:xfrm>
            <a:custGeom>
              <a:avLst/>
              <a:gdLst/>
              <a:ahLst/>
              <a:cxnLst/>
              <a:rect r="r" b="b" t="t" l="l"/>
              <a:pathLst>
                <a:path h="1072938" w="799806">
                  <a:moveTo>
                    <a:pt x="407332" y="5155"/>
                  </a:moveTo>
                  <a:lnTo>
                    <a:pt x="798874" y="1053057"/>
                  </a:lnTo>
                  <a:cubicBezTo>
                    <a:pt x="800564" y="1057578"/>
                    <a:pt x="799930" y="1062641"/>
                    <a:pt x="797178" y="1066607"/>
                  </a:cubicBezTo>
                  <a:cubicBezTo>
                    <a:pt x="794426" y="1070573"/>
                    <a:pt x="789906" y="1072938"/>
                    <a:pt x="785079" y="1072938"/>
                  </a:cubicBezTo>
                  <a:lnTo>
                    <a:pt x="14727" y="1072938"/>
                  </a:lnTo>
                  <a:cubicBezTo>
                    <a:pt x="9900" y="1072938"/>
                    <a:pt x="5379" y="1070573"/>
                    <a:pt x="2628" y="1066607"/>
                  </a:cubicBezTo>
                  <a:cubicBezTo>
                    <a:pt x="-124" y="1062641"/>
                    <a:pt x="-758" y="1057578"/>
                    <a:pt x="932" y="1053057"/>
                  </a:cubicBezTo>
                  <a:lnTo>
                    <a:pt x="392474" y="5155"/>
                  </a:lnTo>
                  <a:cubicBezTo>
                    <a:pt x="393633" y="2055"/>
                    <a:pt x="396594" y="0"/>
                    <a:pt x="399903" y="0"/>
                  </a:cubicBezTo>
                  <a:cubicBezTo>
                    <a:pt x="403212" y="0"/>
                    <a:pt x="406173" y="2055"/>
                    <a:pt x="407332" y="5155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59994" lIns="59994" bIns="59994" rIns="59994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2" id="42"/>
          <p:cNvSpPr/>
          <p:nvPr/>
        </p:nvSpPr>
        <p:spPr>
          <a:xfrm flipH="false" flipV="false" rot="0">
            <a:off x="4774246" y="5118667"/>
            <a:ext cx="196096" cy="662831"/>
          </a:xfrm>
          <a:custGeom>
            <a:avLst/>
            <a:gdLst/>
            <a:ahLst/>
            <a:cxnLst/>
            <a:rect r="r" b="b" t="t" l="l"/>
            <a:pathLst>
              <a:path h="662831" w="196096">
                <a:moveTo>
                  <a:pt x="0" y="0"/>
                </a:moveTo>
                <a:lnTo>
                  <a:pt x="196096" y="0"/>
                </a:lnTo>
                <a:lnTo>
                  <a:pt x="196096" y="662831"/>
                </a:lnTo>
                <a:lnTo>
                  <a:pt x="0" y="662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3" id="43"/>
          <p:cNvGrpSpPr/>
          <p:nvPr/>
        </p:nvGrpSpPr>
        <p:grpSpPr>
          <a:xfrm rot="0">
            <a:off x="4391870" y="6376429"/>
            <a:ext cx="849114" cy="725208"/>
            <a:chOff x="0" y="0"/>
            <a:chExt cx="257106" cy="219588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257106" cy="219588"/>
            </a:xfrm>
            <a:custGeom>
              <a:avLst/>
              <a:gdLst/>
              <a:ahLst/>
              <a:cxnLst/>
              <a:rect r="r" b="b" t="t" l="l"/>
              <a:pathLst>
                <a:path h="219588" w="257106">
                  <a:moveTo>
                    <a:pt x="0" y="0"/>
                  </a:moveTo>
                  <a:lnTo>
                    <a:pt x="257106" y="0"/>
                  </a:lnTo>
                  <a:lnTo>
                    <a:pt x="257106" y="219588"/>
                  </a:lnTo>
                  <a:lnTo>
                    <a:pt x="0" y="219588"/>
                  </a:ln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5" id="45"/>
            <p:cNvSpPr txBox="true"/>
            <p:nvPr/>
          </p:nvSpPr>
          <p:spPr>
            <a:xfrm>
              <a:off x="0" y="-19050"/>
              <a:ext cx="257106" cy="238638"/>
            </a:xfrm>
            <a:prstGeom prst="rect">
              <a:avLst/>
            </a:prstGeom>
          </p:spPr>
          <p:txBody>
            <a:bodyPr anchor="ctr" rtlCol="false" tIns="111715" lIns="111715" bIns="111715" rIns="111715"/>
            <a:lstStyle/>
            <a:p>
              <a:pPr algn="ctr">
                <a:lnSpc>
                  <a:spcPts val="816"/>
                </a:lnSpc>
              </a:pPr>
            </a:p>
          </p:txBody>
        </p:sp>
      </p:grpSp>
      <p:sp>
        <p:nvSpPr>
          <p:cNvPr name="Freeform 46" id="46"/>
          <p:cNvSpPr/>
          <p:nvPr/>
        </p:nvSpPr>
        <p:spPr>
          <a:xfrm flipH="false" flipV="false" rot="0">
            <a:off x="4531098" y="6452978"/>
            <a:ext cx="709886" cy="648659"/>
          </a:xfrm>
          <a:custGeom>
            <a:avLst/>
            <a:gdLst/>
            <a:ahLst/>
            <a:cxnLst/>
            <a:rect r="r" b="b" t="t" l="l"/>
            <a:pathLst>
              <a:path h="648659" w="709886">
                <a:moveTo>
                  <a:pt x="0" y="0"/>
                </a:moveTo>
                <a:lnTo>
                  <a:pt x="709886" y="0"/>
                </a:lnTo>
                <a:lnTo>
                  <a:pt x="709886" y="648659"/>
                </a:lnTo>
                <a:lnTo>
                  <a:pt x="0" y="6486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052122"/>
            <a:ext cx="18523478" cy="12339122"/>
          </a:xfrm>
          <a:custGeom>
            <a:avLst/>
            <a:gdLst/>
            <a:ahLst/>
            <a:cxnLst/>
            <a:rect r="r" b="b" t="t" l="l"/>
            <a:pathLst>
              <a:path h="12339122" w="18523478">
                <a:moveTo>
                  <a:pt x="0" y="0"/>
                </a:moveTo>
                <a:lnTo>
                  <a:pt x="18523478" y="0"/>
                </a:lnTo>
                <a:lnTo>
                  <a:pt x="18523478" y="12339122"/>
                </a:lnTo>
                <a:lnTo>
                  <a:pt x="0" y="12339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211998" y="2524025"/>
            <a:ext cx="4683899" cy="6979578"/>
            <a:chOff x="0" y="0"/>
            <a:chExt cx="3663950" cy="54597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3"/>
              <a:stretch>
                <a:fillRect l="-131725" t="0" r="-13172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955007" y="5811224"/>
            <a:ext cx="3062465" cy="3353472"/>
            <a:chOff x="0" y="0"/>
            <a:chExt cx="2377473" cy="26033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40448" y="0"/>
                  </a:moveTo>
                  <a:lnTo>
                    <a:pt x="2337025" y="0"/>
                  </a:lnTo>
                  <a:cubicBezTo>
                    <a:pt x="2359364" y="0"/>
                    <a:pt x="2377473" y="18109"/>
                    <a:pt x="2377473" y="40448"/>
                  </a:cubicBezTo>
                  <a:lnTo>
                    <a:pt x="2377473" y="2562941"/>
                  </a:lnTo>
                  <a:cubicBezTo>
                    <a:pt x="2377473" y="2585280"/>
                    <a:pt x="2359364" y="2603389"/>
                    <a:pt x="2337025" y="2603389"/>
                  </a:cubicBezTo>
                  <a:lnTo>
                    <a:pt x="40448" y="2603389"/>
                  </a:lnTo>
                  <a:cubicBezTo>
                    <a:pt x="18109" y="2603389"/>
                    <a:pt x="0" y="2585280"/>
                    <a:pt x="0" y="2562941"/>
                  </a:cubicBezTo>
                  <a:lnTo>
                    <a:pt x="0" y="40448"/>
                  </a:lnTo>
                  <a:cubicBezTo>
                    <a:pt x="0" y="18109"/>
                    <a:pt x="18109" y="0"/>
                    <a:pt x="40448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5991" lIns="85991" bIns="85991" rIns="85991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169125" y="5811224"/>
            <a:ext cx="525042" cy="672054"/>
          </a:xfrm>
          <a:custGeom>
            <a:avLst/>
            <a:gdLst/>
            <a:ahLst/>
            <a:cxnLst/>
            <a:rect r="r" b="b" t="t" l="l"/>
            <a:pathLst>
              <a:path h="672054" w="525042">
                <a:moveTo>
                  <a:pt x="0" y="0"/>
                </a:moveTo>
                <a:lnTo>
                  <a:pt x="525042" y="0"/>
                </a:lnTo>
                <a:lnTo>
                  <a:pt x="525042" y="672054"/>
                </a:lnTo>
                <a:lnTo>
                  <a:pt x="0" y="672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3838609" y="3253929"/>
            <a:ext cx="3235701" cy="2124527"/>
            <a:chOff x="0" y="0"/>
            <a:chExt cx="1742693" cy="114423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5890" y="0"/>
                  </a:moveTo>
                  <a:lnTo>
                    <a:pt x="1706803" y="0"/>
                  </a:lnTo>
                  <a:cubicBezTo>
                    <a:pt x="1716322" y="0"/>
                    <a:pt x="1725450" y="3781"/>
                    <a:pt x="1732181" y="10512"/>
                  </a:cubicBezTo>
                  <a:cubicBezTo>
                    <a:pt x="1738912" y="17243"/>
                    <a:pt x="1742693" y="26371"/>
                    <a:pt x="1742693" y="35890"/>
                  </a:cubicBezTo>
                  <a:lnTo>
                    <a:pt x="1742693" y="1108344"/>
                  </a:lnTo>
                  <a:cubicBezTo>
                    <a:pt x="1742693" y="1117863"/>
                    <a:pt x="1738912" y="1126991"/>
                    <a:pt x="1732181" y="1133722"/>
                  </a:cubicBezTo>
                  <a:cubicBezTo>
                    <a:pt x="1725450" y="1140453"/>
                    <a:pt x="1716322" y="1144234"/>
                    <a:pt x="1706803" y="1144234"/>
                  </a:cubicBezTo>
                  <a:lnTo>
                    <a:pt x="35890" y="1144234"/>
                  </a:lnTo>
                  <a:cubicBezTo>
                    <a:pt x="26371" y="1144234"/>
                    <a:pt x="17243" y="1140453"/>
                    <a:pt x="10512" y="1133722"/>
                  </a:cubicBezTo>
                  <a:cubicBezTo>
                    <a:pt x="3781" y="1126991"/>
                    <a:pt x="0" y="1117863"/>
                    <a:pt x="0" y="1108344"/>
                  </a:cubicBezTo>
                  <a:lnTo>
                    <a:pt x="0" y="35890"/>
                  </a:lnTo>
                  <a:cubicBezTo>
                    <a:pt x="0" y="26371"/>
                    <a:pt x="3781" y="17243"/>
                    <a:pt x="10512" y="10512"/>
                  </a:cubicBezTo>
                  <a:cubicBezTo>
                    <a:pt x="17243" y="3781"/>
                    <a:pt x="26371" y="0"/>
                    <a:pt x="35890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5991" lIns="85991" bIns="85991" rIns="85991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955007" y="3360322"/>
            <a:ext cx="3002905" cy="1905272"/>
            <a:chOff x="0" y="0"/>
            <a:chExt cx="1281057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8047" y="0"/>
                  </a:moveTo>
                  <a:lnTo>
                    <a:pt x="1263010" y="0"/>
                  </a:lnTo>
                  <a:cubicBezTo>
                    <a:pt x="1267796" y="0"/>
                    <a:pt x="1272387" y="1901"/>
                    <a:pt x="1275771" y="5286"/>
                  </a:cubicBezTo>
                  <a:cubicBezTo>
                    <a:pt x="1279156" y="8670"/>
                    <a:pt x="1281057" y="13261"/>
                    <a:pt x="1281057" y="18047"/>
                  </a:cubicBezTo>
                  <a:lnTo>
                    <a:pt x="1281057" y="794753"/>
                  </a:lnTo>
                  <a:cubicBezTo>
                    <a:pt x="1281057" y="799539"/>
                    <a:pt x="1279156" y="804130"/>
                    <a:pt x="1275771" y="807514"/>
                  </a:cubicBezTo>
                  <a:cubicBezTo>
                    <a:pt x="1272387" y="810899"/>
                    <a:pt x="1267796" y="812800"/>
                    <a:pt x="1263010" y="812800"/>
                  </a:cubicBezTo>
                  <a:lnTo>
                    <a:pt x="18047" y="812800"/>
                  </a:lnTo>
                  <a:cubicBezTo>
                    <a:pt x="13261" y="812800"/>
                    <a:pt x="8670" y="810899"/>
                    <a:pt x="5286" y="807514"/>
                  </a:cubicBezTo>
                  <a:cubicBezTo>
                    <a:pt x="1901" y="804130"/>
                    <a:pt x="0" y="799539"/>
                    <a:pt x="0" y="794753"/>
                  </a:cubicBezTo>
                  <a:lnTo>
                    <a:pt x="0" y="18047"/>
                  </a:lnTo>
                  <a:cubicBezTo>
                    <a:pt x="0" y="13261"/>
                    <a:pt x="1901" y="8670"/>
                    <a:pt x="5286" y="5286"/>
                  </a:cubicBezTo>
                  <a:cubicBezTo>
                    <a:pt x="8670" y="1901"/>
                    <a:pt x="13261" y="0"/>
                    <a:pt x="18047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454" r="0" b="-2454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7133516" y="8564807"/>
            <a:ext cx="523701" cy="748144"/>
          </a:xfrm>
          <a:custGeom>
            <a:avLst/>
            <a:gdLst/>
            <a:ahLst/>
            <a:cxnLst/>
            <a:rect r="r" b="b" t="t" l="l"/>
            <a:pathLst>
              <a:path h="748144" w="523701">
                <a:moveTo>
                  <a:pt x="0" y="0"/>
                </a:moveTo>
                <a:lnTo>
                  <a:pt x="523701" y="0"/>
                </a:lnTo>
                <a:lnTo>
                  <a:pt x="523701" y="748144"/>
                </a:lnTo>
                <a:lnTo>
                  <a:pt x="0" y="748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432869" y="5811224"/>
            <a:ext cx="525042" cy="672054"/>
          </a:xfrm>
          <a:custGeom>
            <a:avLst/>
            <a:gdLst/>
            <a:ahLst/>
            <a:cxnLst/>
            <a:rect r="r" b="b" t="t" l="l"/>
            <a:pathLst>
              <a:path h="672054" w="525042">
                <a:moveTo>
                  <a:pt x="0" y="0"/>
                </a:moveTo>
                <a:lnTo>
                  <a:pt x="525043" y="0"/>
                </a:lnTo>
                <a:lnTo>
                  <a:pt x="525043" y="672054"/>
                </a:lnTo>
                <a:lnTo>
                  <a:pt x="0" y="672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5263073" y="6402696"/>
            <a:ext cx="536847" cy="718394"/>
            <a:chOff x="0" y="0"/>
            <a:chExt cx="812800" cy="108766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8829" y="20013"/>
              <a:ext cx="795142" cy="1067652"/>
            </a:xfrm>
            <a:custGeom>
              <a:avLst/>
              <a:gdLst/>
              <a:ahLst/>
              <a:cxnLst/>
              <a:rect r="r" b="b" t="t" l="l"/>
              <a:pathLst>
                <a:path h="1067652" w="795142">
                  <a:moveTo>
                    <a:pt x="407666" y="7005"/>
                  </a:moveTo>
                  <a:lnTo>
                    <a:pt x="793876" y="1040635"/>
                  </a:lnTo>
                  <a:cubicBezTo>
                    <a:pt x="796172" y="1046779"/>
                    <a:pt x="795311" y="1053659"/>
                    <a:pt x="791571" y="1059048"/>
                  </a:cubicBezTo>
                  <a:cubicBezTo>
                    <a:pt x="787832" y="1064438"/>
                    <a:pt x="781688" y="1067652"/>
                    <a:pt x="775129" y="1067652"/>
                  </a:cubicBezTo>
                  <a:lnTo>
                    <a:pt x="20013" y="1067652"/>
                  </a:lnTo>
                  <a:cubicBezTo>
                    <a:pt x="13454" y="1067652"/>
                    <a:pt x="7310" y="1064438"/>
                    <a:pt x="3571" y="1059048"/>
                  </a:cubicBezTo>
                  <a:cubicBezTo>
                    <a:pt x="-169" y="1053659"/>
                    <a:pt x="-1030" y="1046779"/>
                    <a:pt x="1266" y="1040635"/>
                  </a:cubicBezTo>
                  <a:lnTo>
                    <a:pt x="387476" y="7005"/>
                  </a:lnTo>
                  <a:cubicBezTo>
                    <a:pt x="389050" y="2792"/>
                    <a:pt x="393074" y="0"/>
                    <a:pt x="397571" y="0"/>
                  </a:cubicBezTo>
                  <a:cubicBezTo>
                    <a:pt x="402068" y="0"/>
                    <a:pt x="406092" y="2792"/>
                    <a:pt x="407666" y="7005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1561" lIns="61561" bIns="61561" rIns="61561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5456459" y="6633329"/>
            <a:ext cx="144302" cy="487761"/>
          </a:xfrm>
          <a:custGeom>
            <a:avLst/>
            <a:gdLst/>
            <a:ahLst/>
            <a:cxnLst/>
            <a:rect r="r" b="b" t="t" l="l"/>
            <a:pathLst>
              <a:path h="487761" w="144302">
                <a:moveTo>
                  <a:pt x="0" y="0"/>
                </a:moveTo>
                <a:lnTo>
                  <a:pt x="144302" y="0"/>
                </a:lnTo>
                <a:lnTo>
                  <a:pt x="144302" y="487761"/>
                </a:lnTo>
                <a:lnTo>
                  <a:pt x="0" y="4877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4731782" y="6074206"/>
            <a:ext cx="1599429" cy="1651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8"/>
              </a:lnSpc>
            </a:pPr>
            <a:r>
              <a:rPr lang="en-US" b="true" sz="1208" i="true" spc="19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562583" y="2832633"/>
            <a:ext cx="3832783" cy="324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1"/>
              </a:lnSpc>
            </a:pPr>
            <a:r>
              <a:rPr lang="en-US" b="true" sz="2431" i="true" spc="384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DEEP OCEAN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5231271" y="7360743"/>
            <a:ext cx="600451" cy="600451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84888" lIns="84888" bIns="84888" rIns="84888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5331090" y="7478089"/>
            <a:ext cx="390141" cy="365758"/>
          </a:xfrm>
          <a:custGeom>
            <a:avLst/>
            <a:gdLst/>
            <a:ahLst/>
            <a:cxnLst/>
            <a:rect r="r" b="b" t="t" l="l"/>
            <a:pathLst>
              <a:path h="365758" w="390141">
                <a:moveTo>
                  <a:pt x="0" y="0"/>
                </a:moveTo>
                <a:lnTo>
                  <a:pt x="390142" y="0"/>
                </a:lnTo>
                <a:lnTo>
                  <a:pt x="390142" y="365758"/>
                </a:lnTo>
                <a:lnTo>
                  <a:pt x="0" y="3657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5197284" y="8122427"/>
            <a:ext cx="668425" cy="545931"/>
            <a:chOff x="0" y="0"/>
            <a:chExt cx="855228" cy="698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3124" y="0"/>
              <a:ext cx="848979" cy="698500"/>
            </a:xfrm>
            <a:custGeom>
              <a:avLst/>
              <a:gdLst/>
              <a:ahLst/>
              <a:cxnLst/>
              <a:rect r="r" b="b" t="t" l="l"/>
              <a:pathLst>
                <a:path h="698500" w="848979">
                  <a:moveTo>
                    <a:pt x="846279" y="359261"/>
                  </a:moveTo>
                  <a:lnTo>
                    <a:pt x="654728" y="688489"/>
                  </a:lnTo>
                  <a:cubicBezTo>
                    <a:pt x="651122" y="694687"/>
                    <a:pt x="644492" y="698500"/>
                    <a:pt x="637321" y="698500"/>
                  </a:cubicBezTo>
                  <a:lnTo>
                    <a:pt x="211658" y="698500"/>
                  </a:lnTo>
                  <a:cubicBezTo>
                    <a:pt x="204487" y="698500"/>
                    <a:pt x="197858" y="694687"/>
                    <a:pt x="194251" y="688489"/>
                  </a:cubicBezTo>
                  <a:lnTo>
                    <a:pt x="2701" y="359261"/>
                  </a:lnTo>
                  <a:cubicBezTo>
                    <a:pt x="-900" y="353073"/>
                    <a:pt x="-900" y="345427"/>
                    <a:pt x="2701" y="339239"/>
                  </a:cubicBezTo>
                  <a:lnTo>
                    <a:pt x="194251" y="10011"/>
                  </a:lnTo>
                  <a:cubicBezTo>
                    <a:pt x="197858" y="3813"/>
                    <a:pt x="204487" y="0"/>
                    <a:pt x="211658" y="0"/>
                  </a:cubicBezTo>
                  <a:lnTo>
                    <a:pt x="637321" y="0"/>
                  </a:lnTo>
                  <a:cubicBezTo>
                    <a:pt x="644492" y="0"/>
                    <a:pt x="651122" y="3813"/>
                    <a:pt x="654728" y="10011"/>
                  </a:cubicBezTo>
                  <a:lnTo>
                    <a:pt x="846279" y="339239"/>
                  </a:lnTo>
                  <a:cubicBezTo>
                    <a:pt x="849880" y="345427"/>
                    <a:pt x="849880" y="353073"/>
                    <a:pt x="846279" y="359261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79405" lIns="79405" bIns="79405" rIns="79405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5300622" y="8231686"/>
            <a:ext cx="430022" cy="245451"/>
          </a:xfrm>
          <a:custGeom>
            <a:avLst/>
            <a:gdLst/>
            <a:ahLst/>
            <a:cxnLst/>
            <a:rect r="r" b="b" t="t" l="l"/>
            <a:pathLst>
              <a:path h="245451" w="430022">
                <a:moveTo>
                  <a:pt x="0" y="0"/>
                </a:moveTo>
                <a:lnTo>
                  <a:pt x="430022" y="0"/>
                </a:lnTo>
                <a:lnTo>
                  <a:pt x="430022" y="245451"/>
                </a:lnTo>
                <a:lnTo>
                  <a:pt x="0" y="2454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235" t="0" r="-6235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514545" y="2405918"/>
            <a:ext cx="5050149" cy="4120357"/>
            <a:chOff x="0" y="0"/>
            <a:chExt cx="5781160" cy="471678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321" y="1273"/>
              <a:ext cx="5783040" cy="4716345"/>
            </a:xfrm>
            <a:custGeom>
              <a:avLst/>
              <a:gdLst/>
              <a:ahLst/>
              <a:cxnLst/>
              <a:rect r="r" b="b" t="t" l="l"/>
              <a:pathLst>
                <a:path h="4716345" w="5783040">
                  <a:moveTo>
                    <a:pt x="4088979" y="4653277"/>
                  </a:moveTo>
                  <a:cubicBezTo>
                    <a:pt x="4055527" y="4660897"/>
                    <a:pt x="4029678" y="4671057"/>
                    <a:pt x="4003828" y="4673597"/>
                  </a:cubicBezTo>
                  <a:cubicBezTo>
                    <a:pt x="3857854" y="4683757"/>
                    <a:pt x="3713401" y="4693917"/>
                    <a:pt x="3567428" y="4702807"/>
                  </a:cubicBezTo>
                  <a:cubicBezTo>
                    <a:pt x="3492920" y="4706617"/>
                    <a:pt x="3418413" y="4710427"/>
                    <a:pt x="3343906" y="4711697"/>
                  </a:cubicBezTo>
                  <a:cubicBezTo>
                    <a:pt x="3263316" y="4714237"/>
                    <a:pt x="3182727" y="4718047"/>
                    <a:pt x="3103658" y="4715507"/>
                  </a:cubicBezTo>
                  <a:cubicBezTo>
                    <a:pt x="3027630" y="4714237"/>
                    <a:pt x="2951602" y="4710427"/>
                    <a:pt x="2878615" y="4698997"/>
                  </a:cubicBezTo>
                  <a:cubicBezTo>
                    <a:pt x="2784341" y="4685027"/>
                    <a:pt x="2688545" y="4685027"/>
                    <a:pt x="2595791" y="4672327"/>
                  </a:cubicBezTo>
                  <a:cubicBezTo>
                    <a:pt x="2354023" y="4639307"/>
                    <a:pt x="2107692" y="4648197"/>
                    <a:pt x="1864403" y="4634227"/>
                  </a:cubicBezTo>
                  <a:cubicBezTo>
                    <a:pt x="1727553" y="4626607"/>
                    <a:pt x="1590703" y="4608827"/>
                    <a:pt x="1453853" y="4593587"/>
                  </a:cubicBezTo>
                  <a:cubicBezTo>
                    <a:pt x="1298756" y="4577077"/>
                    <a:pt x="1143659" y="4558027"/>
                    <a:pt x="987041" y="4540247"/>
                  </a:cubicBezTo>
                  <a:cubicBezTo>
                    <a:pt x="873000" y="4527547"/>
                    <a:pt x="757437" y="4514847"/>
                    <a:pt x="643395" y="4502147"/>
                  </a:cubicBezTo>
                  <a:cubicBezTo>
                    <a:pt x="640354" y="4502147"/>
                    <a:pt x="637313" y="4500877"/>
                    <a:pt x="634272" y="4500877"/>
                  </a:cubicBezTo>
                  <a:cubicBezTo>
                    <a:pt x="538477" y="4466587"/>
                    <a:pt x="436600" y="4439917"/>
                    <a:pt x="348407" y="4395467"/>
                  </a:cubicBezTo>
                  <a:cubicBezTo>
                    <a:pt x="199393" y="4319267"/>
                    <a:pt x="135529" y="4197347"/>
                    <a:pt x="129447" y="4053837"/>
                  </a:cubicBezTo>
                  <a:cubicBezTo>
                    <a:pt x="127926" y="4004307"/>
                    <a:pt x="120324" y="3956047"/>
                    <a:pt x="120324" y="3906517"/>
                  </a:cubicBezTo>
                  <a:cubicBezTo>
                    <a:pt x="121844" y="3837937"/>
                    <a:pt x="127926" y="3770627"/>
                    <a:pt x="132488" y="3703317"/>
                  </a:cubicBezTo>
                  <a:cubicBezTo>
                    <a:pt x="144653" y="3502657"/>
                    <a:pt x="150735" y="3301997"/>
                    <a:pt x="132488" y="3101337"/>
                  </a:cubicBezTo>
                  <a:cubicBezTo>
                    <a:pt x="115762" y="2920997"/>
                    <a:pt x="100556" y="2741927"/>
                    <a:pt x="83830" y="2561587"/>
                  </a:cubicBezTo>
                  <a:cubicBezTo>
                    <a:pt x="73186" y="2446017"/>
                    <a:pt x="59501" y="2331717"/>
                    <a:pt x="50378" y="2216147"/>
                  </a:cubicBezTo>
                  <a:cubicBezTo>
                    <a:pt x="44296" y="2139947"/>
                    <a:pt x="45816" y="2062477"/>
                    <a:pt x="39734" y="1986277"/>
                  </a:cubicBezTo>
                  <a:cubicBezTo>
                    <a:pt x="36693" y="1943097"/>
                    <a:pt x="19967" y="1901187"/>
                    <a:pt x="18446" y="1858007"/>
                  </a:cubicBezTo>
                  <a:cubicBezTo>
                    <a:pt x="12364" y="1753867"/>
                    <a:pt x="10843" y="1648457"/>
                    <a:pt x="7802" y="1543047"/>
                  </a:cubicBezTo>
                  <a:cubicBezTo>
                    <a:pt x="6282" y="1502407"/>
                    <a:pt x="-1321" y="1461767"/>
                    <a:pt x="200" y="1421127"/>
                  </a:cubicBezTo>
                  <a:cubicBezTo>
                    <a:pt x="1720" y="1357627"/>
                    <a:pt x="10843" y="1294127"/>
                    <a:pt x="12364" y="1230627"/>
                  </a:cubicBezTo>
                  <a:cubicBezTo>
                    <a:pt x="13885" y="1156967"/>
                    <a:pt x="4761" y="1083307"/>
                    <a:pt x="7802" y="1010917"/>
                  </a:cubicBezTo>
                  <a:cubicBezTo>
                    <a:pt x="7802" y="941067"/>
                    <a:pt x="18446" y="872487"/>
                    <a:pt x="29090" y="802637"/>
                  </a:cubicBezTo>
                  <a:cubicBezTo>
                    <a:pt x="32131" y="778507"/>
                    <a:pt x="53419" y="756917"/>
                    <a:pt x="59501" y="732787"/>
                  </a:cubicBezTo>
                  <a:cubicBezTo>
                    <a:pt x="85351" y="613407"/>
                    <a:pt x="112721" y="494027"/>
                    <a:pt x="179625" y="383537"/>
                  </a:cubicBezTo>
                  <a:cubicBezTo>
                    <a:pt x="194831" y="359407"/>
                    <a:pt x="219160" y="337817"/>
                    <a:pt x="241968" y="318767"/>
                  </a:cubicBezTo>
                  <a:cubicBezTo>
                    <a:pt x="249571" y="312417"/>
                    <a:pt x="267818" y="316227"/>
                    <a:pt x="272379" y="316227"/>
                  </a:cubicBezTo>
                  <a:cubicBezTo>
                    <a:pt x="283023" y="299717"/>
                    <a:pt x="289106" y="283207"/>
                    <a:pt x="301270" y="275587"/>
                  </a:cubicBezTo>
                  <a:cubicBezTo>
                    <a:pt x="366654" y="233677"/>
                    <a:pt x="435079" y="203197"/>
                    <a:pt x="520230" y="195577"/>
                  </a:cubicBezTo>
                  <a:cubicBezTo>
                    <a:pt x="584094" y="189227"/>
                    <a:pt x="646437" y="166367"/>
                    <a:pt x="710300" y="153667"/>
                  </a:cubicBezTo>
                  <a:cubicBezTo>
                    <a:pt x="787848" y="138427"/>
                    <a:pt x="865397" y="120647"/>
                    <a:pt x="945986" y="111757"/>
                  </a:cubicBezTo>
                  <a:cubicBezTo>
                    <a:pt x="1018973" y="104137"/>
                    <a:pt x="1088919" y="87627"/>
                    <a:pt x="1163426" y="82547"/>
                  </a:cubicBezTo>
                  <a:cubicBezTo>
                    <a:pt x="1239454" y="77467"/>
                    <a:pt x="1315482" y="62227"/>
                    <a:pt x="1393030" y="57147"/>
                  </a:cubicBezTo>
                  <a:cubicBezTo>
                    <a:pt x="1602867" y="44447"/>
                    <a:pt x="1814225" y="35557"/>
                    <a:pt x="2024062" y="25397"/>
                  </a:cubicBezTo>
                  <a:cubicBezTo>
                    <a:pt x="2075761" y="22857"/>
                    <a:pt x="2127460" y="25397"/>
                    <a:pt x="2179159" y="26667"/>
                  </a:cubicBezTo>
                  <a:cubicBezTo>
                    <a:pt x="2205008" y="27937"/>
                    <a:pt x="2230858" y="33017"/>
                    <a:pt x="2258228" y="35557"/>
                  </a:cubicBezTo>
                  <a:cubicBezTo>
                    <a:pt x="2270392" y="36827"/>
                    <a:pt x="2282556" y="33017"/>
                    <a:pt x="2294721" y="33017"/>
                  </a:cubicBezTo>
                  <a:cubicBezTo>
                    <a:pt x="2331214" y="33017"/>
                    <a:pt x="2369228" y="33017"/>
                    <a:pt x="2405722" y="31747"/>
                  </a:cubicBezTo>
                  <a:cubicBezTo>
                    <a:pt x="2475667" y="29207"/>
                    <a:pt x="2547134" y="22857"/>
                    <a:pt x="2617079" y="22857"/>
                  </a:cubicBezTo>
                  <a:cubicBezTo>
                    <a:pt x="2685504" y="22857"/>
                    <a:pt x="2753929" y="26667"/>
                    <a:pt x="2822355" y="29207"/>
                  </a:cubicBezTo>
                  <a:lnTo>
                    <a:pt x="2877095" y="29207"/>
                  </a:lnTo>
                  <a:cubicBezTo>
                    <a:pt x="2960725" y="26667"/>
                    <a:pt x="3042835" y="26667"/>
                    <a:pt x="3126466" y="22857"/>
                  </a:cubicBezTo>
                  <a:cubicBezTo>
                    <a:pt x="3207056" y="19047"/>
                    <a:pt x="3286124" y="10157"/>
                    <a:pt x="3366714" y="6347"/>
                  </a:cubicBezTo>
                  <a:cubicBezTo>
                    <a:pt x="3404728" y="3807"/>
                    <a:pt x="3444262" y="3807"/>
                    <a:pt x="3482276" y="10157"/>
                  </a:cubicBezTo>
                  <a:cubicBezTo>
                    <a:pt x="3540058" y="19047"/>
                    <a:pt x="3594798" y="24127"/>
                    <a:pt x="3652579" y="10157"/>
                  </a:cubicBezTo>
                  <a:cubicBezTo>
                    <a:pt x="3673867" y="5077"/>
                    <a:pt x="3701237" y="13967"/>
                    <a:pt x="3725566" y="16507"/>
                  </a:cubicBezTo>
                  <a:cubicBezTo>
                    <a:pt x="3736210" y="17777"/>
                    <a:pt x="3748374" y="20317"/>
                    <a:pt x="3754456" y="16507"/>
                  </a:cubicBezTo>
                  <a:cubicBezTo>
                    <a:pt x="3795511" y="-8893"/>
                    <a:pt x="3833525" y="-2543"/>
                    <a:pt x="3873060" y="19047"/>
                  </a:cubicBezTo>
                  <a:cubicBezTo>
                    <a:pt x="3877622" y="21587"/>
                    <a:pt x="3889786" y="15237"/>
                    <a:pt x="3898909" y="15237"/>
                  </a:cubicBezTo>
                  <a:cubicBezTo>
                    <a:pt x="3935403" y="15237"/>
                    <a:pt x="3971896" y="15237"/>
                    <a:pt x="4009910" y="16507"/>
                  </a:cubicBezTo>
                  <a:cubicBezTo>
                    <a:pt x="4037280" y="17777"/>
                    <a:pt x="4063129" y="25397"/>
                    <a:pt x="4090500" y="27937"/>
                  </a:cubicBezTo>
                  <a:cubicBezTo>
                    <a:pt x="4149801" y="34287"/>
                    <a:pt x="4210623" y="44447"/>
                    <a:pt x="4271446" y="44447"/>
                  </a:cubicBezTo>
                  <a:cubicBezTo>
                    <a:pt x="4385488" y="45717"/>
                    <a:pt x="4499529" y="49527"/>
                    <a:pt x="4612051" y="69847"/>
                  </a:cubicBezTo>
                  <a:cubicBezTo>
                    <a:pt x="4716969" y="88897"/>
                    <a:pt x="4824929" y="88897"/>
                    <a:pt x="4931368" y="104137"/>
                  </a:cubicBezTo>
                  <a:cubicBezTo>
                    <a:pt x="4995231" y="113027"/>
                    <a:pt x="5060615" y="129537"/>
                    <a:pt x="5115355" y="156207"/>
                  </a:cubicBezTo>
                  <a:cubicBezTo>
                    <a:pt x="5174657" y="184147"/>
                    <a:pt x="5220274" y="229867"/>
                    <a:pt x="5273493" y="267967"/>
                  </a:cubicBezTo>
                  <a:cubicBezTo>
                    <a:pt x="5293261" y="281937"/>
                    <a:pt x="5322151" y="292097"/>
                    <a:pt x="5335836" y="309877"/>
                  </a:cubicBezTo>
                  <a:cubicBezTo>
                    <a:pt x="5375371" y="358137"/>
                    <a:pt x="5410344" y="408937"/>
                    <a:pt x="5445317" y="459737"/>
                  </a:cubicBezTo>
                  <a:cubicBezTo>
                    <a:pt x="5471166" y="496567"/>
                    <a:pt x="5497015" y="534667"/>
                    <a:pt x="5516782" y="572767"/>
                  </a:cubicBezTo>
                  <a:cubicBezTo>
                    <a:pt x="5538070" y="617217"/>
                    <a:pt x="5554796" y="662937"/>
                    <a:pt x="5571523" y="709927"/>
                  </a:cubicBezTo>
                  <a:cubicBezTo>
                    <a:pt x="5597373" y="783587"/>
                    <a:pt x="5627783" y="857247"/>
                    <a:pt x="5644509" y="933447"/>
                  </a:cubicBezTo>
                  <a:cubicBezTo>
                    <a:pt x="5668838" y="1040127"/>
                    <a:pt x="5681003" y="1149347"/>
                    <a:pt x="5699249" y="1257297"/>
                  </a:cubicBezTo>
                  <a:cubicBezTo>
                    <a:pt x="5705331" y="1292857"/>
                    <a:pt x="5712934" y="1328417"/>
                    <a:pt x="5715976" y="1363977"/>
                  </a:cubicBezTo>
                  <a:cubicBezTo>
                    <a:pt x="5725099" y="1465577"/>
                    <a:pt x="5731181" y="1565907"/>
                    <a:pt x="5738784" y="1667507"/>
                  </a:cubicBezTo>
                  <a:cubicBezTo>
                    <a:pt x="5749428" y="1793237"/>
                    <a:pt x="5764634" y="1917697"/>
                    <a:pt x="5772237" y="2043427"/>
                  </a:cubicBezTo>
                  <a:cubicBezTo>
                    <a:pt x="5779839" y="2164077"/>
                    <a:pt x="5784919" y="2285997"/>
                    <a:pt x="5782379" y="2407917"/>
                  </a:cubicBezTo>
                  <a:cubicBezTo>
                    <a:pt x="5778318" y="2611117"/>
                    <a:pt x="5766154" y="2813047"/>
                    <a:pt x="5753990" y="3016247"/>
                  </a:cubicBezTo>
                  <a:cubicBezTo>
                    <a:pt x="5746387" y="3141977"/>
                    <a:pt x="5735743" y="3266437"/>
                    <a:pt x="5720537" y="3390897"/>
                  </a:cubicBezTo>
                  <a:cubicBezTo>
                    <a:pt x="5705331" y="3515357"/>
                    <a:pt x="5682523" y="3638547"/>
                    <a:pt x="5665797" y="3763007"/>
                  </a:cubicBezTo>
                  <a:cubicBezTo>
                    <a:pt x="5653633" y="3849367"/>
                    <a:pt x="5650592" y="3935727"/>
                    <a:pt x="5636907" y="4020817"/>
                  </a:cubicBezTo>
                  <a:cubicBezTo>
                    <a:pt x="5624742" y="4098287"/>
                    <a:pt x="5579126" y="4166867"/>
                    <a:pt x="5518303" y="4224017"/>
                  </a:cubicBezTo>
                  <a:cubicBezTo>
                    <a:pt x="5468125" y="4272277"/>
                    <a:pt x="5428590" y="4326887"/>
                    <a:pt x="5376891" y="4373877"/>
                  </a:cubicBezTo>
                  <a:cubicBezTo>
                    <a:pt x="5331275" y="4415787"/>
                    <a:pt x="5281096" y="4457697"/>
                    <a:pt x="5202027" y="4458967"/>
                  </a:cubicBezTo>
                  <a:cubicBezTo>
                    <a:pt x="5183780" y="4458967"/>
                    <a:pt x="5167054" y="4474207"/>
                    <a:pt x="5148808" y="4481827"/>
                  </a:cubicBezTo>
                  <a:cubicBezTo>
                    <a:pt x="5071259" y="4509767"/>
                    <a:pt x="4990670" y="4533897"/>
                    <a:pt x="4914642" y="4564377"/>
                  </a:cubicBezTo>
                  <a:cubicBezTo>
                    <a:pt x="4774751" y="4620257"/>
                    <a:pt x="4624216" y="4629147"/>
                    <a:pt x="4473680" y="4634227"/>
                  </a:cubicBezTo>
                  <a:cubicBezTo>
                    <a:pt x="4415899" y="4636767"/>
                    <a:pt x="4356597" y="4632957"/>
                    <a:pt x="4298816" y="4636767"/>
                  </a:cubicBezTo>
                  <a:cubicBezTo>
                    <a:pt x="4269925" y="4638037"/>
                    <a:pt x="4242556" y="4649467"/>
                    <a:pt x="4215185" y="4654547"/>
                  </a:cubicBezTo>
                  <a:cubicBezTo>
                    <a:pt x="4203021" y="4657087"/>
                    <a:pt x="4190856" y="4655817"/>
                    <a:pt x="4177171" y="4657087"/>
                  </a:cubicBezTo>
                  <a:cubicBezTo>
                    <a:pt x="4158925" y="4658357"/>
                    <a:pt x="4140678" y="4662167"/>
                    <a:pt x="4122432" y="4660897"/>
                  </a:cubicBezTo>
                  <a:cubicBezTo>
                    <a:pt x="4104185" y="4658357"/>
                    <a:pt x="4092020" y="4653277"/>
                    <a:pt x="4088979" y="4653277"/>
                  </a:cubicBezTo>
                  <a:close/>
                </a:path>
              </a:pathLst>
            </a:custGeom>
            <a:blipFill>
              <a:blip r:embed="rId13"/>
              <a:stretch>
                <a:fillRect l="-34990" t="-26" r="-35006" b="-27"/>
              </a:stretch>
            </a:blip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402108" y="6773997"/>
            <a:ext cx="3275025" cy="3199222"/>
            <a:chOff x="0" y="0"/>
            <a:chExt cx="4828540" cy="471678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1103" y="1273"/>
              <a:ext cx="4830645" cy="4716345"/>
            </a:xfrm>
            <a:custGeom>
              <a:avLst/>
              <a:gdLst/>
              <a:ahLst/>
              <a:cxnLst/>
              <a:rect r="r" b="b" t="t" l="l"/>
              <a:pathLst>
                <a:path h="4716345" w="4830645">
                  <a:moveTo>
                    <a:pt x="3415197" y="4653277"/>
                  </a:moveTo>
                  <a:cubicBezTo>
                    <a:pt x="3387257" y="4660897"/>
                    <a:pt x="3365667" y="4671057"/>
                    <a:pt x="3344077" y="4673597"/>
                  </a:cubicBezTo>
                  <a:cubicBezTo>
                    <a:pt x="3222157" y="4683757"/>
                    <a:pt x="3101507" y="4693917"/>
                    <a:pt x="2979587" y="4702807"/>
                  </a:cubicBezTo>
                  <a:cubicBezTo>
                    <a:pt x="2917357" y="4706617"/>
                    <a:pt x="2855127" y="4710427"/>
                    <a:pt x="2792897" y="4711697"/>
                  </a:cubicBezTo>
                  <a:cubicBezTo>
                    <a:pt x="2725587" y="4714237"/>
                    <a:pt x="2658277" y="4718047"/>
                    <a:pt x="2592237" y="4715507"/>
                  </a:cubicBezTo>
                  <a:cubicBezTo>
                    <a:pt x="2528737" y="4714237"/>
                    <a:pt x="2465237" y="4710427"/>
                    <a:pt x="2404277" y="4698997"/>
                  </a:cubicBezTo>
                  <a:cubicBezTo>
                    <a:pt x="2325537" y="4685027"/>
                    <a:pt x="2245527" y="4685027"/>
                    <a:pt x="2168057" y="4672327"/>
                  </a:cubicBezTo>
                  <a:cubicBezTo>
                    <a:pt x="1966127" y="4639307"/>
                    <a:pt x="1760387" y="4648197"/>
                    <a:pt x="1557187" y="4634227"/>
                  </a:cubicBezTo>
                  <a:cubicBezTo>
                    <a:pt x="1442887" y="4626607"/>
                    <a:pt x="1328587" y="4608827"/>
                    <a:pt x="1214287" y="4593587"/>
                  </a:cubicBezTo>
                  <a:cubicBezTo>
                    <a:pt x="1084747" y="4577077"/>
                    <a:pt x="955207" y="4558027"/>
                    <a:pt x="824397" y="4540247"/>
                  </a:cubicBezTo>
                  <a:cubicBezTo>
                    <a:pt x="729147" y="4527547"/>
                    <a:pt x="632627" y="4514847"/>
                    <a:pt x="537377" y="4502147"/>
                  </a:cubicBezTo>
                  <a:cubicBezTo>
                    <a:pt x="534837" y="4502147"/>
                    <a:pt x="532297" y="4500877"/>
                    <a:pt x="529757" y="4500877"/>
                  </a:cubicBezTo>
                  <a:cubicBezTo>
                    <a:pt x="449747" y="4466587"/>
                    <a:pt x="364657" y="4439917"/>
                    <a:pt x="290997" y="4395467"/>
                  </a:cubicBezTo>
                  <a:cubicBezTo>
                    <a:pt x="166537" y="4319267"/>
                    <a:pt x="113197" y="4197347"/>
                    <a:pt x="108117" y="4053837"/>
                  </a:cubicBezTo>
                  <a:cubicBezTo>
                    <a:pt x="106847" y="4004307"/>
                    <a:pt x="100497" y="3956047"/>
                    <a:pt x="100497" y="3906517"/>
                  </a:cubicBezTo>
                  <a:cubicBezTo>
                    <a:pt x="101767" y="3837937"/>
                    <a:pt x="106847" y="3770627"/>
                    <a:pt x="110657" y="3703317"/>
                  </a:cubicBezTo>
                  <a:cubicBezTo>
                    <a:pt x="120817" y="3502657"/>
                    <a:pt x="125897" y="3301997"/>
                    <a:pt x="110657" y="3101337"/>
                  </a:cubicBezTo>
                  <a:cubicBezTo>
                    <a:pt x="96687" y="2920997"/>
                    <a:pt x="83987" y="2741927"/>
                    <a:pt x="70017" y="2561587"/>
                  </a:cubicBezTo>
                  <a:cubicBezTo>
                    <a:pt x="61127" y="2446017"/>
                    <a:pt x="49697" y="2331717"/>
                    <a:pt x="42077" y="2216147"/>
                  </a:cubicBezTo>
                  <a:cubicBezTo>
                    <a:pt x="36997" y="2139947"/>
                    <a:pt x="38267" y="2062477"/>
                    <a:pt x="33187" y="1986277"/>
                  </a:cubicBezTo>
                  <a:cubicBezTo>
                    <a:pt x="30647" y="1943097"/>
                    <a:pt x="16677" y="1901187"/>
                    <a:pt x="15407" y="1858007"/>
                  </a:cubicBezTo>
                  <a:cubicBezTo>
                    <a:pt x="10327" y="1753867"/>
                    <a:pt x="9057" y="1648457"/>
                    <a:pt x="6517" y="1543047"/>
                  </a:cubicBezTo>
                  <a:cubicBezTo>
                    <a:pt x="5247" y="1502407"/>
                    <a:pt x="-1103" y="1461767"/>
                    <a:pt x="167" y="1421127"/>
                  </a:cubicBezTo>
                  <a:cubicBezTo>
                    <a:pt x="1437" y="1357627"/>
                    <a:pt x="9057" y="1294127"/>
                    <a:pt x="10327" y="1230627"/>
                  </a:cubicBezTo>
                  <a:cubicBezTo>
                    <a:pt x="11597" y="1156967"/>
                    <a:pt x="3977" y="1083307"/>
                    <a:pt x="6517" y="1010917"/>
                  </a:cubicBezTo>
                  <a:cubicBezTo>
                    <a:pt x="6517" y="941067"/>
                    <a:pt x="15407" y="872487"/>
                    <a:pt x="24297" y="802637"/>
                  </a:cubicBezTo>
                  <a:cubicBezTo>
                    <a:pt x="26837" y="778507"/>
                    <a:pt x="44617" y="756917"/>
                    <a:pt x="49697" y="732787"/>
                  </a:cubicBezTo>
                  <a:cubicBezTo>
                    <a:pt x="71287" y="613407"/>
                    <a:pt x="94147" y="494027"/>
                    <a:pt x="150027" y="383537"/>
                  </a:cubicBezTo>
                  <a:cubicBezTo>
                    <a:pt x="162727" y="359407"/>
                    <a:pt x="183047" y="337817"/>
                    <a:pt x="202097" y="318767"/>
                  </a:cubicBezTo>
                  <a:cubicBezTo>
                    <a:pt x="208447" y="312417"/>
                    <a:pt x="223687" y="316227"/>
                    <a:pt x="227497" y="316227"/>
                  </a:cubicBezTo>
                  <a:cubicBezTo>
                    <a:pt x="236387" y="299717"/>
                    <a:pt x="241467" y="283207"/>
                    <a:pt x="251627" y="275587"/>
                  </a:cubicBezTo>
                  <a:cubicBezTo>
                    <a:pt x="306237" y="233677"/>
                    <a:pt x="363387" y="203197"/>
                    <a:pt x="434507" y="195577"/>
                  </a:cubicBezTo>
                  <a:cubicBezTo>
                    <a:pt x="487847" y="189227"/>
                    <a:pt x="539917" y="166367"/>
                    <a:pt x="593257" y="153667"/>
                  </a:cubicBezTo>
                  <a:cubicBezTo>
                    <a:pt x="658027" y="138427"/>
                    <a:pt x="722797" y="120647"/>
                    <a:pt x="790107" y="111757"/>
                  </a:cubicBezTo>
                  <a:cubicBezTo>
                    <a:pt x="851067" y="104137"/>
                    <a:pt x="909487" y="87627"/>
                    <a:pt x="971717" y="82547"/>
                  </a:cubicBezTo>
                  <a:cubicBezTo>
                    <a:pt x="1035217" y="77467"/>
                    <a:pt x="1098717" y="62227"/>
                    <a:pt x="1163487" y="57147"/>
                  </a:cubicBezTo>
                  <a:cubicBezTo>
                    <a:pt x="1338747" y="44447"/>
                    <a:pt x="1515277" y="35557"/>
                    <a:pt x="1690537" y="25397"/>
                  </a:cubicBezTo>
                  <a:cubicBezTo>
                    <a:pt x="1733717" y="22857"/>
                    <a:pt x="1776897" y="25397"/>
                    <a:pt x="1820077" y="26667"/>
                  </a:cubicBezTo>
                  <a:cubicBezTo>
                    <a:pt x="1841667" y="27937"/>
                    <a:pt x="1863257" y="33017"/>
                    <a:pt x="1886117" y="35557"/>
                  </a:cubicBezTo>
                  <a:cubicBezTo>
                    <a:pt x="1896277" y="36827"/>
                    <a:pt x="1906437" y="33017"/>
                    <a:pt x="1916597" y="33017"/>
                  </a:cubicBezTo>
                  <a:cubicBezTo>
                    <a:pt x="1947077" y="33017"/>
                    <a:pt x="1978827" y="33017"/>
                    <a:pt x="2009307" y="31747"/>
                  </a:cubicBezTo>
                  <a:cubicBezTo>
                    <a:pt x="2067727" y="29207"/>
                    <a:pt x="2127417" y="22857"/>
                    <a:pt x="2185837" y="22857"/>
                  </a:cubicBezTo>
                  <a:cubicBezTo>
                    <a:pt x="2242987" y="22857"/>
                    <a:pt x="2300137" y="26667"/>
                    <a:pt x="2357287" y="29207"/>
                  </a:cubicBezTo>
                  <a:lnTo>
                    <a:pt x="2403007" y="29207"/>
                  </a:lnTo>
                  <a:cubicBezTo>
                    <a:pt x="2472857" y="26667"/>
                    <a:pt x="2541437" y="26667"/>
                    <a:pt x="2611287" y="22857"/>
                  </a:cubicBezTo>
                  <a:cubicBezTo>
                    <a:pt x="2678597" y="19047"/>
                    <a:pt x="2744637" y="10157"/>
                    <a:pt x="2811947" y="6347"/>
                  </a:cubicBezTo>
                  <a:cubicBezTo>
                    <a:pt x="2843697" y="3807"/>
                    <a:pt x="2876717" y="3807"/>
                    <a:pt x="2908467" y="10157"/>
                  </a:cubicBezTo>
                  <a:cubicBezTo>
                    <a:pt x="2956727" y="19047"/>
                    <a:pt x="3002447" y="24127"/>
                    <a:pt x="3050707" y="10157"/>
                  </a:cubicBezTo>
                  <a:cubicBezTo>
                    <a:pt x="3068487" y="5077"/>
                    <a:pt x="3091347" y="13967"/>
                    <a:pt x="3111667" y="16507"/>
                  </a:cubicBezTo>
                  <a:cubicBezTo>
                    <a:pt x="3120557" y="17777"/>
                    <a:pt x="3130717" y="20317"/>
                    <a:pt x="3135797" y="16507"/>
                  </a:cubicBezTo>
                  <a:cubicBezTo>
                    <a:pt x="3170087" y="-8893"/>
                    <a:pt x="3201837" y="-2543"/>
                    <a:pt x="3234857" y="19047"/>
                  </a:cubicBezTo>
                  <a:cubicBezTo>
                    <a:pt x="3238667" y="21587"/>
                    <a:pt x="3248827" y="15237"/>
                    <a:pt x="3256447" y="15237"/>
                  </a:cubicBezTo>
                  <a:cubicBezTo>
                    <a:pt x="3286927" y="15237"/>
                    <a:pt x="3317407" y="15237"/>
                    <a:pt x="3349157" y="16507"/>
                  </a:cubicBezTo>
                  <a:cubicBezTo>
                    <a:pt x="3372017" y="17777"/>
                    <a:pt x="3393607" y="25397"/>
                    <a:pt x="3416467" y="27937"/>
                  </a:cubicBezTo>
                  <a:cubicBezTo>
                    <a:pt x="3465997" y="34287"/>
                    <a:pt x="3516797" y="44447"/>
                    <a:pt x="3567597" y="44447"/>
                  </a:cubicBezTo>
                  <a:cubicBezTo>
                    <a:pt x="3662847" y="45717"/>
                    <a:pt x="3758097" y="49527"/>
                    <a:pt x="3852077" y="69847"/>
                  </a:cubicBezTo>
                  <a:cubicBezTo>
                    <a:pt x="3939707" y="88897"/>
                    <a:pt x="4029877" y="88897"/>
                    <a:pt x="4118777" y="104137"/>
                  </a:cubicBezTo>
                  <a:cubicBezTo>
                    <a:pt x="4172117" y="113027"/>
                    <a:pt x="4226727" y="129537"/>
                    <a:pt x="4272447" y="156207"/>
                  </a:cubicBezTo>
                  <a:cubicBezTo>
                    <a:pt x="4321977" y="184147"/>
                    <a:pt x="4360077" y="229867"/>
                    <a:pt x="4404527" y="267967"/>
                  </a:cubicBezTo>
                  <a:cubicBezTo>
                    <a:pt x="4421037" y="281937"/>
                    <a:pt x="4445167" y="292097"/>
                    <a:pt x="4456597" y="309877"/>
                  </a:cubicBezTo>
                  <a:cubicBezTo>
                    <a:pt x="4489617" y="358137"/>
                    <a:pt x="4518827" y="408937"/>
                    <a:pt x="4548037" y="459737"/>
                  </a:cubicBezTo>
                  <a:cubicBezTo>
                    <a:pt x="4569627" y="496567"/>
                    <a:pt x="4591217" y="534667"/>
                    <a:pt x="4607727" y="572767"/>
                  </a:cubicBezTo>
                  <a:cubicBezTo>
                    <a:pt x="4625507" y="617217"/>
                    <a:pt x="4639477" y="662937"/>
                    <a:pt x="4653447" y="709927"/>
                  </a:cubicBezTo>
                  <a:cubicBezTo>
                    <a:pt x="4675037" y="783587"/>
                    <a:pt x="4700437" y="857247"/>
                    <a:pt x="4714407" y="933447"/>
                  </a:cubicBezTo>
                  <a:cubicBezTo>
                    <a:pt x="4734727" y="1040127"/>
                    <a:pt x="4744887" y="1149347"/>
                    <a:pt x="4760127" y="1257297"/>
                  </a:cubicBezTo>
                  <a:cubicBezTo>
                    <a:pt x="4765207" y="1292857"/>
                    <a:pt x="4771557" y="1328417"/>
                    <a:pt x="4774097" y="1363977"/>
                  </a:cubicBezTo>
                  <a:cubicBezTo>
                    <a:pt x="4781717" y="1465577"/>
                    <a:pt x="4786797" y="1565907"/>
                    <a:pt x="4793147" y="1667507"/>
                  </a:cubicBezTo>
                  <a:cubicBezTo>
                    <a:pt x="4802037" y="1793237"/>
                    <a:pt x="4814737" y="1917697"/>
                    <a:pt x="4821087" y="2043427"/>
                  </a:cubicBezTo>
                  <a:cubicBezTo>
                    <a:pt x="4827437" y="2164077"/>
                    <a:pt x="4832517" y="2285997"/>
                    <a:pt x="4829977" y="2407917"/>
                  </a:cubicBezTo>
                  <a:cubicBezTo>
                    <a:pt x="4826167" y="2611117"/>
                    <a:pt x="4816007" y="2813047"/>
                    <a:pt x="4805847" y="3016247"/>
                  </a:cubicBezTo>
                  <a:cubicBezTo>
                    <a:pt x="4799497" y="3141977"/>
                    <a:pt x="4790607" y="3266437"/>
                    <a:pt x="4777907" y="3390897"/>
                  </a:cubicBezTo>
                  <a:cubicBezTo>
                    <a:pt x="4765207" y="3515357"/>
                    <a:pt x="4746157" y="3638547"/>
                    <a:pt x="4732187" y="3763007"/>
                  </a:cubicBezTo>
                  <a:cubicBezTo>
                    <a:pt x="4722027" y="3849367"/>
                    <a:pt x="4719487" y="3935727"/>
                    <a:pt x="4708057" y="4020817"/>
                  </a:cubicBezTo>
                  <a:cubicBezTo>
                    <a:pt x="4697897" y="4098287"/>
                    <a:pt x="4659797" y="4166867"/>
                    <a:pt x="4608997" y="4224017"/>
                  </a:cubicBezTo>
                  <a:cubicBezTo>
                    <a:pt x="4567087" y="4272277"/>
                    <a:pt x="4534067" y="4326887"/>
                    <a:pt x="4490887" y="4373877"/>
                  </a:cubicBezTo>
                  <a:cubicBezTo>
                    <a:pt x="4452787" y="4415787"/>
                    <a:pt x="4410877" y="4457697"/>
                    <a:pt x="4344837" y="4458967"/>
                  </a:cubicBezTo>
                  <a:cubicBezTo>
                    <a:pt x="4329597" y="4458967"/>
                    <a:pt x="4315627" y="4474207"/>
                    <a:pt x="4300387" y="4481827"/>
                  </a:cubicBezTo>
                  <a:cubicBezTo>
                    <a:pt x="4235617" y="4509767"/>
                    <a:pt x="4168307" y="4533897"/>
                    <a:pt x="4104807" y="4564377"/>
                  </a:cubicBezTo>
                  <a:cubicBezTo>
                    <a:pt x="3987967" y="4620257"/>
                    <a:pt x="3862237" y="4629147"/>
                    <a:pt x="3736507" y="4634227"/>
                  </a:cubicBezTo>
                  <a:cubicBezTo>
                    <a:pt x="3688247" y="4636767"/>
                    <a:pt x="3638717" y="4632957"/>
                    <a:pt x="3590457" y="4636767"/>
                  </a:cubicBezTo>
                  <a:cubicBezTo>
                    <a:pt x="3566327" y="4638037"/>
                    <a:pt x="3543467" y="4649467"/>
                    <a:pt x="3520607" y="4654547"/>
                  </a:cubicBezTo>
                  <a:cubicBezTo>
                    <a:pt x="3510447" y="4657087"/>
                    <a:pt x="3500287" y="4655817"/>
                    <a:pt x="3488857" y="4657087"/>
                  </a:cubicBezTo>
                  <a:cubicBezTo>
                    <a:pt x="3473617" y="4658357"/>
                    <a:pt x="3458377" y="4662167"/>
                    <a:pt x="3443137" y="4660897"/>
                  </a:cubicBezTo>
                  <a:cubicBezTo>
                    <a:pt x="3427897" y="4658357"/>
                    <a:pt x="3417737" y="4653277"/>
                    <a:pt x="3415197" y="4653277"/>
                  </a:cubicBezTo>
                  <a:close/>
                </a:path>
              </a:pathLst>
            </a:custGeom>
            <a:blipFill>
              <a:blip r:embed="rId14"/>
              <a:stretch>
                <a:fillRect l="-15089" t="0" r="-15089" b="0"/>
              </a:stretch>
            </a:blipFill>
          </p:spPr>
        </p:sp>
      </p:grpSp>
      <p:sp>
        <p:nvSpPr>
          <p:cNvPr name="TextBox 35" id="35"/>
          <p:cNvSpPr txBox="true"/>
          <p:nvPr/>
        </p:nvSpPr>
        <p:spPr>
          <a:xfrm rot="0">
            <a:off x="6087820" y="2632791"/>
            <a:ext cx="7009879" cy="678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98567" indent="-299284" lvl="1">
              <a:lnSpc>
                <a:spcPts val="3881"/>
              </a:lnSpc>
              <a:buFont typeface="Arial"/>
              <a:buChar char="•"/>
            </a:pPr>
            <a:r>
              <a:rPr lang="en-US" sz="2772">
                <a:solidFill>
                  <a:srgbClr val="BED9FF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In the deepest parts of the ocean, pressure can be over 1,000 times what we feel at the surface.</a:t>
            </a:r>
          </a:p>
          <a:p>
            <a:pPr algn="l">
              <a:lnSpc>
                <a:spcPts val="3881"/>
              </a:lnSpc>
            </a:pPr>
          </a:p>
          <a:p>
            <a:pPr algn="l" marL="598567" indent="-299284" lvl="1">
              <a:lnSpc>
                <a:spcPts val="3881"/>
              </a:lnSpc>
              <a:buFont typeface="Arial"/>
              <a:buChar char="•"/>
            </a:pPr>
            <a:r>
              <a:rPr lang="en-US" sz="2772">
                <a:solidFill>
                  <a:srgbClr val="BED9FF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The temperatures are near freezing, usually around 39°F.</a:t>
            </a:r>
          </a:p>
          <a:p>
            <a:pPr algn="l">
              <a:lnSpc>
                <a:spcPts val="3881"/>
              </a:lnSpc>
            </a:pPr>
          </a:p>
          <a:p>
            <a:pPr algn="l" marL="598567" indent="-299284" lvl="1">
              <a:lnSpc>
                <a:spcPts val="3881"/>
              </a:lnSpc>
              <a:buFont typeface="Arial"/>
              <a:buChar char="•"/>
            </a:pPr>
            <a:r>
              <a:rPr lang="en-US" sz="2772">
                <a:solidFill>
                  <a:srgbClr val="BED9FF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Even in the deepest parts of the ocean, the water is still salty.</a:t>
            </a:r>
          </a:p>
          <a:p>
            <a:pPr algn="l">
              <a:lnSpc>
                <a:spcPts val="3881"/>
              </a:lnSpc>
            </a:pPr>
          </a:p>
          <a:p>
            <a:pPr algn="l" marL="598567" indent="-299284" lvl="1">
              <a:lnSpc>
                <a:spcPts val="3881"/>
              </a:lnSpc>
              <a:buFont typeface="Arial"/>
              <a:buChar char="•"/>
            </a:pPr>
            <a:r>
              <a:rPr lang="en-US" sz="2772">
                <a:solidFill>
                  <a:srgbClr val="BED9FF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Fun Fact: Since it’s so dark, many deep sea animals are capable of producing their own light, meaning they can glow in the dark!</a:t>
            </a:r>
          </a:p>
        </p:txBody>
      </p:sp>
      <p:sp>
        <p:nvSpPr>
          <p:cNvPr name="Freeform 36" id="36"/>
          <p:cNvSpPr/>
          <p:nvPr/>
        </p:nvSpPr>
        <p:spPr>
          <a:xfrm flipH="false" flipV="true" rot="0">
            <a:off x="13617001" y="-703773"/>
            <a:ext cx="5040401" cy="4114800"/>
          </a:xfrm>
          <a:custGeom>
            <a:avLst/>
            <a:gdLst/>
            <a:ahLst/>
            <a:cxnLst/>
            <a:rect r="r" b="b" t="t" l="l"/>
            <a:pathLst>
              <a:path h="4114800" w="5040401">
                <a:moveTo>
                  <a:pt x="0" y="4114800"/>
                </a:moveTo>
                <a:lnTo>
                  <a:pt x="5040401" y="4114800"/>
                </a:lnTo>
                <a:lnTo>
                  <a:pt x="504040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4373862" y="331059"/>
            <a:ext cx="9775755" cy="2074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12099">
                <a:solidFill>
                  <a:srgbClr val="A0C8FF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DEEP OCEANS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5626043" y="4444647"/>
            <a:ext cx="705119" cy="943570"/>
            <a:chOff x="0" y="0"/>
            <a:chExt cx="812800" cy="108766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6722" y="15237"/>
              <a:ext cx="799356" cy="1072428"/>
            </a:xfrm>
            <a:custGeom>
              <a:avLst/>
              <a:gdLst/>
              <a:ahLst/>
              <a:cxnLst/>
              <a:rect r="r" b="b" t="t" l="l"/>
              <a:pathLst>
                <a:path h="1072428" w="799356">
                  <a:moveTo>
                    <a:pt x="407364" y="5333"/>
                  </a:moveTo>
                  <a:lnTo>
                    <a:pt x="798392" y="1051858"/>
                  </a:lnTo>
                  <a:cubicBezTo>
                    <a:pt x="800140" y="1056537"/>
                    <a:pt x="799485" y="1061774"/>
                    <a:pt x="796637" y="1065878"/>
                  </a:cubicBezTo>
                  <a:cubicBezTo>
                    <a:pt x="793790" y="1069981"/>
                    <a:pt x="789113" y="1072428"/>
                    <a:pt x="784119" y="1072428"/>
                  </a:cubicBezTo>
                  <a:lnTo>
                    <a:pt x="15237" y="1072428"/>
                  </a:lnTo>
                  <a:cubicBezTo>
                    <a:pt x="10243" y="1072428"/>
                    <a:pt x="5566" y="1069981"/>
                    <a:pt x="2719" y="1065878"/>
                  </a:cubicBezTo>
                  <a:cubicBezTo>
                    <a:pt x="-129" y="1061774"/>
                    <a:pt x="-784" y="1056537"/>
                    <a:pt x="964" y="1051858"/>
                  </a:cubicBezTo>
                  <a:lnTo>
                    <a:pt x="391992" y="5333"/>
                  </a:lnTo>
                  <a:cubicBezTo>
                    <a:pt x="393190" y="2126"/>
                    <a:pt x="396254" y="0"/>
                    <a:pt x="399678" y="0"/>
                  </a:cubicBezTo>
                  <a:cubicBezTo>
                    <a:pt x="403102" y="0"/>
                    <a:pt x="406166" y="2126"/>
                    <a:pt x="407364" y="5333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0" id="40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1561" lIns="61561" bIns="61561" rIns="61561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1" id="41"/>
          <p:cNvSpPr/>
          <p:nvPr/>
        </p:nvSpPr>
        <p:spPr>
          <a:xfrm flipH="false" flipV="false" rot="0">
            <a:off x="5880045" y="4747571"/>
            <a:ext cx="189533" cy="640647"/>
          </a:xfrm>
          <a:custGeom>
            <a:avLst/>
            <a:gdLst/>
            <a:ahLst/>
            <a:cxnLst/>
            <a:rect r="r" b="b" t="t" l="l"/>
            <a:pathLst>
              <a:path h="640647" w="189533">
                <a:moveTo>
                  <a:pt x="0" y="0"/>
                </a:moveTo>
                <a:lnTo>
                  <a:pt x="189533" y="0"/>
                </a:lnTo>
                <a:lnTo>
                  <a:pt x="189533" y="640646"/>
                </a:lnTo>
                <a:lnTo>
                  <a:pt x="0" y="6406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2" id="42"/>
          <p:cNvGrpSpPr/>
          <p:nvPr/>
        </p:nvGrpSpPr>
        <p:grpSpPr>
          <a:xfrm rot="0">
            <a:off x="5598769" y="6136133"/>
            <a:ext cx="780986" cy="637864"/>
            <a:chOff x="0" y="0"/>
            <a:chExt cx="855228" cy="6985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2674" y="0"/>
              <a:ext cx="849880" cy="698500"/>
            </a:xfrm>
            <a:custGeom>
              <a:avLst/>
              <a:gdLst/>
              <a:ahLst/>
              <a:cxnLst/>
              <a:rect r="r" b="b" t="t" l="l"/>
              <a:pathLst>
                <a:path h="698500" w="849880">
                  <a:moveTo>
                    <a:pt x="847569" y="357818"/>
                  </a:moveTo>
                  <a:lnTo>
                    <a:pt x="654339" y="689932"/>
                  </a:lnTo>
                  <a:cubicBezTo>
                    <a:pt x="651252" y="695237"/>
                    <a:pt x="645578" y="698500"/>
                    <a:pt x="639441" y="698500"/>
                  </a:cubicBezTo>
                  <a:lnTo>
                    <a:pt x="210439" y="698500"/>
                  </a:lnTo>
                  <a:cubicBezTo>
                    <a:pt x="204302" y="698500"/>
                    <a:pt x="198627" y="695237"/>
                    <a:pt x="195541" y="689932"/>
                  </a:cubicBezTo>
                  <a:lnTo>
                    <a:pt x="2311" y="357818"/>
                  </a:lnTo>
                  <a:cubicBezTo>
                    <a:pt x="-770" y="352522"/>
                    <a:pt x="-770" y="345978"/>
                    <a:pt x="2311" y="340682"/>
                  </a:cubicBezTo>
                  <a:lnTo>
                    <a:pt x="195541" y="8568"/>
                  </a:lnTo>
                  <a:cubicBezTo>
                    <a:pt x="198627" y="3263"/>
                    <a:pt x="204302" y="0"/>
                    <a:pt x="210439" y="0"/>
                  </a:cubicBezTo>
                  <a:lnTo>
                    <a:pt x="639441" y="0"/>
                  </a:lnTo>
                  <a:cubicBezTo>
                    <a:pt x="645578" y="0"/>
                    <a:pt x="651252" y="3263"/>
                    <a:pt x="654339" y="8568"/>
                  </a:cubicBezTo>
                  <a:lnTo>
                    <a:pt x="847569" y="340682"/>
                  </a:lnTo>
                  <a:cubicBezTo>
                    <a:pt x="850650" y="345978"/>
                    <a:pt x="850650" y="352522"/>
                    <a:pt x="847569" y="357818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79405" lIns="79405" bIns="79405" rIns="79405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5719509" y="6263791"/>
            <a:ext cx="502436" cy="286784"/>
          </a:xfrm>
          <a:custGeom>
            <a:avLst/>
            <a:gdLst/>
            <a:ahLst/>
            <a:cxnLst/>
            <a:rect r="r" b="b" t="t" l="l"/>
            <a:pathLst>
              <a:path h="286784" w="502436">
                <a:moveTo>
                  <a:pt x="0" y="0"/>
                </a:moveTo>
                <a:lnTo>
                  <a:pt x="502436" y="0"/>
                </a:lnTo>
                <a:lnTo>
                  <a:pt x="502436" y="286784"/>
                </a:lnTo>
                <a:lnTo>
                  <a:pt x="0" y="286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235" t="0" r="-6235" b="0"/>
            </a:stretch>
          </a:blipFill>
        </p:spPr>
      </p:sp>
      <p:grpSp>
        <p:nvGrpSpPr>
          <p:cNvPr name="Group 46" id="46"/>
          <p:cNvGrpSpPr/>
          <p:nvPr/>
        </p:nvGrpSpPr>
        <p:grpSpPr>
          <a:xfrm rot="0">
            <a:off x="5610292" y="2975861"/>
            <a:ext cx="720870" cy="720870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84888" lIns="84888" bIns="84888" rIns="84888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5730129" y="3116741"/>
            <a:ext cx="468384" cy="439110"/>
          </a:xfrm>
          <a:custGeom>
            <a:avLst/>
            <a:gdLst/>
            <a:ahLst/>
            <a:cxnLst/>
            <a:rect r="r" b="b" t="t" l="l"/>
            <a:pathLst>
              <a:path h="439110" w="468384">
                <a:moveTo>
                  <a:pt x="0" y="0"/>
                </a:moveTo>
                <a:lnTo>
                  <a:pt x="468384" y="0"/>
                </a:lnTo>
                <a:lnTo>
                  <a:pt x="468384" y="439110"/>
                </a:lnTo>
                <a:lnTo>
                  <a:pt x="0" y="439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5CC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629631" cy="10513385"/>
          </a:xfrm>
          <a:custGeom>
            <a:avLst/>
            <a:gdLst/>
            <a:ahLst/>
            <a:cxnLst/>
            <a:rect r="r" b="b" t="t" l="l"/>
            <a:pathLst>
              <a:path h="10513385" w="18629631">
                <a:moveTo>
                  <a:pt x="0" y="0"/>
                </a:moveTo>
                <a:lnTo>
                  <a:pt x="18629631" y="0"/>
                </a:lnTo>
                <a:lnTo>
                  <a:pt x="18629631" y="10513385"/>
                </a:lnTo>
                <a:lnTo>
                  <a:pt x="0" y="10513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55420" y="2739345"/>
            <a:ext cx="4672302" cy="6962296"/>
            <a:chOff x="0" y="0"/>
            <a:chExt cx="3663950" cy="54597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3"/>
              <a:stretch>
                <a:fillRect l="-131725" t="0" r="-13172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964129" y="6018405"/>
            <a:ext cx="3054883" cy="3345169"/>
            <a:chOff x="0" y="0"/>
            <a:chExt cx="2377473" cy="26033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40548" y="0"/>
                  </a:moveTo>
                  <a:lnTo>
                    <a:pt x="2336924" y="0"/>
                  </a:lnTo>
                  <a:cubicBezTo>
                    <a:pt x="2359319" y="0"/>
                    <a:pt x="2377473" y="18154"/>
                    <a:pt x="2377473" y="40548"/>
                  </a:cubicBezTo>
                  <a:lnTo>
                    <a:pt x="2377473" y="2562840"/>
                  </a:lnTo>
                  <a:cubicBezTo>
                    <a:pt x="2377473" y="2585235"/>
                    <a:pt x="2359319" y="2603389"/>
                    <a:pt x="2336924" y="2603389"/>
                  </a:cubicBezTo>
                  <a:lnTo>
                    <a:pt x="40548" y="2603389"/>
                  </a:lnTo>
                  <a:cubicBezTo>
                    <a:pt x="18154" y="2603389"/>
                    <a:pt x="0" y="2585235"/>
                    <a:pt x="0" y="2562840"/>
                  </a:cubicBezTo>
                  <a:lnTo>
                    <a:pt x="0" y="40548"/>
                  </a:lnTo>
                  <a:cubicBezTo>
                    <a:pt x="0" y="18154"/>
                    <a:pt x="18154" y="0"/>
                    <a:pt x="40548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5778" lIns="85778" bIns="85778" rIns="85778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522850" y="6599602"/>
            <a:ext cx="320948" cy="366126"/>
          </a:xfrm>
          <a:custGeom>
            <a:avLst/>
            <a:gdLst/>
            <a:ahLst/>
            <a:cxnLst/>
            <a:rect r="r" b="b" t="t" l="l"/>
            <a:pathLst>
              <a:path h="366126" w="320948">
                <a:moveTo>
                  <a:pt x="0" y="0"/>
                </a:moveTo>
                <a:lnTo>
                  <a:pt x="320949" y="0"/>
                </a:lnTo>
                <a:lnTo>
                  <a:pt x="320949" y="366126"/>
                </a:lnTo>
                <a:lnTo>
                  <a:pt x="0" y="366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061366" y="6018405"/>
            <a:ext cx="523743" cy="670390"/>
          </a:xfrm>
          <a:custGeom>
            <a:avLst/>
            <a:gdLst/>
            <a:ahLst/>
            <a:cxnLst/>
            <a:rect r="r" b="b" t="t" l="l"/>
            <a:pathLst>
              <a:path h="670390" w="523743">
                <a:moveTo>
                  <a:pt x="0" y="0"/>
                </a:moveTo>
                <a:lnTo>
                  <a:pt x="523742" y="0"/>
                </a:lnTo>
                <a:lnTo>
                  <a:pt x="523742" y="670390"/>
                </a:lnTo>
                <a:lnTo>
                  <a:pt x="0" y="67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3825762" y="3467442"/>
            <a:ext cx="3227689" cy="2119267"/>
            <a:chOff x="0" y="0"/>
            <a:chExt cx="1742693" cy="11442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5979" y="0"/>
                  </a:moveTo>
                  <a:lnTo>
                    <a:pt x="1706714" y="0"/>
                  </a:lnTo>
                  <a:cubicBezTo>
                    <a:pt x="1716256" y="0"/>
                    <a:pt x="1725408" y="3791"/>
                    <a:pt x="1732155" y="10538"/>
                  </a:cubicBezTo>
                  <a:cubicBezTo>
                    <a:pt x="1738902" y="17285"/>
                    <a:pt x="1742693" y="26437"/>
                    <a:pt x="1742693" y="35979"/>
                  </a:cubicBezTo>
                  <a:lnTo>
                    <a:pt x="1742693" y="1108255"/>
                  </a:lnTo>
                  <a:cubicBezTo>
                    <a:pt x="1742693" y="1128126"/>
                    <a:pt x="1726585" y="1144234"/>
                    <a:pt x="1706714" y="1144234"/>
                  </a:cubicBezTo>
                  <a:lnTo>
                    <a:pt x="35979" y="1144234"/>
                  </a:lnTo>
                  <a:cubicBezTo>
                    <a:pt x="16108" y="1144234"/>
                    <a:pt x="0" y="1128126"/>
                    <a:pt x="0" y="1108255"/>
                  </a:cubicBezTo>
                  <a:lnTo>
                    <a:pt x="0" y="35979"/>
                  </a:lnTo>
                  <a:cubicBezTo>
                    <a:pt x="0" y="26437"/>
                    <a:pt x="3791" y="17285"/>
                    <a:pt x="10538" y="10538"/>
                  </a:cubicBezTo>
                  <a:cubicBezTo>
                    <a:pt x="17285" y="3791"/>
                    <a:pt x="26437" y="0"/>
                    <a:pt x="35979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5778" lIns="85778" bIns="85778" rIns="85778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941872" y="3573571"/>
            <a:ext cx="2995470" cy="1900554"/>
            <a:chOff x="0" y="0"/>
            <a:chExt cx="1281057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8092" y="0"/>
                  </a:moveTo>
                  <a:lnTo>
                    <a:pt x="1262965" y="0"/>
                  </a:lnTo>
                  <a:cubicBezTo>
                    <a:pt x="1267763" y="0"/>
                    <a:pt x="1272365" y="1906"/>
                    <a:pt x="1275758" y="5299"/>
                  </a:cubicBezTo>
                  <a:cubicBezTo>
                    <a:pt x="1279151" y="8692"/>
                    <a:pt x="1281057" y="13294"/>
                    <a:pt x="1281057" y="18092"/>
                  </a:cubicBezTo>
                  <a:lnTo>
                    <a:pt x="1281057" y="794708"/>
                  </a:lnTo>
                  <a:cubicBezTo>
                    <a:pt x="1281057" y="804700"/>
                    <a:pt x="1272957" y="812800"/>
                    <a:pt x="1262965" y="812800"/>
                  </a:cubicBezTo>
                  <a:lnTo>
                    <a:pt x="18092" y="812800"/>
                  </a:lnTo>
                  <a:cubicBezTo>
                    <a:pt x="8100" y="812800"/>
                    <a:pt x="0" y="804700"/>
                    <a:pt x="0" y="794708"/>
                  </a:cubicBezTo>
                  <a:lnTo>
                    <a:pt x="0" y="18092"/>
                  </a:lnTo>
                  <a:cubicBezTo>
                    <a:pt x="0" y="8100"/>
                    <a:pt x="8100" y="0"/>
                    <a:pt x="18092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9103" r="0" b="-9103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6558755" y="6582476"/>
            <a:ext cx="351836" cy="410305"/>
          </a:xfrm>
          <a:custGeom>
            <a:avLst/>
            <a:gdLst/>
            <a:ahLst/>
            <a:cxnLst/>
            <a:rect r="r" b="b" t="t" l="l"/>
            <a:pathLst>
              <a:path h="410305" w="351836">
                <a:moveTo>
                  <a:pt x="0" y="0"/>
                </a:moveTo>
                <a:lnTo>
                  <a:pt x="351836" y="0"/>
                </a:lnTo>
                <a:lnTo>
                  <a:pt x="351836" y="410304"/>
                </a:lnTo>
                <a:lnTo>
                  <a:pt x="0" y="4103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3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4664010" y="6239543"/>
            <a:ext cx="1655121" cy="164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5"/>
              </a:lnSpc>
            </a:pPr>
            <a:r>
              <a:rPr lang="en-US" b="true" sz="1205" i="true" spc="19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468820" y="3031200"/>
            <a:ext cx="4108061" cy="323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5"/>
              </a:lnSpc>
            </a:pPr>
            <a:r>
              <a:rPr lang="en-US" b="true" sz="2425" i="true" spc="383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VOLCANIC VENT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7112511" y="8757688"/>
            <a:ext cx="522404" cy="746292"/>
          </a:xfrm>
          <a:custGeom>
            <a:avLst/>
            <a:gdLst/>
            <a:ahLst/>
            <a:cxnLst/>
            <a:rect r="r" b="b" t="t" l="l"/>
            <a:pathLst>
              <a:path h="746292" w="522404">
                <a:moveTo>
                  <a:pt x="0" y="0"/>
                </a:moveTo>
                <a:lnTo>
                  <a:pt x="522404" y="0"/>
                </a:lnTo>
                <a:lnTo>
                  <a:pt x="522404" y="746292"/>
                </a:lnTo>
                <a:lnTo>
                  <a:pt x="0" y="746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386849" y="5962617"/>
            <a:ext cx="523743" cy="670390"/>
          </a:xfrm>
          <a:custGeom>
            <a:avLst/>
            <a:gdLst/>
            <a:ahLst/>
            <a:cxnLst/>
            <a:rect r="r" b="b" t="t" l="l"/>
            <a:pathLst>
              <a:path h="670390" w="523743">
                <a:moveTo>
                  <a:pt x="0" y="0"/>
                </a:moveTo>
                <a:lnTo>
                  <a:pt x="523742" y="0"/>
                </a:lnTo>
                <a:lnTo>
                  <a:pt x="523742" y="670390"/>
                </a:lnTo>
                <a:lnTo>
                  <a:pt x="0" y="67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5218219" y="6582476"/>
            <a:ext cx="598740" cy="801217"/>
            <a:chOff x="0" y="0"/>
            <a:chExt cx="812800" cy="108766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7916" y="17944"/>
              <a:ext cx="796967" cy="1069721"/>
            </a:xfrm>
            <a:custGeom>
              <a:avLst/>
              <a:gdLst/>
              <a:ahLst/>
              <a:cxnLst/>
              <a:rect r="r" b="b" t="t" l="l"/>
              <a:pathLst>
                <a:path h="1069721" w="796967">
                  <a:moveTo>
                    <a:pt x="407535" y="6281"/>
                  </a:moveTo>
                  <a:lnTo>
                    <a:pt x="795833" y="1045497"/>
                  </a:lnTo>
                  <a:cubicBezTo>
                    <a:pt x="797891" y="1051006"/>
                    <a:pt x="797119" y="1057175"/>
                    <a:pt x="793766" y="1062007"/>
                  </a:cubicBezTo>
                  <a:cubicBezTo>
                    <a:pt x="790413" y="1066839"/>
                    <a:pt x="784905" y="1069721"/>
                    <a:pt x="779023" y="1069721"/>
                  </a:cubicBezTo>
                  <a:lnTo>
                    <a:pt x="17945" y="1069721"/>
                  </a:lnTo>
                  <a:cubicBezTo>
                    <a:pt x="12063" y="1069721"/>
                    <a:pt x="6555" y="1066839"/>
                    <a:pt x="3202" y="1062007"/>
                  </a:cubicBezTo>
                  <a:cubicBezTo>
                    <a:pt x="-151" y="1057175"/>
                    <a:pt x="-923" y="1051006"/>
                    <a:pt x="1135" y="1045497"/>
                  </a:cubicBezTo>
                  <a:lnTo>
                    <a:pt x="389433" y="6281"/>
                  </a:lnTo>
                  <a:cubicBezTo>
                    <a:pt x="390844" y="2504"/>
                    <a:pt x="394452" y="0"/>
                    <a:pt x="398484" y="0"/>
                  </a:cubicBezTo>
                  <a:cubicBezTo>
                    <a:pt x="402516" y="0"/>
                    <a:pt x="406124" y="2504"/>
                    <a:pt x="407535" y="6281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8659" lIns="68659" bIns="68659" rIns="6865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5433901" y="6839698"/>
            <a:ext cx="160939" cy="543995"/>
          </a:xfrm>
          <a:custGeom>
            <a:avLst/>
            <a:gdLst/>
            <a:ahLst/>
            <a:cxnLst/>
            <a:rect r="r" b="b" t="t" l="l"/>
            <a:pathLst>
              <a:path h="543995" w="160939">
                <a:moveTo>
                  <a:pt x="0" y="0"/>
                </a:moveTo>
                <a:lnTo>
                  <a:pt x="160939" y="0"/>
                </a:lnTo>
                <a:lnTo>
                  <a:pt x="160939" y="543995"/>
                </a:lnTo>
                <a:lnTo>
                  <a:pt x="0" y="543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5166182" y="7476008"/>
            <a:ext cx="677617" cy="677617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5797" lIns="95797" bIns="95797" rIns="9579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5278829" y="7608436"/>
            <a:ext cx="440280" cy="412763"/>
          </a:xfrm>
          <a:custGeom>
            <a:avLst/>
            <a:gdLst/>
            <a:ahLst/>
            <a:cxnLst/>
            <a:rect r="r" b="b" t="t" l="l"/>
            <a:pathLst>
              <a:path h="412763" w="440280">
                <a:moveTo>
                  <a:pt x="0" y="0"/>
                </a:moveTo>
                <a:lnTo>
                  <a:pt x="440280" y="0"/>
                </a:lnTo>
                <a:lnTo>
                  <a:pt x="440280" y="412762"/>
                </a:lnTo>
                <a:lnTo>
                  <a:pt x="0" y="4127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9" id="29"/>
          <p:cNvGrpSpPr/>
          <p:nvPr/>
        </p:nvGrpSpPr>
        <p:grpSpPr>
          <a:xfrm rot="0">
            <a:off x="15228549" y="8330543"/>
            <a:ext cx="616610" cy="677302"/>
            <a:chOff x="0" y="0"/>
            <a:chExt cx="739966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39966" cy="812800"/>
            </a:xfrm>
            <a:custGeom>
              <a:avLst/>
              <a:gdLst/>
              <a:ahLst/>
              <a:cxnLst/>
              <a:rect r="r" b="b" t="t" l="l"/>
              <a:pathLst>
                <a:path h="812800" w="739966">
                  <a:moveTo>
                    <a:pt x="246789" y="793731"/>
                  </a:moveTo>
                  <a:cubicBezTo>
                    <a:pt x="284725" y="805245"/>
                    <a:pt x="327853" y="812800"/>
                    <a:pt x="370182" y="812800"/>
                  </a:cubicBezTo>
                  <a:cubicBezTo>
                    <a:pt x="412512" y="812800"/>
                    <a:pt x="453245" y="806323"/>
                    <a:pt x="490781" y="794809"/>
                  </a:cubicBezTo>
                  <a:cubicBezTo>
                    <a:pt x="491581" y="794450"/>
                    <a:pt x="492379" y="794450"/>
                    <a:pt x="493177" y="794090"/>
                  </a:cubicBezTo>
                  <a:cubicBezTo>
                    <a:pt x="634142" y="748035"/>
                    <a:pt x="737969" y="626421"/>
                    <a:pt x="739966" y="484298"/>
                  </a:cubicBezTo>
                  <a:lnTo>
                    <a:pt x="739966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97" y="627140"/>
                    <a:pt x="104226" y="748755"/>
                    <a:pt x="246789" y="793731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19050"/>
              <a:ext cx="739966" cy="704850"/>
            </a:xfrm>
            <a:prstGeom prst="rect">
              <a:avLst/>
            </a:prstGeom>
          </p:spPr>
          <p:txBody>
            <a:bodyPr anchor="ctr" rtlCol="false" tIns="138764" lIns="138764" bIns="138764" rIns="138764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5316521" y="8365462"/>
            <a:ext cx="504266" cy="502585"/>
          </a:xfrm>
          <a:custGeom>
            <a:avLst/>
            <a:gdLst/>
            <a:ahLst/>
            <a:cxnLst/>
            <a:rect r="r" b="b" t="t" l="l"/>
            <a:pathLst>
              <a:path h="502585" w="504266">
                <a:moveTo>
                  <a:pt x="0" y="0"/>
                </a:moveTo>
                <a:lnTo>
                  <a:pt x="504265" y="0"/>
                </a:lnTo>
                <a:lnTo>
                  <a:pt x="504265" y="502585"/>
                </a:lnTo>
                <a:lnTo>
                  <a:pt x="0" y="502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3" id="33"/>
          <p:cNvGrpSpPr/>
          <p:nvPr/>
        </p:nvGrpSpPr>
        <p:grpSpPr>
          <a:xfrm rot="0">
            <a:off x="195800" y="3252718"/>
            <a:ext cx="4923561" cy="4923561"/>
            <a:chOff x="0" y="0"/>
            <a:chExt cx="812800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8"/>
              <a:stretch>
                <a:fillRect l="-512" t="0" r="-51002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5257608" y="2866636"/>
            <a:ext cx="7569029" cy="6707714"/>
            <a:chOff x="0" y="0"/>
            <a:chExt cx="10092039" cy="8943619"/>
          </a:xfrm>
        </p:grpSpPr>
        <p:grpSp>
          <p:nvGrpSpPr>
            <p:cNvPr name="Group 36" id="36"/>
            <p:cNvGrpSpPr/>
            <p:nvPr/>
          </p:nvGrpSpPr>
          <p:grpSpPr>
            <a:xfrm rot="0">
              <a:off x="0" y="0"/>
              <a:ext cx="10092039" cy="8943619"/>
              <a:chOff x="0" y="0"/>
              <a:chExt cx="1897927" cy="1681953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1897927" cy="1681953"/>
              </a:xfrm>
              <a:custGeom>
                <a:avLst/>
                <a:gdLst/>
                <a:ahLst/>
                <a:cxnLst/>
                <a:rect r="r" b="b" t="t" l="l"/>
                <a:pathLst>
                  <a:path h="1681953" w="1897927">
                    <a:moveTo>
                      <a:pt x="54791" y="0"/>
                    </a:moveTo>
                    <a:lnTo>
                      <a:pt x="1843135" y="0"/>
                    </a:lnTo>
                    <a:cubicBezTo>
                      <a:pt x="1857667" y="0"/>
                      <a:pt x="1871603" y="5773"/>
                      <a:pt x="1881879" y="16048"/>
                    </a:cubicBezTo>
                    <a:cubicBezTo>
                      <a:pt x="1892154" y="26323"/>
                      <a:pt x="1897927" y="40260"/>
                      <a:pt x="1897927" y="54791"/>
                    </a:cubicBezTo>
                    <a:lnTo>
                      <a:pt x="1897927" y="1627162"/>
                    </a:lnTo>
                    <a:cubicBezTo>
                      <a:pt x="1897927" y="1641693"/>
                      <a:pt x="1892154" y="1655630"/>
                      <a:pt x="1881879" y="1665905"/>
                    </a:cubicBezTo>
                    <a:cubicBezTo>
                      <a:pt x="1871603" y="1676180"/>
                      <a:pt x="1857667" y="1681953"/>
                      <a:pt x="1843135" y="1681953"/>
                    </a:cubicBezTo>
                    <a:lnTo>
                      <a:pt x="54791" y="1681953"/>
                    </a:lnTo>
                    <a:cubicBezTo>
                      <a:pt x="40260" y="1681953"/>
                      <a:pt x="26323" y="1676180"/>
                      <a:pt x="16048" y="1665905"/>
                    </a:cubicBezTo>
                    <a:cubicBezTo>
                      <a:pt x="5773" y="1655630"/>
                      <a:pt x="0" y="1641693"/>
                      <a:pt x="0" y="1627162"/>
                    </a:cubicBezTo>
                    <a:lnTo>
                      <a:pt x="0" y="54791"/>
                    </a:lnTo>
                    <a:cubicBezTo>
                      <a:pt x="0" y="40260"/>
                      <a:pt x="5773" y="26323"/>
                      <a:pt x="16048" y="16048"/>
                    </a:cubicBezTo>
                    <a:cubicBezTo>
                      <a:pt x="26323" y="5773"/>
                      <a:pt x="40260" y="0"/>
                      <a:pt x="54791" y="0"/>
                    </a:cubicBezTo>
                    <a:close/>
                  </a:path>
                </a:pathLst>
              </a:custGeom>
              <a:solidFill>
                <a:srgbClr val="2E00C0">
                  <a:alpha val="30980"/>
                </a:srgbClr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38100"/>
                <a:ext cx="1897927" cy="164385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31"/>
                  </a:lnSpc>
                </a:pPr>
              </a:p>
            </p:txBody>
          </p:sp>
        </p:grpSp>
        <p:sp>
          <p:nvSpPr>
            <p:cNvPr name="TextBox 39" id="39"/>
            <p:cNvSpPr txBox="true"/>
            <p:nvPr/>
          </p:nvSpPr>
          <p:spPr>
            <a:xfrm rot="0">
              <a:off x="551216" y="222668"/>
              <a:ext cx="8989606" cy="84506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00532" indent="-300266" lvl="1">
                <a:lnSpc>
                  <a:spcPts val="3894"/>
                </a:lnSpc>
                <a:buFont typeface="Arial"/>
                <a:buChar char="•"/>
              </a:pPr>
              <a:r>
                <a:rPr lang="en-US" b="true" sz="2781">
                  <a:solidFill>
                    <a:srgbClr val="FFE54F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Volcanic vents are op</a:t>
              </a:r>
              <a:r>
                <a:rPr lang="en-US" b="true" sz="2781" strike="noStrike" u="none">
                  <a:solidFill>
                    <a:srgbClr val="FFE54F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enings in Earth’s surface that release heat, gases, or lava.</a:t>
              </a:r>
            </a:p>
            <a:p>
              <a:pPr algn="l">
                <a:lnSpc>
                  <a:spcPts val="3894"/>
                </a:lnSpc>
              </a:pPr>
            </a:p>
            <a:p>
              <a:pPr algn="l" marL="600532" indent="-300266" lvl="1">
                <a:lnSpc>
                  <a:spcPts val="3894"/>
                </a:lnSpc>
                <a:buFont typeface="Arial"/>
                <a:buChar char="•"/>
              </a:pPr>
              <a:r>
                <a:rPr lang="en-US" b="true" sz="2781" strike="noStrike" u="none">
                  <a:solidFill>
                    <a:srgbClr val="FFE54F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Magma and gas building up under the surface cause pressure in the vents.</a:t>
              </a:r>
            </a:p>
            <a:p>
              <a:pPr algn="l">
                <a:lnSpc>
                  <a:spcPts val="3894"/>
                </a:lnSpc>
              </a:pPr>
            </a:p>
            <a:p>
              <a:pPr algn="l" marL="600532" indent="-300266" lvl="1">
                <a:lnSpc>
                  <a:spcPts val="3894"/>
                </a:lnSpc>
                <a:buFont typeface="Arial"/>
                <a:buChar char="•"/>
              </a:pPr>
              <a:r>
                <a:rPr lang="en-US" b="true" sz="2781" strike="noStrike" u="none">
                  <a:solidFill>
                    <a:srgbClr val="FFE54F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Io, one of Jupiter’s moons, has hundreds of volcanic vents.</a:t>
              </a:r>
            </a:p>
            <a:p>
              <a:pPr algn="l">
                <a:lnSpc>
                  <a:spcPts val="3894"/>
                </a:lnSpc>
              </a:pPr>
            </a:p>
            <a:p>
              <a:pPr algn="l" marL="600532" indent="-300266" lvl="1">
                <a:lnSpc>
                  <a:spcPts val="3894"/>
                </a:lnSpc>
                <a:buFont typeface="Arial"/>
                <a:buChar char="•"/>
              </a:pPr>
              <a:r>
                <a:rPr lang="en-US" b="true" sz="2781" strike="noStrike" u="none">
                  <a:solidFill>
                    <a:srgbClr val="FFE54F"/>
                  </a:solidFill>
                  <a:latin typeface="Gordita Bold"/>
                  <a:ea typeface="Gordita Bold"/>
                  <a:cs typeface="Gordita Bold"/>
                  <a:sym typeface="Gordita Bold"/>
                </a:rPr>
                <a:t>Fun Fact: Lava from these vents can build mountains and islands!</a:t>
              </a: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14304376" y="-251220"/>
            <a:ext cx="4429417" cy="2286687"/>
          </a:xfrm>
          <a:custGeom>
            <a:avLst/>
            <a:gdLst/>
            <a:ahLst/>
            <a:cxnLst/>
            <a:rect r="r" b="b" t="t" l="l"/>
            <a:pathLst>
              <a:path h="2286687" w="4429417">
                <a:moveTo>
                  <a:pt x="0" y="0"/>
                </a:moveTo>
                <a:lnTo>
                  <a:pt x="4429418" y="0"/>
                </a:lnTo>
                <a:lnTo>
                  <a:pt x="4429418" y="2286686"/>
                </a:lnTo>
                <a:lnTo>
                  <a:pt x="0" y="22866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386335" y="2218531"/>
            <a:ext cx="4542491" cy="4542491"/>
            <a:chOff x="0" y="0"/>
            <a:chExt cx="12700000" cy="1270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21"/>
              <a:stretch>
                <a:fillRect l="-1452" t="0" r="-39179" b="0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028700" y="6627215"/>
            <a:ext cx="3802339" cy="3659785"/>
            <a:chOff x="30480" y="591820"/>
            <a:chExt cx="12736830" cy="1225931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64261" y="240734"/>
              <a:ext cx="12517576" cy="11526913"/>
            </a:xfrm>
            <a:custGeom>
              <a:avLst/>
              <a:gdLst/>
              <a:ahLst/>
              <a:cxnLst/>
              <a:rect r="r" b="b" t="t" l="l"/>
              <a:pathLst>
                <a:path h="11526913" w="12517576">
                  <a:moveTo>
                    <a:pt x="11861039" y="4030276"/>
                  </a:moveTo>
                  <a:cubicBezTo>
                    <a:pt x="10754869" y="1880166"/>
                    <a:pt x="8526019" y="304096"/>
                    <a:pt x="6151119" y="56446"/>
                  </a:cubicBezTo>
                  <a:cubicBezTo>
                    <a:pt x="4213099" y="-240734"/>
                    <a:pt x="2938019" y="672396"/>
                    <a:pt x="1896619" y="1929696"/>
                  </a:cubicBezTo>
                  <a:cubicBezTo>
                    <a:pt x="855219" y="3186996"/>
                    <a:pt x="301499" y="4789736"/>
                    <a:pt x="77979" y="6406446"/>
                  </a:cubicBezTo>
                  <a:cubicBezTo>
                    <a:pt x="-40131" y="7259886"/>
                    <a:pt x="-64261" y="8165396"/>
                    <a:pt x="297689" y="8947716"/>
                  </a:cubicBezTo>
                  <a:cubicBezTo>
                    <a:pt x="756159" y="9939586"/>
                    <a:pt x="1758189" y="10570776"/>
                    <a:pt x="2777999" y="10963206"/>
                  </a:cubicBezTo>
                  <a:cubicBezTo>
                    <a:pt x="5521199" y="12018576"/>
                    <a:pt x="8889240" y="11609636"/>
                    <a:pt x="11024109" y="9587796"/>
                  </a:cubicBezTo>
                  <a:cubicBezTo>
                    <a:pt x="11692129" y="8955336"/>
                    <a:pt x="12239499" y="8162856"/>
                    <a:pt x="12435079" y="7263696"/>
                  </a:cubicBezTo>
                  <a:cubicBezTo>
                    <a:pt x="12672569" y="6172766"/>
                    <a:pt x="12371579" y="5023416"/>
                    <a:pt x="11861039" y="4030276"/>
                  </a:cubicBezTo>
                  <a:close/>
                </a:path>
              </a:pathLst>
            </a:custGeom>
            <a:blipFill>
              <a:blip r:embed="rId22"/>
              <a:stretch>
                <a:fillRect l="-18338" t="0" r="-18338" b="0"/>
              </a:stretch>
            </a:blipFill>
          </p:spPr>
        </p:sp>
      </p:grpSp>
      <p:sp>
        <p:nvSpPr>
          <p:cNvPr name="TextBox 45" id="45"/>
          <p:cNvSpPr txBox="true"/>
          <p:nvPr/>
        </p:nvSpPr>
        <p:spPr>
          <a:xfrm rot="0">
            <a:off x="3439290" y="210645"/>
            <a:ext cx="11409420" cy="25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8548"/>
              </a:lnSpc>
              <a:spcBef>
                <a:spcPct val="0"/>
              </a:spcBef>
            </a:pPr>
            <a:r>
              <a:rPr lang="en-US" sz="13248">
                <a:solidFill>
                  <a:srgbClr val="F9D923"/>
                </a:solidFill>
                <a:latin typeface="Rockstone"/>
                <a:ea typeface="Rockstone"/>
                <a:cs typeface="Rockstone"/>
                <a:sym typeface="Rockstone"/>
              </a:rPr>
              <a:t>Volcanic Vents</a:t>
            </a:r>
          </a:p>
        </p:txBody>
      </p:sp>
      <p:grpSp>
        <p:nvGrpSpPr>
          <p:cNvPr name="Group 46" id="46"/>
          <p:cNvGrpSpPr/>
          <p:nvPr/>
        </p:nvGrpSpPr>
        <p:grpSpPr>
          <a:xfrm rot="0">
            <a:off x="5119361" y="3252718"/>
            <a:ext cx="736988" cy="986216"/>
            <a:chOff x="0" y="0"/>
            <a:chExt cx="812800" cy="1087665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6431" y="14578"/>
              <a:ext cx="799937" cy="1073087"/>
            </a:xfrm>
            <a:custGeom>
              <a:avLst/>
              <a:gdLst/>
              <a:ahLst/>
              <a:cxnLst/>
              <a:rect r="r" b="b" t="t" l="l"/>
              <a:pathLst>
                <a:path h="1073087" w="799937">
                  <a:moveTo>
                    <a:pt x="407323" y="5103"/>
                  </a:moveTo>
                  <a:lnTo>
                    <a:pt x="799015" y="1053407"/>
                  </a:lnTo>
                  <a:cubicBezTo>
                    <a:pt x="800688" y="1057883"/>
                    <a:pt x="800061" y="1062894"/>
                    <a:pt x="797337" y="1066820"/>
                  </a:cubicBezTo>
                  <a:cubicBezTo>
                    <a:pt x="794613" y="1070746"/>
                    <a:pt x="790138" y="1073087"/>
                    <a:pt x="785359" y="1073087"/>
                  </a:cubicBezTo>
                  <a:lnTo>
                    <a:pt x="14579" y="1073087"/>
                  </a:lnTo>
                  <a:cubicBezTo>
                    <a:pt x="9800" y="1073087"/>
                    <a:pt x="5325" y="1070746"/>
                    <a:pt x="2601" y="1066820"/>
                  </a:cubicBezTo>
                  <a:cubicBezTo>
                    <a:pt x="-123" y="1062894"/>
                    <a:pt x="-750" y="1057883"/>
                    <a:pt x="923" y="1053407"/>
                  </a:cubicBezTo>
                  <a:lnTo>
                    <a:pt x="392615" y="5103"/>
                  </a:lnTo>
                  <a:cubicBezTo>
                    <a:pt x="393762" y="2034"/>
                    <a:pt x="396693" y="0"/>
                    <a:pt x="399969" y="0"/>
                  </a:cubicBezTo>
                  <a:cubicBezTo>
                    <a:pt x="403245" y="0"/>
                    <a:pt x="406176" y="2034"/>
                    <a:pt x="407323" y="5103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8659" lIns="68659" bIns="68659" rIns="6865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5384843" y="3569333"/>
            <a:ext cx="198099" cy="669602"/>
          </a:xfrm>
          <a:custGeom>
            <a:avLst/>
            <a:gdLst/>
            <a:ahLst/>
            <a:cxnLst/>
            <a:rect r="r" b="b" t="t" l="l"/>
            <a:pathLst>
              <a:path h="669602" w="198099">
                <a:moveTo>
                  <a:pt x="0" y="0"/>
                </a:moveTo>
                <a:lnTo>
                  <a:pt x="198099" y="0"/>
                </a:lnTo>
                <a:lnTo>
                  <a:pt x="198099" y="669602"/>
                </a:lnTo>
                <a:lnTo>
                  <a:pt x="0" y="6696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5085844" y="5247900"/>
            <a:ext cx="770504" cy="770504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2" id="52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5797" lIns="95797" bIns="95797" rIns="9579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0">
            <a:off x="5213933" y="5398481"/>
            <a:ext cx="500633" cy="469344"/>
          </a:xfrm>
          <a:custGeom>
            <a:avLst/>
            <a:gdLst/>
            <a:ahLst/>
            <a:cxnLst/>
            <a:rect r="r" b="b" t="t" l="l"/>
            <a:pathLst>
              <a:path h="469344" w="500633">
                <a:moveTo>
                  <a:pt x="0" y="0"/>
                </a:moveTo>
                <a:lnTo>
                  <a:pt x="500633" y="0"/>
                </a:lnTo>
                <a:lnTo>
                  <a:pt x="500633" y="469343"/>
                </a:lnTo>
                <a:lnTo>
                  <a:pt x="0" y="4693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C79C6">
                <a:alpha val="100000"/>
              </a:srgbClr>
            </a:gs>
            <a:gs pos="100000">
              <a:srgbClr val="044B86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6405104"/>
            <a:ext cx="18288000" cy="3364600"/>
            <a:chOff x="0" y="0"/>
            <a:chExt cx="24384000" cy="4486133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8138110" cy="4486133"/>
            </a:xfrm>
            <a:custGeom>
              <a:avLst/>
              <a:gdLst/>
              <a:ahLst/>
              <a:cxnLst/>
              <a:rect r="r" b="b" t="t" l="l"/>
              <a:pathLst>
                <a:path h="4486133" w="8138110">
                  <a:moveTo>
                    <a:pt x="8138110" y="0"/>
                  </a:moveTo>
                  <a:lnTo>
                    <a:pt x="0" y="0"/>
                  </a:lnTo>
                  <a:lnTo>
                    <a:pt x="0" y="4486133"/>
                  </a:lnTo>
                  <a:lnTo>
                    <a:pt x="8138110" y="4486133"/>
                  </a:lnTo>
                  <a:lnTo>
                    <a:pt x="813811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8128000" y="0"/>
              <a:ext cx="8138110" cy="4486133"/>
            </a:xfrm>
            <a:custGeom>
              <a:avLst/>
              <a:gdLst/>
              <a:ahLst/>
              <a:cxnLst/>
              <a:rect r="r" b="b" t="t" l="l"/>
              <a:pathLst>
                <a:path h="4486133" w="8138110">
                  <a:moveTo>
                    <a:pt x="0" y="0"/>
                  </a:moveTo>
                  <a:lnTo>
                    <a:pt x="8138110" y="0"/>
                  </a:lnTo>
                  <a:lnTo>
                    <a:pt x="8138110" y="4486133"/>
                  </a:lnTo>
                  <a:lnTo>
                    <a:pt x="0" y="4486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16245890" y="0"/>
              <a:ext cx="8138110" cy="4486133"/>
            </a:xfrm>
            <a:custGeom>
              <a:avLst/>
              <a:gdLst/>
              <a:ahLst/>
              <a:cxnLst/>
              <a:rect r="r" b="b" t="t" l="l"/>
              <a:pathLst>
                <a:path h="4486133" w="8138110">
                  <a:moveTo>
                    <a:pt x="8138110" y="0"/>
                  </a:moveTo>
                  <a:lnTo>
                    <a:pt x="0" y="0"/>
                  </a:lnTo>
                  <a:lnTo>
                    <a:pt x="0" y="4486133"/>
                  </a:lnTo>
                  <a:lnTo>
                    <a:pt x="8138110" y="4486133"/>
                  </a:lnTo>
                  <a:lnTo>
                    <a:pt x="813811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9618869"/>
            <a:ext cx="18394956" cy="668131"/>
            <a:chOff x="0" y="0"/>
            <a:chExt cx="4844762" cy="17596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844762" cy="175969"/>
            </a:xfrm>
            <a:custGeom>
              <a:avLst/>
              <a:gdLst/>
              <a:ahLst/>
              <a:cxnLst/>
              <a:rect r="r" b="b" t="t" l="l"/>
              <a:pathLst>
                <a:path h="175969" w="4844762">
                  <a:moveTo>
                    <a:pt x="0" y="0"/>
                  </a:moveTo>
                  <a:lnTo>
                    <a:pt x="4844762" y="0"/>
                  </a:lnTo>
                  <a:lnTo>
                    <a:pt x="4844762" y="175969"/>
                  </a:lnTo>
                  <a:lnTo>
                    <a:pt x="0" y="175969"/>
                  </a:lnTo>
                  <a:close/>
                </a:path>
              </a:pathLst>
            </a:custGeom>
            <a:solidFill>
              <a:srgbClr val="033054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844762" cy="21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626392">
            <a:off x="13309721" y="5003914"/>
            <a:ext cx="4208119" cy="5062399"/>
          </a:xfrm>
          <a:custGeom>
            <a:avLst/>
            <a:gdLst/>
            <a:ahLst/>
            <a:cxnLst/>
            <a:rect r="r" b="b" t="t" l="l"/>
            <a:pathLst>
              <a:path h="5062399" w="4208119">
                <a:moveTo>
                  <a:pt x="0" y="0"/>
                </a:moveTo>
                <a:lnTo>
                  <a:pt x="4208119" y="0"/>
                </a:lnTo>
                <a:lnTo>
                  <a:pt x="4208119" y="5062398"/>
                </a:lnTo>
                <a:lnTo>
                  <a:pt x="0" y="5062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059834" y="8203259"/>
            <a:ext cx="1783779" cy="2083741"/>
          </a:xfrm>
          <a:custGeom>
            <a:avLst/>
            <a:gdLst/>
            <a:ahLst/>
            <a:cxnLst/>
            <a:rect r="r" b="b" t="t" l="l"/>
            <a:pathLst>
              <a:path h="2083741" w="1783779">
                <a:moveTo>
                  <a:pt x="0" y="0"/>
                </a:moveTo>
                <a:lnTo>
                  <a:pt x="1783780" y="0"/>
                </a:lnTo>
                <a:lnTo>
                  <a:pt x="1783780" y="2083741"/>
                </a:lnTo>
                <a:lnTo>
                  <a:pt x="0" y="20837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044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01938" y="7943214"/>
            <a:ext cx="1783779" cy="2343786"/>
          </a:xfrm>
          <a:custGeom>
            <a:avLst/>
            <a:gdLst/>
            <a:ahLst/>
            <a:cxnLst/>
            <a:rect r="r" b="b" t="t" l="l"/>
            <a:pathLst>
              <a:path h="2343786" w="1783779">
                <a:moveTo>
                  <a:pt x="0" y="0"/>
                </a:moveTo>
                <a:lnTo>
                  <a:pt x="1783780" y="0"/>
                </a:lnTo>
                <a:lnTo>
                  <a:pt x="1783780" y="2343786"/>
                </a:lnTo>
                <a:lnTo>
                  <a:pt x="0" y="23437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5972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3253" y="7447970"/>
            <a:ext cx="2305148" cy="3334275"/>
          </a:xfrm>
          <a:custGeom>
            <a:avLst/>
            <a:gdLst/>
            <a:ahLst/>
            <a:cxnLst/>
            <a:rect r="r" b="b" t="t" l="l"/>
            <a:pathLst>
              <a:path h="3334275" w="2305148">
                <a:moveTo>
                  <a:pt x="0" y="0"/>
                </a:moveTo>
                <a:lnTo>
                  <a:pt x="2305148" y="0"/>
                </a:lnTo>
                <a:lnTo>
                  <a:pt x="2305148" y="3334274"/>
                </a:lnTo>
                <a:lnTo>
                  <a:pt x="0" y="33342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5348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738401" y="7320376"/>
            <a:ext cx="611705" cy="767028"/>
          </a:xfrm>
          <a:custGeom>
            <a:avLst/>
            <a:gdLst/>
            <a:ahLst/>
            <a:cxnLst/>
            <a:rect r="r" b="b" t="t" l="l"/>
            <a:pathLst>
              <a:path h="767028" w="611705">
                <a:moveTo>
                  <a:pt x="0" y="0"/>
                </a:moveTo>
                <a:lnTo>
                  <a:pt x="611705" y="0"/>
                </a:lnTo>
                <a:lnTo>
                  <a:pt x="611705" y="767028"/>
                </a:lnTo>
                <a:lnTo>
                  <a:pt x="0" y="7670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759075" y="2692196"/>
            <a:ext cx="4601518" cy="4562432"/>
            <a:chOff x="0" y="0"/>
            <a:chExt cx="2077720" cy="20600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526" y="-1637"/>
              <a:ext cx="2078246" cy="2060124"/>
            </a:xfrm>
            <a:custGeom>
              <a:avLst/>
              <a:gdLst/>
              <a:ahLst/>
              <a:cxnLst/>
              <a:rect r="r" b="b" t="t" l="l"/>
              <a:pathLst>
                <a:path h="2060124" w="2078246">
                  <a:moveTo>
                    <a:pt x="2078246" y="370445"/>
                  </a:moveTo>
                  <a:cubicBezTo>
                    <a:pt x="2076976" y="370445"/>
                    <a:pt x="2075706" y="370445"/>
                    <a:pt x="2074436" y="369251"/>
                  </a:cubicBezTo>
                  <a:cubicBezTo>
                    <a:pt x="2068086" y="368058"/>
                    <a:pt x="2060466" y="369251"/>
                    <a:pt x="2056656" y="363283"/>
                  </a:cubicBezTo>
                  <a:cubicBezTo>
                    <a:pt x="2055386" y="360896"/>
                    <a:pt x="2051576" y="358509"/>
                    <a:pt x="2049036" y="357316"/>
                  </a:cubicBezTo>
                  <a:cubicBezTo>
                    <a:pt x="2043956" y="352541"/>
                    <a:pt x="2037606" y="347767"/>
                    <a:pt x="2031256" y="342993"/>
                  </a:cubicBezTo>
                  <a:lnTo>
                    <a:pt x="2019826" y="332251"/>
                  </a:lnTo>
                  <a:cubicBezTo>
                    <a:pt x="2018556" y="331058"/>
                    <a:pt x="2018556" y="329864"/>
                    <a:pt x="2018556" y="328670"/>
                  </a:cubicBezTo>
                  <a:cubicBezTo>
                    <a:pt x="2016016" y="326283"/>
                    <a:pt x="2012206" y="323896"/>
                    <a:pt x="2008396" y="323896"/>
                  </a:cubicBezTo>
                  <a:cubicBezTo>
                    <a:pt x="2002046" y="322703"/>
                    <a:pt x="1995696" y="322703"/>
                    <a:pt x="1989346" y="321509"/>
                  </a:cubicBezTo>
                  <a:lnTo>
                    <a:pt x="1984266" y="321509"/>
                  </a:lnTo>
                  <a:cubicBezTo>
                    <a:pt x="1977916" y="319122"/>
                    <a:pt x="1972836" y="317928"/>
                    <a:pt x="1966486" y="319122"/>
                  </a:cubicBezTo>
                  <a:cubicBezTo>
                    <a:pt x="1963946" y="319122"/>
                    <a:pt x="1961406" y="319122"/>
                    <a:pt x="1960136" y="316735"/>
                  </a:cubicBezTo>
                  <a:cubicBezTo>
                    <a:pt x="1958866" y="314348"/>
                    <a:pt x="1956326" y="313154"/>
                    <a:pt x="1955056" y="311961"/>
                  </a:cubicBezTo>
                  <a:cubicBezTo>
                    <a:pt x="1952516" y="309574"/>
                    <a:pt x="1948706" y="308380"/>
                    <a:pt x="1946166" y="307186"/>
                  </a:cubicBezTo>
                  <a:cubicBezTo>
                    <a:pt x="1941086" y="303606"/>
                    <a:pt x="1937276" y="300025"/>
                    <a:pt x="1930926" y="300025"/>
                  </a:cubicBezTo>
                  <a:cubicBezTo>
                    <a:pt x="1925846" y="300025"/>
                    <a:pt x="1920766" y="298832"/>
                    <a:pt x="1915686" y="297638"/>
                  </a:cubicBezTo>
                  <a:cubicBezTo>
                    <a:pt x="1914416" y="297638"/>
                    <a:pt x="1914416" y="297638"/>
                    <a:pt x="1914416" y="296444"/>
                  </a:cubicBezTo>
                  <a:cubicBezTo>
                    <a:pt x="1910606" y="291670"/>
                    <a:pt x="1904256" y="290477"/>
                    <a:pt x="1897906" y="290477"/>
                  </a:cubicBezTo>
                  <a:cubicBezTo>
                    <a:pt x="1895366" y="290477"/>
                    <a:pt x="1892826" y="289283"/>
                    <a:pt x="1892826" y="288090"/>
                  </a:cubicBezTo>
                  <a:cubicBezTo>
                    <a:pt x="1891556" y="284509"/>
                    <a:pt x="1889016" y="283315"/>
                    <a:pt x="1886476" y="283315"/>
                  </a:cubicBezTo>
                  <a:cubicBezTo>
                    <a:pt x="1882666" y="283315"/>
                    <a:pt x="1878856" y="282122"/>
                    <a:pt x="1876316" y="283315"/>
                  </a:cubicBezTo>
                  <a:cubicBezTo>
                    <a:pt x="1866156" y="286896"/>
                    <a:pt x="1858536" y="279735"/>
                    <a:pt x="1849646" y="278541"/>
                  </a:cubicBezTo>
                  <a:lnTo>
                    <a:pt x="1848376" y="277348"/>
                  </a:lnTo>
                  <a:cubicBezTo>
                    <a:pt x="1845836" y="271380"/>
                    <a:pt x="1839486" y="271380"/>
                    <a:pt x="1833136" y="270186"/>
                  </a:cubicBezTo>
                  <a:cubicBezTo>
                    <a:pt x="1833136" y="268993"/>
                    <a:pt x="1834406" y="268993"/>
                    <a:pt x="1834406" y="267799"/>
                  </a:cubicBezTo>
                  <a:cubicBezTo>
                    <a:pt x="1833136" y="267799"/>
                    <a:pt x="1831866" y="268993"/>
                    <a:pt x="1829326" y="268993"/>
                  </a:cubicBezTo>
                  <a:cubicBezTo>
                    <a:pt x="1828056" y="268993"/>
                    <a:pt x="1825516" y="270186"/>
                    <a:pt x="1824246" y="268993"/>
                  </a:cubicBezTo>
                  <a:cubicBezTo>
                    <a:pt x="1821706" y="265412"/>
                    <a:pt x="1817896" y="261831"/>
                    <a:pt x="1817896" y="258251"/>
                  </a:cubicBezTo>
                  <a:cubicBezTo>
                    <a:pt x="1817896" y="254670"/>
                    <a:pt x="1814086" y="254670"/>
                    <a:pt x="1812816" y="253477"/>
                  </a:cubicBezTo>
                  <a:lnTo>
                    <a:pt x="1810276" y="253477"/>
                  </a:lnTo>
                  <a:cubicBezTo>
                    <a:pt x="1805196" y="248702"/>
                    <a:pt x="1800116" y="247509"/>
                    <a:pt x="1793766" y="251089"/>
                  </a:cubicBezTo>
                  <a:cubicBezTo>
                    <a:pt x="1792496" y="247509"/>
                    <a:pt x="1795036" y="242735"/>
                    <a:pt x="1789956" y="241541"/>
                  </a:cubicBezTo>
                  <a:lnTo>
                    <a:pt x="1789956" y="240348"/>
                  </a:lnTo>
                  <a:cubicBezTo>
                    <a:pt x="1792496" y="234380"/>
                    <a:pt x="1788686" y="230799"/>
                    <a:pt x="1783606" y="228412"/>
                  </a:cubicBezTo>
                  <a:cubicBezTo>
                    <a:pt x="1779796" y="226025"/>
                    <a:pt x="1778526" y="223638"/>
                    <a:pt x="1778526" y="220057"/>
                  </a:cubicBezTo>
                  <a:lnTo>
                    <a:pt x="1778526" y="215283"/>
                  </a:lnTo>
                  <a:cubicBezTo>
                    <a:pt x="1773446" y="214089"/>
                    <a:pt x="1770906" y="209315"/>
                    <a:pt x="1768366" y="205734"/>
                  </a:cubicBezTo>
                  <a:cubicBezTo>
                    <a:pt x="1767096" y="200960"/>
                    <a:pt x="1764556" y="197380"/>
                    <a:pt x="1762016" y="193799"/>
                  </a:cubicBezTo>
                  <a:cubicBezTo>
                    <a:pt x="1759476" y="190218"/>
                    <a:pt x="1754396" y="187831"/>
                    <a:pt x="1754396" y="181863"/>
                  </a:cubicBezTo>
                  <a:cubicBezTo>
                    <a:pt x="1754396" y="178283"/>
                    <a:pt x="1753126" y="174702"/>
                    <a:pt x="1751856" y="171121"/>
                  </a:cubicBezTo>
                  <a:cubicBezTo>
                    <a:pt x="1749316" y="166347"/>
                    <a:pt x="1746776" y="162767"/>
                    <a:pt x="1742966" y="157992"/>
                  </a:cubicBezTo>
                  <a:cubicBezTo>
                    <a:pt x="1745506" y="154412"/>
                    <a:pt x="1748046" y="152025"/>
                    <a:pt x="1744236" y="148444"/>
                  </a:cubicBezTo>
                  <a:lnTo>
                    <a:pt x="1744236" y="146057"/>
                  </a:lnTo>
                  <a:cubicBezTo>
                    <a:pt x="1744236" y="144863"/>
                    <a:pt x="1742966" y="143670"/>
                    <a:pt x="1742966" y="142476"/>
                  </a:cubicBezTo>
                  <a:cubicBezTo>
                    <a:pt x="1741696" y="141283"/>
                    <a:pt x="1739156" y="140089"/>
                    <a:pt x="1737886" y="138896"/>
                  </a:cubicBezTo>
                  <a:cubicBezTo>
                    <a:pt x="1734076" y="135315"/>
                    <a:pt x="1731536" y="130541"/>
                    <a:pt x="1725186" y="132928"/>
                  </a:cubicBezTo>
                  <a:cubicBezTo>
                    <a:pt x="1722646" y="128154"/>
                    <a:pt x="1721376" y="123379"/>
                    <a:pt x="1720106" y="118605"/>
                  </a:cubicBezTo>
                  <a:cubicBezTo>
                    <a:pt x="1718836" y="115024"/>
                    <a:pt x="1717566" y="112637"/>
                    <a:pt x="1716296" y="109057"/>
                  </a:cubicBezTo>
                  <a:lnTo>
                    <a:pt x="1716296" y="107863"/>
                  </a:lnTo>
                  <a:cubicBezTo>
                    <a:pt x="1718836" y="103089"/>
                    <a:pt x="1715026" y="99508"/>
                    <a:pt x="1715026" y="95928"/>
                  </a:cubicBezTo>
                  <a:cubicBezTo>
                    <a:pt x="1715026" y="93541"/>
                    <a:pt x="1712486" y="91153"/>
                    <a:pt x="1711216" y="88766"/>
                  </a:cubicBezTo>
                  <a:cubicBezTo>
                    <a:pt x="1709946" y="85186"/>
                    <a:pt x="1706136" y="82799"/>
                    <a:pt x="1706136" y="79218"/>
                  </a:cubicBezTo>
                  <a:lnTo>
                    <a:pt x="1706136" y="60121"/>
                  </a:lnTo>
                  <a:cubicBezTo>
                    <a:pt x="1704866" y="52960"/>
                    <a:pt x="1702326" y="49379"/>
                    <a:pt x="1693436" y="48186"/>
                  </a:cubicBezTo>
                  <a:cubicBezTo>
                    <a:pt x="1692166" y="48186"/>
                    <a:pt x="1690896" y="48186"/>
                    <a:pt x="1690896" y="46992"/>
                  </a:cubicBezTo>
                  <a:cubicBezTo>
                    <a:pt x="1688356" y="43411"/>
                    <a:pt x="1684546" y="42218"/>
                    <a:pt x="1679466" y="41024"/>
                  </a:cubicBezTo>
                  <a:cubicBezTo>
                    <a:pt x="1675656" y="41024"/>
                    <a:pt x="1673116" y="41024"/>
                    <a:pt x="1670576" y="42218"/>
                  </a:cubicBezTo>
                  <a:cubicBezTo>
                    <a:pt x="1664226" y="45798"/>
                    <a:pt x="1657876" y="49379"/>
                    <a:pt x="1652796" y="54153"/>
                  </a:cubicBezTo>
                  <a:cubicBezTo>
                    <a:pt x="1646446" y="58928"/>
                    <a:pt x="1641366" y="62508"/>
                    <a:pt x="1633746" y="58928"/>
                  </a:cubicBezTo>
                  <a:lnTo>
                    <a:pt x="1631206" y="58928"/>
                  </a:lnTo>
                  <a:cubicBezTo>
                    <a:pt x="1628666" y="57734"/>
                    <a:pt x="1624856" y="56540"/>
                    <a:pt x="1622316" y="55347"/>
                  </a:cubicBezTo>
                  <a:cubicBezTo>
                    <a:pt x="1621046" y="56540"/>
                    <a:pt x="1619776" y="57734"/>
                    <a:pt x="1615966" y="56540"/>
                  </a:cubicBezTo>
                  <a:cubicBezTo>
                    <a:pt x="1608346" y="55347"/>
                    <a:pt x="1601996" y="54153"/>
                    <a:pt x="1595646" y="49379"/>
                  </a:cubicBezTo>
                  <a:cubicBezTo>
                    <a:pt x="1594376" y="48186"/>
                    <a:pt x="1591836" y="48186"/>
                    <a:pt x="1590566" y="48186"/>
                  </a:cubicBezTo>
                  <a:cubicBezTo>
                    <a:pt x="1585486" y="46992"/>
                    <a:pt x="1579136" y="45798"/>
                    <a:pt x="1572786" y="43411"/>
                  </a:cubicBezTo>
                  <a:cubicBezTo>
                    <a:pt x="1577866" y="39831"/>
                    <a:pt x="1576596" y="37444"/>
                    <a:pt x="1574056" y="35056"/>
                  </a:cubicBezTo>
                  <a:cubicBezTo>
                    <a:pt x="1570246" y="30282"/>
                    <a:pt x="1565166" y="30282"/>
                    <a:pt x="1561356" y="32669"/>
                  </a:cubicBezTo>
                  <a:cubicBezTo>
                    <a:pt x="1552466" y="36250"/>
                    <a:pt x="1543576" y="41024"/>
                    <a:pt x="1533416" y="44605"/>
                  </a:cubicBezTo>
                  <a:cubicBezTo>
                    <a:pt x="1529606" y="46992"/>
                    <a:pt x="1524526" y="48186"/>
                    <a:pt x="1519446" y="49379"/>
                  </a:cubicBezTo>
                  <a:cubicBezTo>
                    <a:pt x="1515636" y="50573"/>
                    <a:pt x="1511826" y="49379"/>
                    <a:pt x="1508016" y="50573"/>
                  </a:cubicBezTo>
                  <a:cubicBezTo>
                    <a:pt x="1504206" y="51766"/>
                    <a:pt x="1500396" y="52960"/>
                    <a:pt x="1495316" y="51766"/>
                  </a:cubicBezTo>
                  <a:cubicBezTo>
                    <a:pt x="1494046" y="51766"/>
                    <a:pt x="1491506" y="52960"/>
                    <a:pt x="1490236" y="52960"/>
                  </a:cubicBezTo>
                  <a:cubicBezTo>
                    <a:pt x="1487696" y="54153"/>
                    <a:pt x="1486426" y="55347"/>
                    <a:pt x="1483886" y="54153"/>
                  </a:cubicBezTo>
                  <a:cubicBezTo>
                    <a:pt x="1478806" y="54153"/>
                    <a:pt x="1476266" y="56540"/>
                    <a:pt x="1473726" y="58928"/>
                  </a:cubicBezTo>
                  <a:cubicBezTo>
                    <a:pt x="1471186" y="61315"/>
                    <a:pt x="1468646" y="66089"/>
                    <a:pt x="1466106" y="67282"/>
                  </a:cubicBezTo>
                  <a:cubicBezTo>
                    <a:pt x="1462296" y="68476"/>
                    <a:pt x="1459756" y="70863"/>
                    <a:pt x="1457216" y="73250"/>
                  </a:cubicBezTo>
                  <a:cubicBezTo>
                    <a:pt x="1454676" y="75637"/>
                    <a:pt x="1452136" y="76831"/>
                    <a:pt x="1449596" y="78024"/>
                  </a:cubicBezTo>
                  <a:cubicBezTo>
                    <a:pt x="1445786" y="80411"/>
                    <a:pt x="1441976" y="81605"/>
                    <a:pt x="1438166" y="83992"/>
                  </a:cubicBezTo>
                  <a:cubicBezTo>
                    <a:pt x="1434356" y="87573"/>
                    <a:pt x="1429276" y="89960"/>
                    <a:pt x="1424196" y="89960"/>
                  </a:cubicBezTo>
                  <a:cubicBezTo>
                    <a:pt x="1419116" y="91153"/>
                    <a:pt x="1412766" y="91153"/>
                    <a:pt x="1407686" y="94734"/>
                  </a:cubicBezTo>
                  <a:cubicBezTo>
                    <a:pt x="1407686" y="94734"/>
                    <a:pt x="1406416" y="95928"/>
                    <a:pt x="1405146" y="95928"/>
                  </a:cubicBezTo>
                  <a:cubicBezTo>
                    <a:pt x="1400066" y="95928"/>
                    <a:pt x="1394986" y="94734"/>
                    <a:pt x="1389906" y="94734"/>
                  </a:cubicBezTo>
                  <a:cubicBezTo>
                    <a:pt x="1386096" y="94734"/>
                    <a:pt x="1379746" y="93541"/>
                    <a:pt x="1377206" y="99508"/>
                  </a:cubicBezTo>
                  <a:cubicBezTo>
                    <a:pt x="1377206" y="99508"/>
                    <a:pt x="1375936" y="100702"/>
                    <a:pt x="1374666" y="100702"/>
                  </a:cubicBezTo>
                  <a:cubicBezTo>
                    <a:pt x="1370856" y="101895"/>
                    <a:pt x="1367046" y="104283"/>
                    <a:pt x="1363236" y="105476"/>
                  </a:cubicBezTo>
                  <a:cubicBezTo>
                    <a:pt x="1363236" y="107863"/>
                    <a:pt x="1359426" y="109057"/>
                    <a:pt x="1356886" y="109057"/>
                  </a:cubicBezTo>
                  <a:cubicBezTo>
                    <a:pt x="1345456" y="107863"/>
                    <a:pt x="1335296" y="107863"/>
                    <a:pt x="1323866" y="104283"/>
                  </a:cubicBezTo>
                  <a:cubicBezTo>
                    <a:pt x="1318786" y="103089"/>
                    <a:pt x="1313706" y="100702"/>
                    <a:pt x="1307356" y="98315"/>
                  </a:cubicBezTo>
                  <a:cubicBezTo>
                    <a:pt x="1306086" y="98315"/>
                    <a:pt x="1304816" y="97121"/>
                    <a:pt x="1303546" y="97121"/>
                  </a:cubicBezTo>
                  <a:cubicBezTo>
                    <a:pt x="1294656" y="97121"/>
                    <a:pt x="1285766" y="98315"/>
                    <a:pt x="1275606" y="98315"/>
                  </a:cubicBezTo>
                  <a:lnTo>
                    <a:pt x="1274336" y="98315"/>
                  </a:lnTo>
                  <a:cubicBezTo>
                    <a:pt x="1269256" y="95928"/>
                    <a:pt x="1262906" y="97121"/>
                    <a:pt x="1257826" y="100702"/>
                  </a:cubicBezTo>
                  <a:cubicBezTo>
                    <a:pt x="1256556" y="101895"/>
                    <a:pt x="1254016" y="103089"/>
                    <a:pt x="1252746" y="103089"/>
                  </a:cubicBezTo>
                  <a:cubicBezTo>
                    <a:pt x="1246396" y="101895"/>
                    <a:pt x="1241316" y="100702"/>
                    <a:pt x="1234966" y="99508"/>
                  </a:cubicBezTo>
                  <a:cubicBezTo>
                    <a:pt x="1228616" y="98315"/>
                    <a:pt x="1223536" y="97121"/>
                    <a:pt x="1217186" y="97121"/>
                  </a:cubicBezTo>
                  <a:cubicBezTo>
                    <a:pt x="1212106" y="97121"/>
                    <a:pt x="1207026" y="95928"/>
                    <a:pt x="1201946" y="93541"/>
                  </a:cubicBezTo>
                  <a:cubicBezTo>
                    <a:pt x="1196866" y="91153"/>
                    <a:pt x="1191786" y="89960"/>
                    <a:pt x="1186706" y="87573"/>
                  </a:cubicBezTo>
                  <a:cubicBezTo>
                    <a:pt x="1184166" y="86379"/>
                    <a:pt x="1180356" y="86379"/>
                    <a:pt x="1176546" y="85186"/>
                  </a:cubicBezTo>
                  <a:cubicBezTo>
                    <a:pt x="1176546" y="81605"/>
                    <a:pt x="1177816" y="79218"/>
                    <a:pt x="1177816" y="76831"/>
                  </a:cubicBezTo>
                  <a:cubicBezTo>
                    <a:pt x="1171466" y="79218"/>
                    <a:pt x="1167656" y="78024"/>
                    <a:pt x="1163846" y="75637"/>
                  </a:cubicBezTo>
                  <a:cubicBezTo>
                    <a:pt x="1161306" y="74444"/>
                    <a:pt x="1157496" y="74444"/>
                    <a:pt x="1154956" y="73250"/>
                  </a:cubicBezTo>
                  <a:lnTo>
                    <a:pt x="1151146" y="73250"/>
                  </a:lnTo>
                  <a:cubicBezTo>
                    <a:pt x="1146066" y="70863"/>
                    <a:pt x="1139716" y="70863"/>
                    <a:pt x="1133366" y="70863"/>
                  </a:cubicBezTo>
                  <a:cubicBezTo>
                    <a:pt x="1125746" y="70863"/>
                    <a:pt x="1116856" y="69669"/>
                    <a:pt x="1109236" y="64895"/>
                  </a:cubicBezTo>
                  <a:cubicBezTo>
                    <a:pt x="1102886" y="61315"/>
                    <a:pt x="1095266" y="58928"/>
                    <a:pt x="1087646" y="60121"/>
                  </a:cubicBezTo>
                  <a:cubicBezTo>
                    <a:pt x="1083836" y="61315"/>
                    <a:pt x="1080026" y="63702"/>
                    <a:pt x="1076216" y="64895"/>
                  </a:cubicBezTo>
                  <a:cubicBezTo>
                    <a:pt x="1069866" y="67282"/>
                    <a:pt x="1064786" y="72057"/>
                    <a:pt x="1058436" y="74444"/>
                  </a:cubicBezTo>
                  <a:cubicBezTo>
                    <a:pt x="1052086" y="76831"/>
                    <a:pt x="1044466" y="79218"/>
                    <a:pt x="1036846" y="81605"/>
                  </a:cubicBezTo>
                  <a:cubicBezTo>
                    <a:pt x="1033036" y="82799"/>
                    <a:pt x="1029226" y="85186"/>
                    <a:pt x="1025416" y="86379"/>
                  </a:cubicBezTo>
                  <a:cubicBezTo>
                    <a:pt x="1019066" y="88766"/>
                    <a:pt x="1013986" y="89960"/>
                    <a:pt x="1007636" y="92347"/>
                  </a:cubicBezTo>
                  <a:cubicBezTo>
                    <a:pt x="1003826" y="93541"/>
                    <a:pt x="998746" y="97121"/>
                    <a:pt x="994936" y="98315"/>
                  </a:cubicBezTo>
                  <a:cubicBezTo>
                    <a:pt x="987316" y="100702"/>
                    <a:pt x="979696" y="104283"/>
                    <a:pt x="970806" y="105476"/>
                  </a:cubicBezTo>
                  <a:cubicBezTo>
                    <a:pt x="966996" y="106670"/>
                    <a:pt x="965726" y="109057"/>
                    <a:pt x="963186" y="110250"/>
                  </a:cubicBezTo>
                  <a:lnTo>
                    <a:pt x="951756" y="113831"/>
                  </a:lnTo>
                  <a:cubicBezTo>
                    <a:pt x="944136" y="116218"/>
                    <a:pt x="937786" y="118605"/>
                    <a:pt x="930166" y="119799"/>
                  </a:cubicBezTo>
                  <a:cubicBezTo>
                    <a:pt x="926356" y="120992"/>
                    <a:pt x="921276" y="122186"/>
                    <a:pt x="917466" y="123379"/>
                  </a:cubicBezTo>
                  <a:cubicBezTo>
                    <a:pt x="916196" y="123379"/>
                    <a:pt x="916196" y="124573"/>
                    <a:pt x="914926" y="124573"/>
                  </a:cubicBezTo>
                  <a:cubicBezTo>
                    <a:pt x="912386" y="126960"/>
                    <a:pt x="909846" y="129347"/>
                    <a:pt x="906036" y="130541"/>
                  </a:cubicBezTo>
                  <a:cubicBezTo>
                    <a:pt x="899686" y="132928"/>
                    <a:pt x="893336" y="135315"/>
                    <a:pt x="886986" y="136508"/>
                  </a:cubicBezTo>
                  <a:cubicBezTo>
                    <a:pt x="884446" y="137702"/>
                    <a:pt x="880636" y="137702"/>
                    <a:pt x="878096" y="137702"/>
                  </a:cubicBezTo>
                  <a:cubicBezTo>
                    <a:pt x="870476" y="138896"/>
                    <a:pt x="862856" y="142476"/>
                    <a:pt x="855236" y="144863"/>
                  </a:cubicBezTo>
                  <a:cubicBezTo>
                    <a:pt x="848886" y="147250"/>
                    <a:pt x="842536" y="148444"/>
                    <a:pt x="837456" y="150831"/>
                  </a:cubicBezTo>
                  <a:cubicBezTo>
                    <a:pt x="829836" y="153218"/>
                    <a:pt x="822216" y="155605"/>
                    <a:pt x="818406" y="162767"/>
                  </a:cubicBezTo>
                  <a:cubicBezTo>
                    <a:pt x="818406" y="163960"/>
                    <a:pt x="815866" y="163960"/>
                    <a:pt x="815866" y="163960"/>
                  </a:cubicBezTo>
                  <a:cubicBezTo>
                    <a:pt x="812056" y="165154"/>
                    <a:pt x="806976" y="166347"/>
                    <a:pt x="803166" y="167541"/>
                  </a:cubicBezTo>
                  <a:cubicBezTo>
                    <a:pt x="801896" y="168734"/>
                    <a:pt x="800626" y="167541"/>
                    <a:pt x="800626" y="166347"/>
                  </a:cubicBezTo>
                  <a:cubicBezTo>
                    <a:pt x="799356" y="161573"/>
                    <a:pt x="799356" y="155605"/>
                    <a:pt x="791736" y="153218"/>
                  </a:cubicBezTo>
                  <a:lnTo>
                    <a:pt x="790466" y="152025"/>
                  </a:lnTo>
                  <a:cubicBezTo>
                    <a:pt x="790466" y="146057"/>
                    <a:pt x="785386" y="143670"/>
                    <a:pt x="780306" y="141283"/>
                  </a:cubicBezTo>
                  <a:cubicBezTo>
                    <a:pt x="775226" y="138896"/>
                    <a:pt x="771416" y="137702"/>
                    <a:pt x="767606" y="132928"/>
                  </a:cubicBezTo>
                  <a:cubicBezTo>
                    <a:pt x="765066" y="129347"/>
                    <a:pt x="759986" y="126960"/>
                    <a:pt x="756176" y="123379"/>
                  </a:cubicBezTo>
                  <a:cubicBezTo>
                    <a:pt x="752366" y="120992"/>
                    <a:pt x="747286" y="119799"/>
                    <a:pt x="744746" y="115024"/>
                  </a:cubicBezTo>
                  <a:cubicBezTo>
                    <a:pt x="743476" y="112637"/>
                    <a:pt x="740936" y="111444"/>
                    <a:pt x="738396" y="109057"/>
                  </a:cubicBezTo>
                  <a:cubicBezTo>
                    <a:pt x="739666" y="109057"/>
                    <a:pt x="737126" y="109057"/>
                    <a:pt x="735856" y="107863"/>
                  </a:cubicBezTo>
                  <a:cubicBezTo>
                    <a:pt x="734586" y="106670"/>
                    <a:pt x="733316" y="106670"/>
                    <a:pt x="732046" y="105476"/>
                  </a:cubicBezTo>
                  <a:cubicBezTo>
                    <a:pt x="730776" y="103089"/>
                    <a:pt x="729506" y="100702"/>
                    <a:pt x="725696" y="100702"/>
                  </a:cubicBezTo>
                  <a:cubicBezTo>
                    <a:pt x="724426" y="100702"/>
                    <a:pt x="723156" y="99508"/>
                    <a:pt x="721886" y="98315"/>
                  </a:cubicBezTo>
                  <a:cubicBezTo>
                    <a:pt x="720616" y="98315"/>
                    <a:pt x="719346" y="97121"/>
                    <a:pt x="716806" y="97121"/>
                  </a:cubicBezTo>
                  <a:lnTo>
                    <a:pt x="701566" y="89960"/>
                  </a:lnTo>
                  <a:cubicBezTo>
                    <a:pt x="697756" y="87573"/>
                    <a:pt x="693946" y="83992"/>
                    <a:pt x="688866" y="82799"/>
                  </a:cubicBezTo>
                  <a:cubicBezTo>
                    <a:pt x="681246" y="80411"/>
                    <a:pt x="674896" y="76831"/>
                    <a:pt x="669816" y="70863"/>
                  </a:cubicBezTo>
                  <a:cubicBezTo>
                    <a:pt x="664736" y="64895"/>
                    <a:pt x="658386" y="61315"/>
                    <a:pt x="650766" y="57734"/>
                  </a:cubicBezTo>
                  <a:cubicBezTo>
                    <a:pt x="646956" y="55347"/>
                    <a:pt x="643146" y="54153"/>
                    <a:pt x="640606" y="52960"/>
                  </a:cubicBezTo>
                  <a:cubicBezTo>
                    <a:pt x="635526" y="49379"/>
                    <a:pt x="629176" y="46992"/>
                    <a:pt x="622826" y="44605"/>
                  </a:cubicBezTo>
                  <a:cubicBezTo>
                    <a:pt x="625366" y="41024"/>
                    <a:pt x="624096" y="41024"/>
                    <a:pt x="621556" y="39831"/>
                  </a:cubicBezTo>
                  <a:cubicBezTo>
                    <a:pt x="619016" y="38637"/>
                    <a:pt x="616476" y="38637"/>
                    <a:pt x="615206" y="37444"/>
                  </a:cubicBezTo>
                  <a:cubicBezTo>
                    <a:pt x="613936" y="33863"/>
                    <a:pt x="610126" y="33863"/>
                    <a:pt x="607586" y="31476"/>
                  </a:cubicBezTo>
                  <a:cubicBezTo>
                    <a:pt x="603776" y="27895"/>
                    <a:pt x="598696" y="24314"/>
                    <a:pt x="594886" y="20734"/>
                  </a:cubicBezTo>
                  <a:cubicBezTo>
                    <a:pt x="593616" y="19540"/>
                    <a:pt x="592346" y="18347"/>
                    <a:pt x="591076" y="18347"/>
                  </a:cubicBezTo>
                  <a:cubicBezTo>
                    <a:pt x="580916" y="17153"/>
                    <a:pt x="573296" y="11185"/>
                    <a:pt x="564406" y="7605"/>
                  </a:cubicBezTo>
                  <a:cubicBezTo>
                    <a:pt x="563136" y="6411"/>
                    <a:pt x="560596" y="5218"/>
                    <a:pt x="559326" y="5218"/>
                  </a:cubicBezTo>
                  <a:cubicBezTo>
                    <a:pt x="554246" y="5218"/>
                    <a:pt x="549166" y="6411"/>
                    <a:pt x="542816" y="6411"/>
                  </a:cubicBezTo>
                  <a:cubicBezTo>
                    <a:pt x="537736" y="6411"/>
                    <a:pt x="531386" y="5218"/>
                    <a:pt x="526306" y="4024"/>
                  </a:cubicBezTo>
                  <a:cubicBezTo>
                    <a:pt x="521226" y="2831"/>
                    <a:pt x="516146" y="2831"/>
                    <a:pt x="511066" y="367"/>
                  </a:cubicBezTo>
                  <a:cubicBezTo>
                    <a:pt x="505986" y="-903"/>
                    <a:pt x="502176" y="1637"/>
                    <a:pt x="498366" y="367"/>
                  </a:cubicBezTo>
                  <a:cubicBezTo>
                    <a:pt x="495826" y="1637"/>
                    <a:pt x="489476" y="4024"/>
                    <a:pt x="485666" y="6411"/>
                  </a:cubicBezTo>
                  <a:cubicBezTo>
                    <a:pt x="480586" y="8798"/>
                    <a:pt x="475506" y="12379"/>
                    <a:pt x="470426" y="15960"/>
                  </a:cubicBezTo>
                  <a:cubicBezTo>
                    <a:pt x="464076" y="19540"/>
                    <a:pt x="456456" y="23121"/>
                    <a:pt x="448836" y="26702"/>
                  </a:cubicBezTo>
                  <a:cubicBezTo>
                    <a:pt x="447566" y="27895"/>
                    <a:pt x="445026" y="27895"/>
                    <a:pt x="442486" y="26702"/>
                  </a:cubicBezTo>
                  <a:cubicBezTo>
                    <a:pt x="439946" y="25508"/>
                    <a:pt x="437406" y="26702"/>
                    <a:pt x="434866" y="27895"/>
                  </a:cubicBezTo>
                  <a:cubicBezTo>
                    <a:pt x="431056" y="30282"/>
                    <a:pt x="425976" y="31476"/>
                    <a:pt x="422166" y="33863"/>
                  </a:cubicBezTo>
                  <a:cubicBezTo>
                    <a:pt x="415816" y="38637"/>
                    <a:pt x="409466" y="44605"/>
                    <a:pt x="400576" y="45798"/>
                  </a:cubicBezTo>
                  <a:cubicBezTo>
                    <a:pt x="395496" y="45798"/>
                    <a:pt x="390416" y="49379"/>
                    <a:pt x="385336" y="49379"/>
                  </a:cubicBezTo>
                  <a:cubicBezTo>
                    <a:pt x="381526" y="49379"/>
                    <a:pt x="378986" y="49379"/>
                    <a:pt x="375176" y="50573"/>
                  </a:cubicBezTo>
                  <a:cubicBezTo>
                    <a:pt x="370096" y="51766"/>
                    <a:pt x="365016" y="54153"/>
                    <a:pt x="358666" y="54153"/>
                  </a:cubicBezTo>
                  <a:cubicBezTo>
                    <a:pt x="351046" y="54153"/>
                    <a:pt x="344696" y="57734"/>
                    <a:pt x="337076" y="60121"/>
                  </a:cubicBezTo>
                  <a:cubicBezTo>
                    <a:pt x="329456" y="63702"/>
                    <a:pt x="323106" y="67282"/>
                    <a:pt x="315486" y="70863"/>
                  </a:cubicBezTo>
                  <a:cubicBezTo>
                    <a:pt x="310406" y="73250"/>
                    <a:pt x="305326" y="73250"/>
                    <a:pt x="298976" y="72057"/>
                  </a:cubicBezTo>
                  <a:cubicBezTo>
                    <a:pt x="295166" y="72057"/>
                    <a:pt x="292626" y="70863"/>
                    <a:pt x="290086" y="73250"/>
                  </a:cubicBezTo>
                  <a:lnTo>
                    <a:pt x="278656" y="80411"/>
                  </a:lnTo>
                  <a:cubicBezTo>
                    <a:pt x="273576" y="83992"/>
                    <a:pt x="269766" y="88766"/>
                    <a:pt x="265956" y="92347"/>
                  </a:cubicBezTo>
                  <a:cubicBezTo>
                    <a:pt x="260876" y="98315"/>
                    <a:pt x="258336" y="105476"/>
                    <a:pt x="250716" y="109057"/>
                  </a:cubicBezTo>
                  <a:cubicBezTo>
                    <a:pt x="249446" y="110250"/>
                    <a:pt x="248176" y="112637"/>
                    <a:pt x="246906" y="115024"/>
                  </a:cubicBezTo>
                  <a:cubicBezTo>
                    <a:pt x="245636" y="116218"/>
                    <a:pt x="245636" y="117412"/>
                    <a:pt x="244366" y="118605"/>
                  </a:cubicBezTo>
                  <a:cubicBezTo>
                    <a:pt x="240556" y="122186"/>
                    <a:pt x="236746" y="125766"/>
                    <a:pt x="234206" y="130541"/>
                  </a:cubicBezTo>
                  <a:cubicBezTo>
                    <a:pt x="231666" y="135315"/>
                    <a:pt x="225316" y="136508"/>
                    <a:pt x="222776" y="140089"/>
                  </a:cubicBezTo>
                  <a:cubicBezTo>
                    <a:pt x="218966" y="144863"/>
                    <a:pt x="211346" y="147250"/>
                    <a:pt x="206266" y="149638"/>
                  </a:cubicBezTo>
                  <a:cubicBezTo>
                    <a:pt x="198646" y="153218"/>
                    <a:pt x="192296" y="157992"/>
                    <a:pt x="188486" y="165154"/>
                  </a:cubicBezTo>
                  <a:cubicBezTo>
                    <a:pt x="188486" y="166347"/>
                    <a:pt x="188486" y="166347"/>
                    <a:pt x="187216" y="167541"/>
                  </a:cubicBezTo>
                  <a:cubicBezTo>
                    <a:pt x="178326" y="172315"/>
                    <a:pt x="169436" y="175896"/>
                    <a:pt x="160546" y="180670"/>
                  </a:cubicBezTo>
                  <a:cubicBezTo>
                    <a:pt x="154196" y="184251"/>
                    <a:pt x="146576" y="184251"/>
                    <a:pt x="140226" y="189025"/>
                  </a:cubicBezTo>
                  <a:cubicBezTo>
                    <a:pt x="137686" y="191412"/>
                    <a:pt x="133876" y="192605"/>
                    <a:pt x="130066" y="193799"/>
                  </a:cubicBezTo>
                  <a:cubicBezTo>
                    <a:pt x="122446" y="197380"/>
                    <a:pt x="114826" y="198573"/>
                    <a:pt x="109746" y="204541"/>
                  </a:cubicBezTo>
                  <a:cubicBezTo>
                    <a:pt x="103396" y="211702"/>
                    <a:pt x="94506" y="214089"/>
                    <a:pt x="88156" y="218864"/>
                  </a:cubicBezTo>
                  <a:cubicBezTo>
                    <a:pt x="79266" y="224831"/>
                    <a:pt x="70376" y="230799"/>
                    <a:pt x="61486" y="237960"/>
                  </a:cubicBezTo>
                  <a:cubicBezTo>
                    <a:pt x="56406" y="240348"/>
                    <a:pt x="51326" y="241541"/>
                    <a:pt x="46246" y="239154"/>
                  </a:cubicBezTo>
                  <a:cubicBezTo>
                    <a:pt x="43706" y="237960"/>
                    <a:pt x="41166" y="236767"/>
                    <a:pt x="39896" y="237960"/>
                  </a:cubicBezTo>
                  <a:cubicBezTo>
                    <a:pt x="34816" y="241541"/>
                    <a:pt x="28466" y="242735"/>
                    <a:pt x="22116" y="243928"/>
                  </a:cubicBezTo>
                  <a:cubicBezTo>
                    <a:pt x="20846" y="243928"/>
                    <a:pt x="19576" y="245122"/>
                    <a:pt x="18306" y="245122"/>
                  </a:cubicBezTo>
                  <a:cubicBezTo>
                    <a:pt x="15766" y="382380"/>
                    <a:pt x="9416" y="520832"/>
                    <a:pt x="3066" y="658091"/>
                  </a:cubicBezTo>
                  <a:cubicBezTo>
                    <a:pt x="-3284" y="806091"/>
                    <a:pt x="6876" y="934995"/>
                    <a:pt x="5606" y="1082996"/>
                  </a:cubicBezTo>
                  <a:cubicBezTo>
                    <a:pt x="4336" y="1232190"/>
                    <a:pt x="-7094" y="1396900"/>
                    <a:pt x="6876" y="1544900"/>
                  </a:cubicBezTo>
                  <a:cubicBezTo>
                    <a:pt x="19576" y="1691707"/>
                    <a:pt x="34816" y="1838514"/>
                    <a:pt x="47516" y="1985321"/>
                  </a:cubicBezTo>
                  <a:lnTo>
                    <a:pt x="48786" y="1985321"/>
                  </a:lnTo>
                  <a:cubicBezTo>
                    <a:pt x="53866" y="1984128"/>
                    <a:pt x="58946" y="1984128"/>
                    <a:pt x="65296" y="1984128"/>
                  </a:cubicBezTo>
                  <a:cubicBezTo>
                    <a:pt x="72916" y="1982934"/>
                    <a:pt x="79266" y="1980547"/>
                    <a:pt x="86886" y="1980547"/>
                  </a:cubicBezTo>
                  <a:cubicBezTo>
                    <a:pt x="95776" y="1980547"/>
                    <a:pt x="104666" y="1981741"/>
                    <a:pt x="113556" y="1981741"/>
                  </a:cubicBezTo>
                  <a:cubicBezTo>
                    <a:pt x="122446" y="1981741"/>
                    <a:pt x="131336" y="1982934"/>
                    <a:pt x="138956" y="1984128"/>
                  </a:cubicBezTo>
                  <a:cubicBezTo>
                    <a:pt x="146576" y="1985321"/>
                    <a:pt x="152926" y="1985321"/>
                    <a:pt x="159276" y="1981741"/>
                  </a:cubicBezTo>
                  <a:lnTo>
                    <a:pt x="160546" y="1981741"/>
                  </a:lnTo>
                  <a:cubicBezTo>
                    <a:pt x="168166" y="1980547"/>
                    <a:pt x="175786" y="1979353"/>
                    <a:pt x="184676" y="1978160"/>
                  </a:cubicBezTo>
                  <a:cubicBezTo>
                    <a:pt x="187216" y="1978160"/>
                    <a:pt x="191026" y="1978160"/>
                    <a:pt x="192296" y="1979353"/>
                  </a:cubicBezTo>
                  <a:cubicBezTo>
                    <a:pt x="197376" y="1984128"/>
                    <a:pt x="202456" y="1982934"/>
                    <a:pt x="208806" y="1981741"/>
                  </a:cubicBezTo>
                  <a:cubicBezTo>
                    <a:pt x="215156" y="1980547"/>
                    <a:pt x="218966" y="1981741"/>
                    <a:pt x="224046" y="1984128"/>
                  </a:cubicBezTo>
                  <a:cubicBezTo>
                    <a:pt x="226586" y="1985321"/>
                    <a:pt x="229126" y="1985321"/>
                    <a:pt x="231666" y="1985321"/>
                  </a:cubicBezTo>
                  <a:lnTo>
                    <a:pt x="248176" y="1985321"/>
                  </a:lnTo>
                  <a:cubicBezTo>
                    <a:pt x="251986" y="1985321"/>
                    <a:pt x="255796" y="1987708"/>
                    <a:pt x="259606" y="1987708"/>
                  </a:cubicBezTo>
                  <a:cubicBezTo>
                    <a:pt x="264686" y="1988902"/>
                    <a:pt x="271036" y="1988902"/>
                    <a:pt x="276116" y="1988902"/>
                  </a:cubicBezTo>
                  <a:cubicBezTo>
                    <a:pt x="278656" y="1988902"/>
                    <a:pt x="281196" y="1991289"/>
                    <a:pt x="282466" y="1992483"/>
                  </a:cubicBezTo>
                  <a:cubicBezTo>
                    <a:pt x="293896" y="1996063"/>
                    <a:pt x="304056" y="1993676"/>
                    <a:pt x="315486" y="1993676"/>
                  </a:cubicBezTo>
                  <a:cubicBezTo>
                    <a:pt x="318026" y="1993676"/>
                    <a:pt x="320566" y="1991289"/>
                    <a:pt x="323106" y="1991289"/>
                  </a:cubicBezTo>
                  <a:cubicBezTo>
                    <a:pt x="331996" y="1990096"/>
                    <a:pt x="339616" y="1991289"/>
                    <a:pt x="347236" y="1994870"/>
                  </a:cubicBezTo>
                  <a:cubicBezTo>
                    <a:pt x="351046" y="1996063"/>
                    <a:pt x="356126" y="1996063"/>
                    <a:pt x="361206" y="1996063"/>
                  </a:cubicBezTo>
                  <a:lnTo>
                    <a:pt x="365016" y="1996063"/>
                  </a:lnTo>
                  <a:cubicBezTo>
                    <a:pt x="370096" y="1997257"/>
                    <a:pt x="373906" y="1999644"/>
                    <a:pt x="378986" y="1998450"/>
                  </a:cubicBezTo>
                  <a:cubicBezTo>
                    <a:pt x="385336" y="1997257"/>
                    <a:pt x="391686" y="1997257"/>
                    <a:pt x="399306" y="1996063"/>
                  </a:cubicBezTo>
                  <a:cubicBezTo>
                    <a:pt x="405656" y="1994870"/>
                    <a:pt x="412006" y="1996063"/>
                    <a:pt x="418356" y="1997257"/>
                  </a:cubicBezTo>
                  <a:cubicBezTo>
                    <a:pt x="419626" y="1997257"/>
                    <a:pt x="420896" y="1998450"/>
                    <a:pt x="422166" y="1997257"/>
                  </a:cubicBezTo>
                  <a:cubicBezTo>
                    <a:pt x="428516" y="1996063"/>
                    <a:pt x="433596" y="1993676"/>
                    <a:pt x="439946" y="1994870"/>
                  </a:cubicBezTo>
                  <a:cubicBezTo>
                    <a:pt x="445026" y="1996063"/>
                    <a:pt x="448836" y="1997257"/>
                    <a:pt x="453916" y="1998450"/>
                  </a:cubicBezTo>
                  <a:cubicBezTo>
                    <a:pt x="458996" y="1999644"/>
                    <a:pt x="462806" y="2000837"/>
                    <a:pt x="467886" y="2002031"/>
                  </a:cubicBezTo>
                  <a:cubicBezTo>
                    <a:pt x="474236" y="2003225"/>
                    <a:pt x="480586" y="2003225"/>
                    <a:pt x="485666" y="2004418"/>
                  </a:cubicBezTo>
                  <a:cubicBezTo>
                    <a:pt x="492016" y="2005612"/>
                    <a:pt x="495826" y="2010386"/>
                    <a:pt x="502176" y="2010386"/>
                  </a:cubicBezTo>
                  <a:cubicBezTo>
                    <a:pt x="508526" y="2010386"/>
                    <a:pt x="513606" y="2013967"/>
                    <a:pt x="519956" y="2016354"/>
                  </a:cubicBezTo>
                  <a:cubicBezTo>
                    <a:pt x="522496" y="2017547"/>
                    <a:pt x="525036" y="2017547"/>
                    <a:pt x="528846" y="2018741"/>
                  </a:cubicBezTo>
                  <a:cubicBezTo>
                    <a:pt x="536466" y="2019934"/>
                    <a:pt x="542816" y="2019934"/>
                    <a:pt x="550436" y="2021128"/>
                  </a:cubicBezTo>
                  <a:cubicBezTo>
                    <a:pt x="556786" y="2022321"/>
                    <a:pt x="563136" y="2024708"/>
                    <a:pt x="569486" y="2023515"/>
                  </a:cubicBezTo>
                  <a:cubicBezTo>
                    <a:pt x="579646" y="2022321"/>
                    <a:pt x="587266" y="2024708"/>
                    <a:pt x="596156" y="2027096"/>
                  </a:cubicBezTo>
                  <a:cubicBezTo>
                    <a:pt x="602506" y="2028289"/>
                    <a:pt x="607586" y="2031870"/>
                    <a:pt x="613936" y="2031870"/>
                  </a:cubicBezTo>
                  <a:cubicBezTo>
                    <a:pt x="621556" y="2033063"/>
                    <a:pt x="629176" y="2034257"/>
                    <a:pt x="634256" y="2039031"/>
                  </a:cubicBezTo>
                  <a:cubicBezTo>
                    <a:pt x="635526" y="2037838"/>
                    <a:pt x="636796" y="2037838"/>
                    <a:pt x="636796" y="2037838"/>
                  </a:cubicBezTo>
                  <a:cubicBezTo>
                    <a:pt x="640606" y="2039031"/>
                    <a:pt x="645686" y="2039031"/>
                    <a:pt x="649496" y="2040225"/>
                  </a:cubicBezTo>
                  <a:cubicBezTo>
                    <a:pt x="657116" y="2041418"/>
                    <a:pt x="663466" y="2043806"/>
                    <a:pt x="669816" y="2044999"/>
                  </a:cubicBezTo>
                  <a:cubicBezTo>
                    <a:pt x="673626" y="2046193"/>
                    <a:pt x="677436" y="2046193"/>
                    <a:pt x="679976" y="2048580"/>
                  </a:cubicBezTo>
                  <a:cubicBezTo>
                    <a:pt x="683786" y="2050967"/>
                    <a:pt x="687596" y="2052160"/>
                    <a:pt x="691406" y="2050967"/>
                  </a:cubicBezTo>
                  <a:cubicBezTo>
                    <a:pt x="695216" y="2050967"/>
                    <a:pt x="697756" y="2049773"/>
                    <a:pt x="701566" y="2050967"/>
                  </a:cubicBezTo>
                  <a:cubicBezTo>
                    <a:pt x="709186" y="2052160"/>
                    <a:pt x="715536" y="2055741"/>
                    <a:pt x="723156" y="2056934"/>
                  </a:cubicBezTo>
                  <a:cubicBezTo>
                    <a:pt x="725696" y="2058128"/>
                    <a:pt x="729506" y="2058128"/>
                    <a:pt x="733316" y="2056934"/>
                  </a:cubicBezTo>
                  <a:cubicBezTo>
                    <a:pt x="743476" y="2054547"/>
                    <a:pt x="753636" y="2054547"/>
                    <a:pt x="763796" y="2056934"/>
                  </a:cubicBezTo>
                  <a:cubicBezTo>
                    <a:pt x="770146" y="2058128"/>
                    <a:pt x="777766" y="2061709"/>
                    <a:pt x="784116" y="2059321"/>
                  </a:cubicBezTo>
                  <a:cubicBezTo>
                    <a:pt x="789196" y="2058128"/>
                    <a:pt x="793006" y="2058128"/>
                    <a:pt x="796816" y="2058128"/>
                  </a:cubicBezTo>
                  <a:cubicBezTo>
                    <a:pt x="799356" y="2058128"/>
                    <a:pt x="801896" y="2059321"/>
                    <a:pt x="803166" y="2058128"/>
                  </a:cubicBezTo>
                  <a:cubicBezTo>
                    <a:pt x="809516" y="2052160"/>
                    <a:pt x="817136" y="2054547"/>
                    <a:pt x="824756" y="2054547"/>
                  </a:cubicBezTo>
                  <a:cubicBezTo>
                    <a:pt x="829836" y="2055741"/>
                    <a:pt x="836186" y="2055741"/>
                    <a:pt x="841266" y="2053354"/>
                  </a:cubicBezTo>
                  <a:lnTo>
                    <a:pt x="843806" y="2053354"/>
                  </a:lnTo>
                  <a:cubicBezTo>
                    <a:pt x="851426" y="2053354"/>
                    <a:pt x="859046" y="2054547"/>
                    <a:pt x="866666" y="2054547"/>
                  </a:cubicBezTo>
                  <a:lnTo>
                    <a:pt x="869206" y="2054547"/>
                  </a:lnTo>
                  <a:cubicBezTo>
                    <a:pt x="874286" y="2053354"/>
                    <a:pt x="878096" y="2050967"/>
                    <a:pt x="883176" y="2049773"/>
                  </a:cubicBezTo>
                  <a:cubicBezTo>
                    <a:pt x="890796" y="2047386"/>
                    <a:pt x="898416" y="2046193"/>
                    <a:pt x="906036" y="2044999"/>
                  </a:cubicBezTo>
                  <a:cubicBezTo>
                    <a:pt x="912386" y="2043806"/>
                    <a:pt x="917466" y="2044999"/>
                    <a:pt x="923816" y="2043806"/>
                  </a:cubicBezTo>
                  <a:cubicBezTo>
                    <a:pt x="925086" y="2043806"/>
                    <a:pt x="926356" y="2043806"/>
                    <a:pt x="927626" y="2042612"/>
                  </a:cubicBezTo>
                  <a:cubicBezTo>
                    <a:pt x="931436" y="2040225"/>
                    <a:pt x="937786" y="2042612"/>
                    <a:pt x="939056" y="2037838"/>
                  </a:cubicBezTo>
                  <a:lnTo>
                    <a:pt x="940326" y="2037838"/>
                  </a:lnTo>
                  <a:cubicBezTo>
                    <a:pt x="942866" y="2037838"/>
                    <a:pt x="946676" y="2037838"/>
                    <a:pt x="949216" y="2035450"/>
                  </a:cubicBezTo>
                  <a:cubicBezTo>
                    <a:pt x="954296" y="2031870"/>
                    <a:pt x="958106" y="2033063"/>
                    <a:pt x="963186" y="2034257"/>
                  </a:cubicBezTo>
                  <a:cubicBezTo>
                    <a:pt x="969536" y="2035450"/>
                    <a:pt x="975886" y="2036644"/>
                    <a:pt x="980966" y="2035450"/>
                  </a:cubicBezTo>
                  <a:cubicBezTo>
                    <a:pt x="987316" y="2034257"/>
                    <a:pt x="994936" y="2031870"/>
                    <a:pt x="1001286" y="2030676"/>
                  </a:cubicBezTo>
                  <a:cubicBezTo>
                    <a:pt x="1002556" y="2030676"/>
                    <a:pt x="1003826" y="2029483"/>
                    <a:pt x="1005096" y="2028289"/>
                  </a:cubicBezTo>
                  <a:cubicBezTo>
                    <a:pt x="1008906" y="2025902"/>
                    <a:pt x="1011446" y="2022321"/>
                    <a:pt x="1015256" y="2019934"/>
                  </a:cubicBezTo>
                  <a:cubicBezTo>
                    <a:pt x="1015256" y="2019934"/>
                    <a:pt x="1016526" y="2018741"/>
                    <a:pt x="1017796" y="2018741"/>
                  </a:cubicBezTo>
                  <a:cubicBezTo>
                    <a:pt x="1024146" y="2021128"/>
                    <a:pt x="1026686" y="2015160"/>
                    <a:pt x="1030496" y="2012773"/>
                  </a:cubicBezTo>
                  <a:cubicBezTo>
                    <a:pt x="1035576" y="2010386"/>
                    <a:pt x="1038116" y="2003225"/>
                    <a:pt x="1045736" y="2004418"/>
                  </a:cubicBezTo>
                  <a:lnTo>
                    <a:pt x="1047006" y="2004418"/>
                  </a:lnTo>
                  <a:cubicBezTo>
                    <a:pt x="1052086" y="2002031"/>
                    <a:pt x="1057166" y="1998450"/>
                    <a:pt x="1060976" y="1996063"/>
                  </a:cubicBezTo>
                  <a:cubicBezTo>
                    <a:pt x="1062246" y="1994870"/>
                    <a:pt x="1063516" y="1993676"/>
                    <a:pt x="1063516" y="1992483"/>
                  </a:cubicBezTo>
                  <a:cubicBezTo>
                    <a:pt x="1064786" y="1991289"/>
                    <a:pt x="1066056" y="1988902"/>
                    <a:pt x="1068596" y="1987708"/>
                  </a:cubicBezTo>
                  <a:cubicBezTo>
                    <a:pt x="1077486" y="1981741"/>
                    <a:pt x="1086376" y="1976966"/>
                    <a:pt x="1095266" y="1970999"/>
                  </a:cubicBezTo>
                  <a:cubicBezTo>
                    <a:pt x="1099076" y="1968612"/>
                    <a:pt x="1105426" y="1966225"/>
                    <a:pt x="1105426" y="1959063"/>
                  </a:cubicBezTo>
                  <a:cubicBezTo>
                    <a:pt x="1105426" y="1951902"/>
                    <a:pt x="1113046" y="1949515"/>
                    <a:pt x="1118126" y="1947128"/>
                  </a:cubicBezTo>
                  <a:cubicBezTo>
                    <a:pt x="1121936" y="1944740"/>
                    <a:pt x="1127016" y="1944740"/>
                    <a:pt x="1132096" y="1943547"/>
                  </a:cubicBezTo>
                  <a:cubicBezTo>
                    <a:pt x="1134636" y="1943547"/>
                    <a:pt x="1135906" y="1942353"/>
                    <a:pt x="1138446" y="1942353"/>
                  </a:cubicBezTo>
                  <a:cubicBezTo>
                    <a:pt x="1140986" y="1942353"/>
                    <a:pt x="1143526" y="1942353"/>
                    <a:pt x="1144796" y="1939966"/>
                  </a:cubicBezTo>
                  <a:cubicBezTo>
                    <a:pt x="1146066" y="1938773"/>
                    <a:pt x="1147336" y="1938773"/>
                    <a:pt x="1148606" y="1937579"/>
                  </a:cubicBezTo>
                  <a:cubicBezTo>
                    <a:pt x="1151146" y="1936386"/>
                    <a:pt x="1153686" y="1935192"/>
                    <a:pt x="1154956" y="1933999"/>
                  </a:cubicBezTo>
                  <a:lnTo>
                    <a:pt x="1162576" y="1933999"/>
                  </a:lnTo>
                  <a:cubicBezTo>
                    <a:pt x="1167656" y="1936386"/>
                    <a:pt x="1171466" y="1938773"/>
                    <a:pt x="1175276" y="1939966"/>
                  </a:cubicBezTo>
                  <a:cubicBezTo>
                    <a:pt x="1175276" y="1939966"/>
                    <a:pt x="1176546" y="1938773"/>
                    <a:pt x="1177816" y="1938773"/>
                  </a:cubicBezTo>
                  <a:cubicBezTo>
                    <a:pt x="1175276" y="1937579"/>
                    <a:pt x="1174006" y="1936386"/>
                    <a:pt x="1171466" y="1935192"/>
                  </a:cubicBezTo>
                  <a:cubicBezTo>
                    <a:pt x="1171466" y="1932805"/>
                    <a:pt x="1171466" y="1931611"/>
                    <a:pt x="1172736" y="1929224"/>
                  </a:cubicBezTo>
                  <a:cubicBezTo>
                    <a:pt x="1175276" y="1930418"/>
                    <a:pt x="1179086" y="1931611"/>
                    <a:pt x="1177816" y="1926837"/>
                  </a:cubicBezTo>
                  <a:lnTo>
                    <a:pt x="1179086" y="1925644"/>
                  </a:lnTo>
                  <a:cubicBezTo>
                    <a:pt x="1181626" y="1923257"/>
                    <a:pt x="1184166" y="1920869"/>
                    <a:pt x="1187976" y="1922063"/>
                  </a:cubicBezTo>
                  <a:cubicBezTo>
                    <a:pt x="1187976" y="1922063"/>
                    <a:pt x="1189246" y="1920869"/>
                    <a:pt x="1190516" y="1920869"/>
                  </a:cubicBezTo>
                  <a:lnTo>
                    <a:pt x="1198136" y="1924450"/>
                  </a:lnTo>
                  <a:cubicBezTo>
                    <a:pt x="1198136" y="1923257"/>
                    <a:pt x="1198136" y="1922063"/>
                    <a:pt x="1196866" y="1922063"/>
                  </a:cubicBezTo>
                  <a:lnTo>
                    <a:pt x="1198136" y="1922063"/>
                  </a:lnTo>
                  <a:cubicBezTo>
                    <a:pt x="1199406" y="1923257"/>
                    <a:pt x="1200676" y="1923257"/>
                    <a:pt x="1203216" y="1924450"/>
                  </a:cubicBezTo>
                  <a:cubicBezTo>
                    <a:pt x="1203216" y="1922063"/>
                    <a:pt x="1209566" y="1918482"/>
                    <a:pt x="1210836" y="1919676"/>
                  </a:cubicBezTo>
                  <a:lnTo>
                    <a:pt x="1212106" y="1919676"/>
                  </a:lnTo>
                  <a:cubicBezTo>
                    <a:pt x="1213376" y="1923257"/>
                    <a:pt x="1215916" y="1925644"/>
                    <a:pt x="1217186" y="1929224"/>
                  </a:cubicBezTo>
                  <a:cubicBezTo>
                    <a:pt x="1219726" y="1928031"/>
                    <a:pt x="1222266" y="1925644"/>
                    <a:pt x="1224806" y="1924450"/>
                  </a:cubicBezTo>
                  <a:cubicBezTo>
                    <a:pt x="1226076" y="1926837"/>
                    <a:pt x="1226076" y="1929224"/>
                    <a:pt x="1227346" y="1932805"/>
                  </a:cubicBezTo>
                  <a:cubicBezTo>
                    <a:pt x="1229886" y="1930418"/>
                    <a:pt x="1231156" y="1929224"/>
                    <a:pt x="1231156" y="1928031"/>
                  </a:cubicBezTo>
                  <a:cubicBezTo>
                    <a:pt x="1234966" y="1929224"/>
                    <a:pt x="1238776" y="1929224"/>
                    <a:pt x="1241316" y="1930418"/>
                  </a:cubicBezTo>
                  <a:cubicBezTo>
                    <a:pt x="1245126" y="1932805"/>
                    <a:pt x="1248936" y="1932805"/>
                    <a:pt x="1252746" y="1931611"/>
                  </a:cubicBezTo>
                  <a:cubicBezTo>
                    <a:pt x="1255286" y="1930418"/>
                    <a:pt x="1256556" y="1929224"/>
                    <a:pt x="1259096" y="1928031"/>
                  </a:cubicBezTo>
                  <a:cubicBezTo>
                    <a:pt x="1260366" y="1930418"/>
                    <a:pt x="1261636" y="1931611"/>
                    <a:pt x="1264176" y="1932805"/>
                  </a:cubicBezTo>
                  <a:cubicBezTo>
                    <a:pt x="1262906" y="1932805"/>
                    <a:pt x="1261636" y="1933999"/>
                    <a:pt x="1260366" y="1933999"/>
                  </a:cubicBezTo>
                  <a:cubicBezTo>
                    <a:pt x="1257826" y="1935192"/>
                    <a:pt x="1256556" y="1936386"/>
                    <a:pt x="1255286" y="1938773"/>
                  </a:cubicBezTo>
                  <a:cubicBezTo>
                    <a:pt x="1254016" y="1941160"/>
                    <a:pt x="1254016" y="1943547"/>
                    <a:pt x="1251476" y="1944740"/>
                  </a:cubicBezTo>
                  <a:cubicBezTo>
                    <a:pt x="1248936" y="1945934"/>
                    <a:pt x="1248936" y="1943547"/>
                    <a:pt x="1246396" y="1943547"/>
                  </a:cubicBezTo>
                  <a:cubicBezTo>
                    <a:pt x="1248936" y="1942353"/>
                    <a:pt x="1250206" y="1942353"/>
                    <a:pt x="1251476" y="1942353"/>
                  </a:cubicBezTo>
                  <a:lnTo>
                    <a:pt x="1251476" y="1939966"/>
                  </a:lnTo>
                  <a:cubicBezTo>
                    <a:pt x="1243856" y="1942353"/>
                    <a:pt x="1236236" y="1938773"/>
                    <a:pt x="1227346" y="1939966"/>
                  </a:cubicBezTo>
                  <a:cubicBezTo>
                    <a:pt x="1232426" y="1942353"/>
                    <a:pt x="1237506" y="1943547"/>
                    <a:pt x="1242586" y="1944740"/>
                  </a:cubicBezTo>
                  <a:lnTo>
                    <a:pt x="1240046" y="1947128"/>
                  </a:lnTo>
                  <a:cubicBezTo>
                    <a:pt x="1242586" y="1948321"/>
                    <a:pt x="1245126" y="1948321"/>
                    <a:pt x="1247666" y="1948321"/>
                  </a:cubicBezTo>
                  <a:lnTo>
                    <a:pt x="1247666" y="1949515"/>
                  </a:lnTo>
                  <a:cubicBezTo>
                    <a:pt x="1245126" y="1949515"/>
                    <a:pt x="1243856" y="1950708"/>
                    <a:pt x="1241316" y="1950708"/>
                  </a:cubicBezTo>
                  <a:lnTo>
                    <a:pt x="1241316" y="1951902"/>
                  </a:lnTo>
                  <a:lnTo>
                    <a:pt x="1252746" y="1951902"/>
                  </a:lnTo>
                  <a:cubicBezTo>
                    <a:pt x="1255286" y="1945934"/>
                    <a:pt x="1262906" y="1948321"/>
                    <a:pt x="1266716" y="1944740"/>
                  </a:cubicBezTo>
                  <a:lnTo>
                    <a:pt x="1269256" y="1944740"/>
                  </a:lnTo>
                  <a:lnTo>
                    <a:pt x="1265446" y="1948321"/>
                  </a:lnTo>
                  <a:cubicBezTo>
                    <a:pt x="1266716" y="1949515"/>
                    <a:pt x="1267986" y="1949515"/>
                    <a:pt x="1269256" y="1950708"/>
                  </a:cubicBezTo>
                  <a:cubicBezTo>
                    <a:pt x="1270526" y="1951902"/>
                    <a:pt x="1271796" y="1951902"/>
                    <a:pt x="1273066" y="1953095"/>
                  </a:cubicBezTo>
                  <a:cubicBezTo>
                    <a:pt x="1275606" y="1951902"/>
                    <a:pt x="1276876" y="1951902"/>
                    <a:pt x="1279416" y="1950708"/>
                  </a:cubicBezTo>
                  <a:cubicBezTo>
                    <a:pt x="1278146" y="1953095"/>
                    <a:pt x="1278146" y="1954289"/>
                    <a:pt x="1278146" y="1955482"/>
                  </a:cubicBezTo>
                  <a:lnTo>
                    <a:pt x="1284496" y="1955482"/>
                  </a:lnTo>
                  <a:lnTo>
                    <a:pt x="1284496" y="1951902"/>
                  </a:lnTo>
                  <a:cubicBezTo>
                    <a:pt x="1284496" y="1948321"/>
                    <a:pt x="1287036" y="1948321"/>
                    <a:pt x="1289576" y="1949515"/>
                  </a:cubicBezTo>
                  <a:cubicBezTo>
                    <a:pt x="1293386" y="1951902"/>
                    <a:pt x="1295926" y="1950708"/>
                    <a:pt x="1299736" y="1949515"/>
                  </a:cubicBezTo>
                  <a:cubicBezTo>
                    <a:pt x="1303546" y="1949515"/>
                    <a:pt x="1306086" y="1947128"/>
                    <a:pt x="1307356" y="1943547"/>
                  </a:cubicBezTo>
                  <a:lnTo>
                    <a:pt x="1302276" y="1943547"/>
                  </a:lnTo>
                  <a:cubicBezTo>
                    <a:pt x="1302276" y="1942353"/>
                    <a:pt x="1303546" y="1941160"/>
                    <a:pt x="1303546" y="1939966"/>
                  </a:cubicBezTo>
                  <a:lnTo>
                    <a:pt x="1303546" y="1935192"/>
                  </a:lnTo>
                  <a:lnTo>
                    <a:pt x="1304816" y="1935192"/>
                  </a:lnTo>
                  <a:cubicBezTo>
                    <a:pt x="1304816" y="1937579"/>
                    <a:pt x="1306086" y="1938773"/>
                    <a:pt x="1306086" y="1941160"/>
                  </a:cubicBezTo>
                  <a:cubicBezTo>
                    <a:pt x="1308626" y="1939966"/>
                    <a:pt x="1312436" y="1939966"/>
                    <a:pt x="1316246" y="1938773"/>
                  </a:cubicBezTo>
                  <a:lnTo>
                    <a:pt x="1316246" y="1942353"/>
                  </a:lnTo>
                  <a:cubicBezTo>
                    <a:pt x="1320056" y="1943547"/>
                    <a:pt x="1323866" y="1945934"/>
                    <a:pt x="1326406" y="1950708"/>
                  </a:cubicBezTo>
                  <a:cubicBezTo>
                    <a:pt x="1326406" y="1950708"/>
                    <a:pt x="1327676" y="1951902"/>
                    <a:pt x="1327676" y="1950708"/>
                  </a:cubicBezTo>
                  <a:lnTo>
                    <a:pt x="1339106" y="1947128"/>
                  </a:lnTo>
                  <a:cubicBezTo>
                    <a:pt x="1344186" y="1945934"/>
                    <a:pt x="1347996" y="1944740"/>
                    <a:pt x="1353076" y="1943547"/>
                  </a:cubicBezTo>
                  <a:cubicBezTo>
                    <a:pt x="1355616" y="1943547"/>
                    <a:pt x="1356886" y="1945934"/>
                    <a:pt x="1360696" y="1948321"/>
                  </a:cubicBezTo>
                  <a:cubicBezTo>
                    <a:pt x="1364506" y="1948321"/>
                    <a:pt x="1377206" y="1950708"/>
                    <a:pt x="1382286" y="1954289"/>
                  </a:cubicBezTo>
                  <a:cubicBezTo>
                    <a:pt x="1383556" y="1955482"/>
                    <a:pt x="1386096" y="1954289"/>
                    <a:pt x="1387366" y="1954289"/>
                  </a:cubicBezTo>
                  <a:cubicBezTo>
                    <a:pt x="1391176" y="1953095"/>
                    <a:pt x="1394986" y="1953095"/>
                    <a:pt x="1398796" y="1951902"/>
                  </a:cubicBezTo>
                  <a:lnTo>
                    <a:pt x="1400066" y="1953095"/>
                  </a:lnTo>
                  <a:cubicBezTo>
                    <a:pt x="1401336" y="1955482"/>
                    <a:pt x="1401336" y="1957870"/>
                    <a:pt x="1401336" y="1960257"/>
                  </a:cubicBezTo>
                  <a:cubicBezTo>
                    <a:pt x="1405146" y="1963837"/>
                    <a:pt x="1408956" y="1967418"/>
                    <a:pt x="1414036" y="1961450"/>
                  </a:cubicBezTo>
                  <a:cubicBezTo>
                    <a:pt x="1414036" y="1962644"/>
                    <a:pt x="1412766" y="1963837"/>
                    <a:pt x="1412766" y="1965031"/>
                  </a:cubicBezTo>
                  <a:cubicBezTo>
                    <a:pt x="1414036" y="1965031"/>
                    <a:pt x="1414036" y="1966225"/>
                    <a:pt x="1415306" y="1966225"/>
                  </a:cubicBezTo>
                  <a:cubicBezTo>
                    <a:pt x="1417846" y="1967418"/>
                    <a:pt x="1425466" y="1968612"/>
                    <a:pt x="1426736" y="1966225"/>
                  </a:cubicBezTo>
                  <a:cubicBezTo>
                    <a:pt x="1428006" y="1962644"/>
                    <a:pt x="1430546" y="1963837"/>
                    <a:pt x="1431816" y="1963837"/>
                  </a:cubicBezTo>
                  <a:cubicBezTo>
                    <a:pt x="1433086" y="1965031"/>
                    <a:pt x="1433086" y="1967418"/>
                    <a:pt x="1434356" y="1969805"/>
                  </a:cubicBezTo>
                  <a:lnTo>
                    <a:pt x="1434356" y="1961450"/>
                  </a:lnTo>
                  <a:cubicBezTo>
                    <a:pt x="1436896" y="1963837"/>
                    <a:pt x="1438166" y="1965031"/>
                    <a:pt x="1439436" y="1967418"/>
                  </a:cubicBezTo>
                  <a:cubicBezTo>
                    <a:pt x="1440706" y="1968612"/>
                    <a:pt x="1440706" y="1969805"/>
                    <a:pt x="1440706" y="1970999"/>
                  </a:cubicBezTo>
                  <a:cubicBezTo>
                    <a:pt x="1439436" y="1970999"/>
                    <a:pt x="1438166" y="1970999"/>
                    <a:pt x="1436896" y="1972192"/>
                  </a:cubicBezTo>
                  <a:lnTo>
                    <a:pt x="1433086" y="1972192"/>
                  </a:lnTo>
                  <a:cubicBezTo>
                    <a:pt x="1436896" y="1974579"/>
                    <a:pt x="1435626" y="1980547"/>
                    <a:pt x="1440706" y="1978160"/>
                  </a:cubicBezTo>
                  <a:cubicBezTo>
                    <a:pt x="1441976" y="1976966"/>
                    <a:pt x="1443246" y="1974579"/>
                    <a:pt x="1444516" y="1973386"/>
                  </a:cubicBezTo>
                  <a:cubicBezTo>
                    <a:pt x="1444516" y="1974579"/>
                    <a:pt x="1445786" y="1976966"/>
                    <a:pt x="1445786" y="1978160"/>
                  </a:cubicBezTo>
                  <a:cubicBezTo>
                    <a:pt x="1447056" y="1978160"/>
                    <a:pt x="1448326" y="1978160"/>
                    <a:pt x="1449596" y="1979353"/>
                  </a:cubicBezTo>
                  <a:cubicBezTo>
                    <a:pt x="1452136" y="1982934"/>
                    <a:pt x="1455946" y="1981741"/>
                    <a:pt x="1459756" y="1982934"/>
                  </a:cubicBezTo>
                  <a:cubicBezTo>
                    <a:pt x="1462296" y="1982934"/>
                    <a:pt x="1463566" y="1985321"/>
                    <a:pt x="1464836" y="1986515"/>
                  </a:cubicBezTo>
                  <a:cubicBezTo>
                    <a:pt x="1466106" y="1988902"/>
                    <a:pt x="1467376" y="1991289"/>
                    <a:pt x="1471186" y="1991289"/>
                  </a:cubicBezTo>
                  <a:cubicBezTo>
                    <a:pt x="1473726" y="1991289"/>
                    <a:pt x="1476266" y="1993676"/>
                    <a:pt x="1478806" y="1996063"/>
                  </a:cubicBezTo>
                  <a:cubicBezTo>
                    <a:pt x="1482616" y="1998450"/>
                    <a:pt x="1486426" y="2003225"/>
                    <a:pt x="1490236" y="2005612"/>
                  </a:cubicBezTo>
                  <a:cubicBezTo>
                    <a:pt x="1496586" y="2009192"/>
                    <a:pt x="1502936" y="2013967"/>
                    <a:pt x="1510556" y="2012773"/>
                  </a:cubicBezTo>
                  <a:cubicBezTo>
                    <a:pt x="1514366" y="2012773"/>
                    <a:pt x="1518176" y="2015160"/>
                    <a:pt x="1521986" y="2015160"/>
                  </a:cubicBezTo>
                  <a:cubicBezTo>
                    <a:pt x="1525796" y="2015160"/>
                    <a:pt x="1530876" y="2015160"/>
                    <a:pt x="1535956" y="2013967"/>
                  </a:cubicBezTo>
                  <a:cubicBezTo>
                    <a:pt x="1535956" y="2017547"/>
                    <a:pt x="1535956" y="2018741"/>
                    <a:pt x="1539766" y="2018741"/>
                  </a:cubicBezTo>
                  <a:cubicBezTo>
                    <a:pt x="1542306" y="2018741"/>
                    <a:pt x="1544846" y="2018741"/>
                    <a:pt x="1547386" y="2019934"/>
                  </a:cubicBezTo>
                  <a:cubicBezTo>
                    <a:pt x="1555006" y="2019934"/>
                    <a:pt x="1561356" y="2023515"/>
                    <a:pt x="1568976" y="2022321"/>
                  </a:cubicBezTo>
                  <a:cubicBezTo>
                    <a:pt x="1571516" y="2022321"/>
                    <a:pt x="1574056" y="2023515"/>
                    <a:pt x="1576596" y="2024708"/>
                  </a:cubicBezTo>
                  <a:cubicBezTo>
                    <a:pt x="1584216" y="2027096"/>
                    <a:pt x="1589296" y="2033063"/>
                    <a:pt x="1598186" y="2031870"/>
                  </a:cubicBezTo>
                  <a:cubicBezTo>
                    <a:pt x="1599456" y="2031870"/>
                    <a:pt x="1601996" y="2031870"/>
                    <a:pt x="1603266" y="2033063"/>
                  </a:cubicBezTo>
                  <a:cubicBezTo>
                    <a:pt x="1605806" y="2035450"/>
                    <a:pt x="1607076" y="2034257"/>
                    <a:pt x="1608346" y="2033063"/>
                  </a:cubicBezTo>
                  <a:cubicBezTo>
                    <a:pt x="1610886" y="2031870"/>
                    <a:pt x="1613426" y="2030676"/>
                    <a:pt x="1614696" y="2031870"/>
                  </a:cubicBezTo>
                  <a:cubicBezTo>
                    <a:pt x="1619776" y="2033063"/>
                    <a:pt x="1626126" y="2034257"/>
                    <a:pt x="1631206" y="2035450"/>
                  </a:cubicBezTo>
                  <a:lnTo>
                    <a:pt x="1636286" y="2035450"/>
                  </a:lnTo>
                  <a:cubicBezTo>
                    <a:pt x="1640096" y="2034257"/>
                    <a:pt x="1645176" y="2033063"/>
                    <a:pt x="1648986" y="2033063"/>
                  </a:cubicBezTo>
                  <a:cubicBezTo>
                    <a:pt x="1655336" y="2031870"/>
                    <a:pt x="1661686" y="2031870"/>
                    <a:pt x="1668036" y="2031870"/>
                  </a:cubicBezTo>
                  <a:lnTo>
                    <a:pt x="1670576" y="2031870"/>
                  </a:lnTo>
                  <a:cubicBezTo>
                    <a:pt x="1679466" y="2029483"/>
                    <a:pt x="1689626" y="2027096"/>
                    <a:pt x="1698516" y="2024708"/>
                  </a:cubicBezTo>
                  <a:cubicBezTo>
                    <a:pt x="1704866" y="2023515"/>
                    <a:pt x="1711216" y="2022321"/>
                    <a:pt x="1718836" y="2021128"/>
                  </a:cubicBezTo>
                  <a:cubicBezTo>
                    <a:pt x="1726456" y="2019934"/>
                    <a:pt x="1732806" y="2017547"/>
                    <a:pt x="1740426" y="2016354"/>
                  </a:cubicBezTo>
                  <a:cubicBezTo>
                    <a:pt x="1742966" y="2016354"/>
                    <a:pt x="1745506" y="2016354"/>
                    <a:pt x="1749316" y="2015160"/>
                  </a:cubicBezTo>
                  <a:cubicBezTo>
                    <a:pt x="1759476" y="2013967"/>
                    <a:pt x="1769636" y="2010386"/>
                    <a:pt x="1779796" y="2015160"/>
                  </a:cubicBezTo>
                  <a:lnTo>
                    <a:pt x="1795036" y="2018741"/>
                  </a:lnTo>
                  <a:cubicBezTo>
                    <a:pt x="1801386" y="2019934"/>
                    <a:pt x="1806466" y="2023515"/>
                    <a:pt x="1812816" y="2023515"/>
                  </a:cubicBezTo>
                  <a:cubicBezTo>
                    <a:pt x="1814086" y="2023515"/>
                    <a:pt x="1816626" y="2024708"/>
                    <a:pt x="1817896" y="2024708"/>
                  </a:cubicBezTo>
                  <a:cubicBezTo>
                    <a:pt x="1825516" y="2027096"/>
                    <a:pt x="1831866" y="2033063"/>
                    <a:pt x="1840756" y="2030676"/>
                  </a:cubicBezTo>
                  <a:cubicBezTo>
                    <a:pt x="1844566" y="2029483"/>
                    <a:pt x="1850916" y="2031870"/>
                    <a:pt x="1854726" y="2033063"/>
                  </a:cubicBezTo>
                  <a:cubicBezTo>
                    <a:pt x="1858536" y="2034257"/>
                    <a:pt x="1862346" y="2034257"/>
                    <a:pt x="1866156" y="2035450"/>
                  </a:cubicBezTo>
                  <a:lnTo>
                    <a:pt x="1866156" y="2037838"/>
                  </a:lnTo>
                  <a:cubicBezTo>
                    <a:pt x="1873776" y="2037838"/>
                    <a:pt x="1881396" y="2039031"/>
                    <a:pt x="1889016" y="2035450"/>
                  </a:cubicBezTo>
                  <a:cubicBezTo>
                    <a:pt x="1891556" y="2034257"/>
                    <a:pt x="1892826" y="2033063"/>
                    <a:pt x="1895366" y="2033063"/>
                  </a:cubicBezTo>
                  <a:cubicBezTo>
                    <a:pt x="1900446" y="2031870"/>
                    <a:pt x="1906796" y="2031870"/>
                    <a:pt x="1911876" y="2034257"/>
                  </a:cubicBezTo>
                  <a:cubicBezTo>
                    <a:pt x="1915686" y="2035450"/>
                    <a:pt x="1922036" y="2034257"/>
                    <a:pt x="1925846" y="2031870"/>
                  </a:cubicBezTo>
                  <a:cubicBezTo>
                    <a:pt x="1930926" y="2029483"/>
                    <a:pt x="1937276" y="2030676"/>
                    <a:pt x="1942356" y="2030676"/>
                  </a:cubicBezTo>
                  <a:cubicBezTo>
                    <a:pt x="1947436" y="2030676"/>
                    <a:pt x="1951246" y="2031870"/>
                    <a:pt x="1956326" y="2030676"/>
                  </a:cubicBezTo>
                  <a:cubicBezTo>
                    <a:pt x="1967756" y="2029483"/>
                    <a:pt x="1977916" y="2025902"/>
                    <a:pt x="1990616" y="2027096"/>
                  </a:cubicBezTo>
                  <a:cubicBezTo>
                    <a:pt x="1995696" y="2027096"/>
                    <a:pt x="2000776" y="2028289"/>
                    <a:pt x="2005856" y="2027096"/>
                  </a:cubicBezTo>
                  <a:cubicBezTo>
                    <a:pt x="2016016" y="2025902"/>
                    <a:pt x="2023636" y="2029483"/>
                    <a:pt x="2031256" y="2034257"/>
                  </a:cubicBezTo>
                  <a:cubicBezTo>
                    <a:pt x="2037606" y="2039031"/>
                    <a:pt x="2045226" y="2042612"/>
                    <a:pt x="2052846" y="2046193"/>
                  </a:cubicBezTo>
                  <a:cubicBezTo>
                    <a:pt x="2057926" y="2048580"/>
                    <a:pt x="2065546" y="2043806"/>
                    <a:pt x="2065546" y="2037838"/>
                  </a:cubicBezTo>
                  <a:lnTo>
                    <a:pt x="2065546" y="2027096"/>
                  </a:lnTo>
                  <a:cubicBezTo>
                    <a:pt x="2065546" y="1996063"/>
                    <a:pt x="2065546" y="1966225"/>
                    <a:pt x="2066816" y="1935192"/>
                  </a:cubicBezTo>
                  <a:cubicBezTo>
                    <a:pt x="2066816" y="1913708"/>
                    <a:pt x="2068086" y="1892224"/>
                    <a:pt x="2068086" y="1869547"/>
                  </a:cubicBezTo>
                  <a:cubicBezTo>
                    <a:pt x="2068086" y="1845676"/>
                    <a:pt x="2066816" y="419380"/>
                    <a:pt x="2066816" y="395509"/>
                  </a:cubicBezTo>
                  <a:cubicBezTo>
                    <a:pt x="2074436" y="384767"/>
                    <a:pt x="2071896" y="376413"/>
                    <a:pt x="2078246" y="370445"/>
                  </a:cubicBezTo>
                  <a:close/>
                  <a:moveTo>
                    <a:pt x="1256556" y="1928031"/>
                  </a:moveTo>
                  <a:cubicBezTo>
                    <a:pt x="1259096" y="1922063"/>
                    <a:pt x="1264176" y="1923257"/>
                    <a:pt x="1267986" y="1924450"/>
                  </a:cubicBezTo>
                  <a:cubicBezTo>
                    <a:pt x="1265446" y="1929224"/>
                    <a:pt x="1260366" y="1926837"/>
                    <a:pt x="1256556" y="1928031"/>
                  </a:cubicBezTo>
                  <a:close/>
                  <a:moveTo>
                    <a:pt x="1267986" y="1933999"/>
                  </a:moveTo>
                  <a:cubicBezTo>
                    <a:pt x="1269256" y="1931611"/>
                    <a:pt x="1269256" y="1928031"/>
                    <a:pt x="1273066" y="1928031"/>
                  </a:cubicBezTo>
                  <a:cubicBezTo>
                    <a:pt x="1274336" y="1928031"/>
                    <a:pt x="1276876" y="1929224"/>
                    <a:pt x="1278146" y="1929224"/>
                  </a:cubicBezTo>
                  <a:cubicBezTo>
                    <a:pt x="1276876" y="1931611"/>
                    <a:pt x="1275606" y="1932805"/>
                    <a:pt x="1274336" y="1935192"/>
                  </a:cubicBezTo>
                  <a:cubicBezTo>
                    <a:pt x="1273066" y="1935192"/>
                    <a:pt x="1270526" y="1935192"/>
                    <a:pt x="1267986" y="1933999"/>
                  </a:cubicBezTo>
                  <a:close/>
                  <a:moveTo>
                    <a:pt x="1273066" y="1945934"/>
                  </a:moveTo>
                  <a:cubicBezTo>
                    <a:pt x="1275606" y="1944740"/>
                    <a:pt x="1276876" y="1942353"/>
                    <a:pt x="1279416" y="1941160"/>
                  </a:cubicBezTo>
                  <a:cubicBezTo>
                    <a:pt x="1280686" y="1941160"/>
                    <a:pt x="1281956" y="1942353"/>
                    <a:pt x="1283226" y="1942353"/>
                  </a:cubicBezTo>
                  <a:cubicBezTo>
                    <a:pt x="1283226" y="1947128"/>
                    <a:pt x="1278146" y="1948321"/>
                    <a:pt x="1273066" y="1945934"/>
                  </a:cubicBezTo>
                  <a:close/>
                  <a:moveTo>
                    <a:pt x="1278146" y="1907740"/>
                  </a:moveTo>
                  <a:cubicBezTo>
                    <a:pt x="1279416" y="1908934"/>
                    <a:pt x="1279416" y="1910127"/>
                    <a:pt x="1281956" y="1911321"/>
                  </a:cubicBezTo>
                  <a:lnTo>
                    <a:pt x="1270526" y="1911321"/>
                  </a:lnTo>
                  <a:cubicBezTo>
                    <a:pt x="1270526" y="1910127"/>
                    <a:pt x="1270526" y="1908934"/>
                    <a:pt x="1271796" y="1907740"/>
                  </a:cubicBezTo>
                  <a:cubicBezTo>
                    <a:pt x="1276876" y="1907740"/>
                    <a:pt x="1278146" y="1907740"/>
                    <a:pt x="1278146" y="1902966"/>
                  </a:cubicBezTo>
                  <a:cubicBezTo>
                    <a:pt x="1281956" y="1904160"/>
                    <a:pt x="1287036" y="1900579"/>
                    <a:pt x="1288306" y="1906547"/>
                  </a:cubicBezTo>
                  <a:cubicBezTo>
                    <a:pt x="1284496" y="1907740"/>
                    <a:pt x="1281956" y="1907740"/>
                    <a:pt x="1278146" y="1907740"/>
                  </a:cubicBezTo>
                  <a:close/>
                </a:path>
              </a:pathLst>
            </a:custGeom>
            <a:blipFill>
              <a:blip r:embed="rId9"/>
              <a:stretch>
                <a:fillRect l="-16182" t="-70" r="-16185" b="-79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3134643" y="2882696"/>
            <a:ext cx="4520553" cy="6736172"/>
            <a:chOff x="0" y="0"/>
            <a:chExt cx="3663950" cy="545973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10"/>
              <a:stretch>
                <a:fillRect l="-131725" t="0" r="-131725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3851740" y="6021666"/>
            <a:ext cx="2955665" cy="3236523"/>
            <a:chOff x="0" y="0"/>
            <a:chExt cx="2377473" cy="260338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41910" y="0"/>
                  </a:moveTo>
                  <a:lnTo>
                    <a:pt x="2335563" y="0"/>
                  </a:lnTo>
                  <a:cubicBezTo>
                    <a:pt x="2358709" y="0"/>
                    <a:pt x="2377473" y="18764"/>
                    <a:pt x="2377473" y="41910"/>
                  </a:cubicBezTo>
                  <a:lnTo>
                    <a:pt x="2377473" y="2561479"/>
                  </a:lnTo>
                  <a:cubicBezTo>
                    <a:pt x="2377473" y="2584625"/>
                    <a:pt x="2358709" y="2603389"/>
                    <a:pt x="2335563" y="2603389"/>
                  </a:cubicBezTo>
                  <a:lnTo>
                    <a:pt x="41910" y="2603389"/>
                  </a:lnTo>
                  <a:cubicBezTo>
                    <a:pt x="18764" y="2603389"/>
                    <a:pt x="0" y="2584625"/>
                    <a:pt x="0" y="2561479"/>
                  </a:cubicBezTo>
                  <a:lnTo>
                    <a:pt x="0" y="41910"/>
                  </a:lnTo>
                  <a:cubicBezTo>
                    <a:pt x="0" y="18764"/>
                    <a:pt x="18764" y="0"/>
                    <a:pt x="41910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2992" lIns="82992" bIns="82992" rIns="82992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3940257" y="6021666"/>
            <a:ext cx="506732" cy="648617"/>
          </a:xfrm>
          <a:custGeom>
            <a:avLst/>
            <a:gdLst/>
            <a:ahLst/>
            <a:cxnLst/>
            <a:rect r="r" b="b" t="t" l="l"/>
            <a:pathLst>
              <a:path h="648617" w="506732">
                <a:moveTo>
                  <a:pt x="0" y="0"/>
                </a:moveTo>
                <a:lnTo>
                  <a:pt x="506732" y="0"/>
                </a:lnTo>
                <a:lnTo>
                  <a:pt x="506732" y="648617"/>
                </a:lnTo>
                <a:lnTo>
                  <a:pt x="0" y="648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3739401" y="3553554"/>
            <a:ext cx="3122859" cy="2050437"/>
            <a:chOff x="0" y="0"/>
            <a:chExt cx="1742693" cy="114423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7187" y="0"/>
                  </a:moveTo>
                  <a:lnTo>
                    <a:pt x="1705506" y="0"/>
                  </a:lnTo>
                  <a:cubicBezTo>
                    <a:pt x="1715369" y="0"/>
                    <a:pt x="1724827" y="3918"/>
                    <a:pt x="1731801" y="10892"/>
                  </a:cubicBezTo>
                  <a:cubicBezTo>
                    <a:pt x="1738775" y="17866"/>
                    <a:pt x="1742693" y="27324"/>
                    <a:pt x="1742693" y="37187"/>
                  </a:cubicBezTo>
                  <a:lnTo>
                    <a:pt x="1742693" y="1107047"/>
                  </a:lnTo>
                  <a:cubicBezTo>
                    <a:pt x="1742693" y="1116910"/>
                    <a:pt x="1738775" y="1126368"/>
                    <a:pt x="1731801" y="1133342"/>
                  </a:cubicBezTo>
                  <a:cubicBezTo>
                    <a:pt x="1724827" y="1140316"/>
                    <a:pt x="1715369" y="1144234"/>
                    <a:pt x="1705506" y="1144234"/>
                  </a:cubicBezTo>
                  <a:lnTo>
                    <a:pt x="37187" y="1144234"/>
                  </a:lnTo>
                  <a:cubicBezTo>
                    <a:pt x="27324" y="1144234"/>
                    <a:pt x="17866" y="1140316"/>
                    <a:pt x="10892" y="1133342"/>
                  </a:cubicBezTo>
                  <a:cubicBezTo>
                    <a:pt x="3918" y="1126368"/>
                    <a:pt x="0" y="1116910"/>
                    <a:pt x="0" y="1107047"/>
                  </a:cubicBezTo>
                  <a:lnTo>
                    <a:pt x="0" y="37187"/>
                  </a:lnTo>
                  <a:cubicBezTo>
                    <a:pt x="0" y="27324"/>
                    <a:pt x="3918" y="17866"/>
                    <a:pt x="10892" y="10892"/>
                  </a:cubicBezTo>
                  <a:cubicBezTo>
                    <a:pt x="17866" y="3918"/>
                    <a:pt x="27324" y="0"/>
                    <a:pt x="37187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2992" lIns="82992" bIns="82992" rIns="82992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3851740" y="3656236"/>
            <a:ext cx="2898182" cy="1838827"/>
            <a:chOff x="0" y="0"/>
            <a:chExt cx="1281057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8699" y="0"/>
                  </a:moveTo>
                  <a:lnTo>
                    <a:pt x="1262358" y="0"/>
                  </a:lnTo>
                  <a:cubicBezTo>
                    <a:pt x="1267317" y="0"/>
                    <a:pt x="1272073" y="1970"/>
                    <a:pt x="1275580" y="5477"/>
                  </a:cubicBezTo>
                  <a:cubicBezTo>
                    <a:pt x="1279087" y="8984"/>
                    <a:pt x="1281057" y="13740"/>
                    <a:pt x="1281057" y="18699"/>
                  </a:cubicBezTo>
                  <a:lnTo>
                    <a:pt x="1281057" y="794101"/>
                  </a:lnTo>
                  <a:cubicBezTo>
                    <a:pt x="1281057" y="804428"/>
                    <a:pt x="1272685" y="812800"/>
                    <a:pt x="1262358" y="812800"/>
                  </a:cubicBezTo>
                  <a:lnTo>
                    <a:pt x="18699" y="812800"/>
                  </a:lnTo>
                  <a:cubicBezTo>
                    <a:pt x="8372" y="812800"/>
                    <a:pt x="0" y="804428"/>
                    <a:pt x="0" y="794101"/>
                  </a:cubicBezTo>
                  <a:lnTo>
                    <a:pt x="0" y="18699"/>
                  </a:lnTo>
                  <a:cubicBezTo>
                    <a:pt x="0" y="8372"/>
                    <a:pt x="8372" y="0"/>
                    <a:pt x="18699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11771" r="0" b="-11771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14446989" y="6187259"/>
            <a:ext cx="1707684" cy="158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66" i="true" spc="184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462950" y="3132718"/>
            <a:ext cx="3863939" cy="311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6"/>
              </a:lnSpc>
            </a:pPr>
            <a:r>
              <a:rPr lang="en-US" b="true" sz="2346" i="true" spc="37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HOT SEA VENT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6919402" y="8642463"/>
            <a:ext cx="505437" cy="722054"/>
          </a:xfrm>
          <a:custGeom>
            <a:avLst/>
            <a:gdLst/>
            <a:ahLst/>
            <a:cxnLst/>
            <a:rect r="r" b="b" t="t" l="l"/>
            <a:pathLst>
              <a:path h="722054" w="505437">
                <a:moveTo>
                  <a:pt x="0" y="0"/>
                </a:moveTo>
                <a:lnTo>
                  <a:pt x="505437" y="0"/>
                </a:lnTo>
                <a:lnTo>
                  <a:pt x="505437" y="722053"/>
                </a:lnTo>
                <a:lnTo>
                  <a:pt x="0" y="7220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6154673" y="6021666"/>
            <a:ext cx="506732" cy="648617"/>
          </a:xfrm>
          <a:custGeom>
            <a:avLst/>
            <a:gdLst/>
            <a:ahLst/>
            <a:cxnLst/>
            <a:rect r="r" b="b" t="t" l="l"/>
            <a:pathLst>
              <a:path h="648617" w="506732">
                <a:moveTo>
                  <a:pt x="0" y="0"/>
                </a:moveTo>
                <a:lnTo>
                  <a:pt x="506732" y="0"/>
                </a:lnTo>
                <a:lnTo>
                  <a:pt x="506732" y="648617"/>
                </a:lnTo>
                <a:lnTo>
                  <a:pt x="0" y="648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5039925" y="6454902"/>
            <a:ext cx="579294" cy="775195"/>
            <a:chOff x="0" y="0"/>
            <a:chExt cx="812800" cy="108766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8182" y="18547"/>
              <a:ext cx="796436" cy="1069119"/>
            </a:xfrm>
            <a:custGeom>
              <a:avLst/>
              <a:gdLst/>
              <a:ahLst/>
              <a:cxnLst/>
              <a:rect r="r" b="b" t="t" l="l"/>
              <a:pathLst>
                <a:path h="1069119" w="796436">
                  <a:moveTo>
                    <a:pt x="407573" y="6491"/>
                  </a:moveTo>
                  <a:lnTo>
                    <a:pt x="795263" y="1044080"/>
                  </a:lnTo>
                  <a:cubicBezTo>
                    <a:pt x="797390" y="1049775"/>
                    <a:pt x="796592" y="1056150"/>
                    <a:pt x="793127" y="1061145"/>
                  </a:cubicBezTo>
                  <a:cubicBezTo>
                    <a:pt x="789661" y="1066139"/>
                    <a:pt x="783968" y="1069118"/>
                    <a:pt x="777889" y="1069118"/>
                  </a:cubicBezTo>
                  <a:lnTo>
                    <a:pt x="18547" y="1069118"/>
                  </a:lnTo>
                  <a:cubicBezTo>
                    <a:pt x="12468" y="1069118"/>
                    <a:pt x="6775" y="1066139"/>
                    <a:pt x="3309" y="1061145"/>
                  </a:cubicBezTo>
                  <a:cubicBezTo>
                    <a:pt x="-156" y="1056150"/>
                    <a:pt x="-954" y="1049775"/>
                    <a:pt x="1173" y="1044080"/>
                  </a:cubicBezTo>
                  <a:lnTo>
                    <a:pt x="388863" y="6491"/>
                  </a:lnTo>
                  <a:cubicBezTo>
                    <a:pt x="390321" y="2587"/>
                    <a:pt x="394051" y="0"/>
                    <a:pt x="398218" y="0"/>
                  </a:cubicBezTo>
                  <a:cubicBezTo>
                    <a:pt x="402385" y="0"/>
                    <a:pt x="406115" y="2587"/>
                    <a:pt x="407573" y="6491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6429" lIns="66429" bIns="66429" rIns="6642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5248602" y="6703770"/>
            <a:ext cx="155712" cy="526327"/>
          </a:xfrm>
          <a:custGeom>
            <a:avLst/>
            <a:gdLst/>
            <a:ahLst/>
            <a:cxnLst/>
            <a:rect r="r" b="b" t="t" l="l"/>
            <a:pathLst>
              <a:path h="526327" w="155712">
                <a:moveTo>
                  <a:pt x="0" y="0"/>
                </a:moveTo>
                <a:lnTo>
                  <a:pt x="155712" y="0"/>
                </a:lnTo>
                <a:lnTo>
                  <a:pt x="155712" y="526327"/>
                </a:lnTo>
                <a:lnTo>
                  <a:pt x="0" y="5263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15009262" y="7447952"/>
            <a:ext cx="640621" cy="640621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0567" lIns="90567" bIns="90567" rIns="9056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15115759" y="7573149"/>
            <a:ext cx="416242" cy="390227"/>
          </a:xfrm>
          <a:custGeom>
            <a:avLst/>
            <a:gdLst/>
            <a:ahLst/>
            <a:cxnLst/>
            <a:rect r="r" b="b" t="t" l="l"/>
            <a:pathLst>
              <a:path h="390227" w="416242">
                <a:moveTo>
                  <a:pt x="0" y="0"/>
                </a:moveTo>
                <a:lnTo>
                  <a:pt x="416242" y="0"/>
                </a:lnTo>
                <a:lnTo>
                  <a:pt x="416242" y="390226"/>
                </a:lnTo>
                <a:lnTo>
                  <a:pt x="0" y="3902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14964064" y="8306427"/>
            <a:ext cx="731017" cy="597052"/>
            <a:chOff x="0" y="0"/>
            <a:chExt cx="855228" cy="6985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2857" y="0"/>
              <a:ext cx="849514" cy="698500"/>
            </a:xfrm>
            <a:custGeom>
              <a:avLst/>
              <a:gdLst/>
              <a:ahLst/>
              <a:cxnLst/>
              <a:rect r="r" b="b" t="t" l="l"/>
              <a:pathLst>
                <a:path h="698500" w="849514">
                  <a:moveTo>
                    <a:pt x="847045" y="358404"/>
                  </a:moveTo>
                  <a:lnTo>
                    <a:pt x="654497" y="689346"/>
                  </a:lnTo>
                  <a:cubicBezTo>
                    <a:pt x="651199" y="695013"/>
                    <a:pt x="645137" y="698500"/>
                    <a:pt x="638580" y="698500"/>
                  </a:cubicBezTo>
                  <a:lnTo>
                    <a:pt x="210934" y="698500"/>
                  </a:lnTo>
                  <a:cubicBezTo>
                    <a:pt x="204377" y="698500"/>
                    <a:pt x="198314" y="695013"/>
                    <a:pt x="195017" y="689346"/>
                  </a:cubicBezTo>
                  <a:lnTo>
                    <a:pt x="2469" y="358404"/>
                  </a:lnTo>
                  <a:cubicBezTo>
                    <a:pt x="-823" y="352745"/>
                    <a:pt x="-823" y="345755"/>
                    <a:pt x="2469" y="340096"/>
                  </a:cubicBezTo>
                  <a:lnTo>
                    <a:pt x="195017" y="9154"/>
                  </a:lnTo>
                  <a:cubicBezTo>
                    <a:pt x="198314" y="3487"/>
                    <a:pt x="204377" y="0"/>
                    <a:pt x="210934" y="0"/>
                  </a:cubicBezTo>
                  <a:lnTo>
                    <a:pt x="638580" y="0"/>
                  </a:lnTo>
                  <a:cubicBezTo>
                    <a:pt x="645137" y="0"/>
                    <a:pt x="651199" y="3487"/>
                    <a:pt x="654497" y="9154"/>
                  </a:cubicBezTo>
                  <a:lnTo>
                    <a:pt x="847045" y="340096"/>
                  </a:lnTo>
                  <a:cubicBezTo>
                    <a:pt x="850337" y="345755"/>
                    <a:pt x="850337" y="352745"/>
                    <a:pt x="847045" y="358404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86841" lIns="86841" bIns="86841" rIns="86841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15077079" y="8425918"/>
            <a:ext cx="470289" cy="268435"/>
          </a:xfrm>
          <a:custGeom>
            <a:avLst/>
            <a:gdLst/>
            <a:ahLst/>
            <a:cxnLst/>
            <a:rect r="r" b="b" t="t" l="l"/>
            <a:pathLst>
              <a:path h="268435" w="470289">
                <a:moveTo>
                  <a:pt x="0" y="0"/>
                </a:moveTo>
                <a:lnTo>
                  <a:pt x="470289" y="0"/>
                </a:lnTo>
                <a:lnTo>
                  <a:pt x="470289" y="268435"/>
                </a:lnTo>
                <a:lnTo>
                  <a:pt x="0" y="2684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6235" t="0" r="-6235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4976266" y="1222145"/>
            <a:ext cx="7776972" cy="8229600"/>
          </a:xfrm>
          <a:custGeom>
            <a:avLst/>
            <a:gdLst/>
            <a:ahLst/>
            <a:cxnLst/>
            <a:rect r="r" b="b" t="t" l="l"/>
            <a:pathLst>
              <a:path h="8229600" w="7776972">
                <a:moveTo>
                  <a:pt x="0" y="0"/>
                </a:moveTo>
                <a:lnTo>
                  <a:pt x="7776972" y="0"/>
                </a:lnTo>
                <a:lnTo>
                  <a:pt x="77769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2366667" y="43176"/>
            <a:ext cx="13554666" cy="2372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702"/>
              </a:lnSpc>
            </a:pPr>
            <a:r>
              <a:rPr lang="en-US" b="true" sz="11653">
                <a:solidFill>
                  <a:srgbClr val="FFF6E8"/>
                </a:solidFill>
                <a:latin typeface="Mommi Bold"/>
                <a:ea typeface="Mommi Bold"/>
                <a:cs typeface="Mommi Bold"/>
                <a:sym typeface="Mommi Bold"/>
              </a:rPr>
              <a:t>HOT SEA VENTS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6236893" y="3201157"/>
            <a:ext cx="6525438" cy="6118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66" indent="-269883" lvl="1">
              <a:lnSpc>
                <a:spcPts val="3500"/>
              </a:lnSpc>
              <a:buFont typeface="Arial"/>
              <a:buChar char="•"/>
            </a:pPr>
            <a:r>
              <a:rPr lang="en-US" b="true" sz="2500" spc="42">
                <a:solidFill>
                  <a:srgbClr val="FFF6E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kind of volcanic vent is found at the bottom of the ocean.</a:t>
            </a:r>
          </a:p>
          <a:p>
            <a:pPr algn="l">
              <a:lnSpc>
                <a:spcPts val="3500"/>
              </a:lnSpc>
            </a:pPr>
          </a:p>
          <a:p>
            <a:pPr algn="l" marL="539766" indent="-269883" lvl="1">
              <a:lnSpc>
                <a:spcPts val="3500"/>
              </a:lnSpc>
              <a:buFont typeface="Arial"/>
              <a:buChar char="•"/>
            </a:pPr>
            <a:r>
              <a:rPr lang="en-US" b="true" sz="2500" spc="42">
                <a:solidFill>
                  <a:srgbClr val="FFF6E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water is heated by magma and has a lot of minerals that make it look  like smoke.</a:t>
            </a:r>
          </a:p>
          <a:p>
            <a:pPr algn="l">
              <a:lnSpc>
                <a:spcPts val="3500"/>
              </a:lnSpc>
            </a:pPr>
          </a:p>
          <a:p>
            <a:pPr algn="l" marL="539766" indent="-269883" lvl="1">
              <a:lnSpc>
                <a:spcPts val="3500"/>
              </a:lnSpc>
              <a:buFont typeface="Arial"/>
              <a:buChar char="•"/>
            </a:pPr>
            <a:r>
              <a:rPr lang="en-US" b="true" sz="2500" spc="42">
                <a:solidFill>
                  <a:srgbClr val="FFF6E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pressure in these vents is extremely high, due to them being miles under the ocean.</a:t>
            </a:r>
          </a:p>
          <a:p>
            <a:pPr algn="l">
              <a:lnSpc>
                <a:spcPts val="3500"/>
              </a:lnSpc>
            </a:pPr>
          </a:p>
          <a:p>
            <a:pPr algn="l" marL="539766" indent="-269883" lvl="1">
              <a:lnSpc>
                <a:spcPts val="3500"/>
              </a:lnSpc>
              <a:buFont typeface="Arial"/>
              <a:buChar char="•"/>
            </a:pPr>
            <a:r>
              <a:rPr lang="en-US" b="true" sz="2500" spc="42">
                <a:solidFill>
                  <a:srgbClr val="FFF6E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Fun Fact: Some scientists believe that life on Earth started in hot sea vents!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5628386" y="4561750"/>
            <a:ext cx="778855" cy="1042241"/>
            <a:chOff x="0" y="0"/>
            <a:chExt cx="812800" cy="1087665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6086" y="13795"/>
              <a:ext cx="800629" cy="1073871"/>
            </a:xfrm>
            <a:custGeom>
              <a:avLst/>
              <a:gdLst/>
              <a:ahLst/>
              <a:cxnLst/>
              <a:rect r="r" b="b" t="t" l="l"/>
              <a:pathLst>
                <a:path h="1073871" w="800629">
                  <a:moveTo>
                    <a:pt x="407272" y="4828"/>
                  </a:moveTo>
                  <a:lnTo>
                    <a:pt x="799756" y="1055248"/>
                  </a:lnTo>
                  <a:cubicBezTo>
                    <a:pt x="801338" y="1059483"/>
                    <a:pt x="800745" y="1064225"/>
                    <a:pt x="798167" y="1067940"/>
                  </a:cubicBezTo>
                  <a:cubicBezTo>
                    <a:pt x="795590" y="1071655"/>
                    <a:pt x="791355" y="1073870"/>
                    <a:pt x="786834" y="1073870"/>
                  </a:cubicBezTo>
                  <a:lnTo>
                    <a:pt x="13794" y="1073870"/>
                  </a:lnTo>
                  <a:cubicBezTo>
                    <a:pt x="9273" y="1073870"/>
                    <a:pt x="5038" y="1071655"/>
                    <a:pt x="2461" y="1067940"/>
                  </a:cubicBezTo>
                  <a:cubicBezTo>
                    <a:pt x="-117" y="1064225"/>
                    <a:pt x="-710" y="1059483"/>
                    <a:pt x="872" y="1055248"/>
                  </a:cubicBezTo>
                  <a:lnTo>
                    <a:pt x="393356" y="4828"/>
                  </a:lnTo>
                  <a:cubicBezTo>
                    <a:pt x="394441" y="1924"/>
                    <a:pt x="397214" y="0"/>
                    <a:pt x="400314" y="0"/>
                  </a:cubicBezTo>
                  <a:cubicBezTo>
                    <a:pt x="403414" y="0"/>
                    <a:pt x="406187" y="1924"/>
                    <a:pt x="407272" y="4828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9" id="49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6429" lIns="66429" bIns="66429" rIns="6642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0">
            <a:off x="5908949" y="4896351"/>
            <a:ext cx="209353" cy="707640"/>
          </a:xfrm>
          <a:custGeom>
            <a:avLst/>
            <a:gdLst/>
            <a:ahLst/>
            <a:cxnLst/>
            <a:rect r="r" b="b" t="t" l="l"/>
            <a:pathLst>
              <a:path h="707640" w="209353">
                <a:moveTo>
                  <a:pt x="0" y="0"/>
                </a:moveTo>
                <a:lnTo>
                  <a:pt x="209353" y="0"/>
                </a:lnTo>
                <a:lnTo>
                  <a:pt x="209353" y="707640"/>
                </a:lnTo>
                <a:lnTo>
                  <a:pt x="0" y="7076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1" id="51"/>
          <p:cNvGrpSpPr/>
          <p:nvPr/>
        </p:nvGrpSpPr>
        <p:grpSpPr>
          <a:xfrm rot="0">
            <a:off x="5628386" y="6520650"/>
            <a:ext cx="799726" cy="799726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0567" lIns="90567" bIns="90567" rIns="9056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5761332" y="6676941"/>
            <a:ext cx="519620" cy="487144"/>
          </a:xfrm>
          <a:custGeom>
            <a:avLst/>
            <a:gdLst/>
            <a:ahLst/>
            <a:cxnLst/>
            <a:rect r="r" b="b" t="t" l="l"/>
            <a:pathLst>
              <a:path h="487144" w="519620">
                <a:moveTo>
                  <a:pt x="0" y="0"/>
                </a:moveTo>
                <a:lnTo>
                  <a:pt x="519620" y="0"/>
                </a:lnTo>
                <a:lnTo>
                  <a:pt x="519620" y="487144"/>
                </a:lnTo>
                <a:lnTo>
                  <a:pt x="0" y="4871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723" r="-11749" b="-1102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152604" y="2381221"/>
            <a:ext cx="4677820" cy="6970519"/>
            <a:chOff x="0" y="0"/>
            <a:chExt cx="3663950" cy="54597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3"/>
              <a:stretch>
                <a:fillRect l="-131725" t="0" r="-13172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894648" y="5556029"/>
            <a:ext cx="3058491" cy="3349120"/>
            <a:chOff x="0" y="0"/>
            <a:chExt cx="2377473" cy="26033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40501" y="0"/>
                  </a:moveTo>
                  <a:lnTo>
                    <a:pt x="2336972" y="0"/>
                  </a:lnTo>
                  <a:cubicBezTo>
                    <a:pt x="2359340" y="0"/>
                    <a:pt x="2377473" y="18133"/>
                    <a:pt x="2377473" y="40501"/>
                  </a:cubicBezTo>
                  <a:lnTo>
                    <a:pt x="2377473" y="2562888"/>
                  </a:lnTo>
                  <a:cubicBezTo>
                    <a:pt x="2377473" y="2573630"/>
                    <a:pt x="2373206" y="2583931"/>
                    <a:pt x="2365610" y="2591527"/>
                  </a:cubicBezTo>
                  <a:cubicBezTo>
                    <a:pt x="2358015" y="2599122"/>
                    <a:pt x="2347713" y="2603389"/>
                    <a:pt x="2336972" y="2603389"/>
                  </a:cubicBezTo>
                  <a:lnTo>
                    <a:pt x="40501" y="2603389"/>
                  </a:lnTo>
                  <a:cubicBezTo>
                    <a:pt x="29759" y="2603389"/>
                    <a:pt x="19458" y="2599122"/>
                    <a:pt x="11862" y="2591527"/>
                  </a:cubicBezTo>
                  <a:cubicBezTo>
                    <a:pt x="4267" y="2583931"/>
                    <a:pt x="0" y="2573630"/>
                    <a:pt x="0" y="2562888"/>
                  </a:cubicBezTo>
                  <a:lnTo>
                    <a:pt x="0" y="40501"/>
                  </a:lnTo>
                  <a:cubicBezTo>
                    <a:pt x="0" y="29759"/>
                    <a:pt x="4267" y="19458"/>
                    <a:pt x="11862" y="11862"/>
                  </a:cubicBezTo>
                  <a:cubicBezTo>
                    <a:pt x="19458" y="4267"/>
                    <a:pt x="29759" y="0"/>
                    <a:pt x="40501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5880" lIns="85880" bIns="85880" rIns="85880"/>
            <a:lstStyle/>
            <a:p>
              <a:pPr algn="ctr">
                <a:lnSpc>
                  <a:spcPts val="1027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987680" y="5556029"/>
            <a:ext cx="524361" cy="671182"/>
          </a:xfrm>
          <a:custGeom>
            <a:avLst/>
            <a:gdLst/>
            <a:ahLst/>
            <a:cxnLst/>
            <a:rect r="r" b="b" t="t" l="l"/>
            <a:pathLst>
              <a:path h="671182" w="524361">
                <a:moveTo>
                  <a:pt x="0" y="0"/>
                </a:moveTo>
                <a:lnTo>
                  <a:pt x="524361" y="0"/>
                </a:lnTo>
                <a:lnTo>
                  <a:pt x="524361" y="671182"/>
                </a:lnTo>
                <a:lnTo>
                  <a:pt x="0" y="67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3778401" y="3128555"/>
            <a:ext cx="3231501" cy="2121770"/>
            <a:chOff x="0" y="0"/>
            <a:chExt cx="1742693" cy="114423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5936" y="0"/>
                  </a:moveTo>
                  <a:lnTo>
                    <a:pt x="1706756" y="0"/>
                  </a:lnTo>
                  <a:cubicBezTo>
                    <a:pt x="1726604" y="0"/>
                    <a:pt x="1742693" y="16089"/>
                    <a:pt x="1742693" y="35936"/>
                  </a:cubicBezTo>
                  <a:lnTo>
                    <a:pt x="1742693" y="1108297"/>
                  </a:lnTo>
                  <a:cubicBezTo>
                    <a:pt x="1742693" y="1128145"/>
                    <a:pt x="1726604" y="1144234"/>
                    <a:pt x="1706756" y="1144234"/>
                  </a:cubicBezTo>
                  <a:lnTo>
                    <a:pt x="35936" y="1144234"/>
                  </a:lnTo>
                  <a:cubicBezTo>
                    <a:pt x="16089" y="1144234"/>
                    <a:pt x="0" y="1128145"/>
                    <a:pt x="0" y="1108297"/>
                  </a:cubicBezTo>
                  <a:lnTo>
                    <a:pt x="0" y="35936"/>
                  </a:lnTo>
                  <a:cubicBezTo>
                    <a:pt x="0" y="16089"/>
                    <a:pt x="16089" y="0"/>
                    <a:pt x="35936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5880" lIns="85880" bIns="85880" rIns="85880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894648" y="3234809"/>
            <a:ext cx="2999008" cy="1902799"/>
            <a:chOff x="0" y="0"/>
            <a:chExt cx="1281057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8070" y="0"/>
                  </a:moveTo>
                  <a:lnTo>
                    <a:pt x="1262986" y="0"/>
                  </a:lnTo>
                  <a:cubicBezTo>
                    <a:pt x="1267779" y="0"/>
                    <a:pt x="1272375" y="1904"/>
                    <a:pt x="1275764" y="5293"/>
                  </a:cubicBezTo>
                  <a:cubicBezTo>
                    <a:pt x="1279153" y="8682"/>
                    <a:pt x="1281057" y="13278"/>
                    <a:pt x="1281057" y="18070"/>
                  </a:cubicBezTo>
                  <a:lnTo>
                    <a:pt x="1281057" y="794730"/>
                  </a:lnTo>
                  <a:cubicBezTo>
                    <a:pt x="1281057" y="804710"/>
                    <a:pt x="1272966" y="812800"/>
                    <a:pt x="1262986" y="812800"/>
                  </a:cubicBezTo>
                  <a:lnTo>
                    <a:pt x="18070" y="812800"/>
                  </a:lnTo>
                  <a:cubicBezTo>
                    <a:pt x="13278" y="812800"/>
                    <a:pt x="8682" y="810896"/>
                    <a:pt x="5293" y="807507"/>
                  </a:cubicBezTo>
                  <a:cubicBezTo>
                    <a:pt x="1904" y="804118"/>
                    <a:pt x="0" y="799522"/>
                    <a:pt x="0" y="794730"/>
                  </a:cubicBezTo>
                  <a:lnTo>
                    <a:pt x="0" y="18070"/>
                  </a:lnTo>
                  <a:cubicBezTo>
                    <a:pt x="0" y="13278"/>
                    <a:pt x="1904" y="8682"/>
                    <a:pt x="5293" y="5293"/>
                  </a:cubicBezTo>
                  <a:cubicBezTo>
                    <a:pt x="8682" y="1904"/>
                    <a:pt x="13278" y="0"/>
                    <a:pt x="1807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536" r="0" b="-2536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4512041" y="5701581"/>
            <a:ext cx="1740980" cy="16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7"/>
              </a:lnSpc>
            </a:pPr>
            <a:r>
              <a:rPr lang="en-US" b="true" sz="1207" i="true" spc="190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761569" y="2529702"/>
            <a:ext cx="5241923" cy="624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8"/>
              </a:lnSpc>
            </a:pPr>
            <a:r>
              <a:rPr lang="en-US" b="true" sz="2428" i="true" spc="383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MARTIAN</a:t>
            </a:r>
          </a:p>
          <a:p>
            <a:pPr algn="ctr">
              <a:lnSpc>
                <a:spcPts val="2428"/>
              </a:lnSpc>
            </a:pPr>
            <a:r>
              <a:rPr lang="en-US" b="true" sz="2428" i="true" spc="383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SURFACE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7058601" y="8393921"/>
            <a:ext cx="523021" cy="747173"/>
          </a:xfrm>
          <a:custGeom>
            <a:avLst/>
            <a:gdLst/>
            <a:ahLst/>
            <a:cxnLst/>
            <a:rect r="r" b="b" t="t" l="l"/>
            <a:pathLst>
              <a:path h="747173" w="523021">
                <a:moveTo>
                  <a:pt x="0" y="0"/>
                </a:moveTo>
                <a:lnTo>
                  <a:pt x="523021" y="0"/>
                </a:lnTo>
                <a:lnTo>
                  <a:pt x="523021" y="747174"/>
                </a:lnTo>
                <a:lnTo>
                  <a:pt x="0" y="747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253020" y="5556029"/>
            <a:ext cx="524361" cy="671182"/>
          </a:xfrm>
          <a:custGeom>
            <a:avLst/>
            <a:gdLst/>
            <a:ahLst/>
            <a:cxnLst/>
            <a:rect r="r" b="b" t="t" l="l"/>
            <a:pathLst>
              <a:path h="671182" w="524361">
                <a:moveTo>
                  <a:pt x="0" y="0"/>
                </a:moveTo>
                <a:lnTo>
                  <a:pt x="524361" y="0"/>
                </a:lnTo>
                <a:lnTo>
                  <a:pt x="524361" y="671182"/>
                </a:lnTo>
                <a:lnTo>
                  <a:pt x="0" y="67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5136101" y="6018122"/>
            <a:ext cx="561074" cy="750813"/>
            <a:chOff x="0" y="0"/>
            <a:chExt cx="812800" cy="108766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8448" y="19149"/>
              <a:ext cx="795904" cy="1068517"/>
            </a:xfrm>
            <a:custGeom>
              <a:avLst/>
              <a:gdLst/>
              <a:ahLst/>
              <a:cxnLst/>
              <a:rect r="r" b="b" t="t" l="l"/>
              <a:pathLst>
                <a:path h="1068517" w="795904">
                  <a:moveTo>
                    <a:pt x="407611" y="6702"/>
                  </a:moveTo>
                  <a:lnTo>
                    <a:pt x="794693" y="1042665"/>
                  </a:lnTo>
                  <a:cubicBezTo>
                    <a:pt x="796890" y="1048545"/>
                    <a:pt x="796066" y="1055127"/>
                    <a:pt x="792488" y="1060284"/>
                  </a:cubicBezTo>
                  <a:cubicBezTo>
                    <a:pt x="788910" y="1065441"/>
                    <a:pt x="783032" y="1068516"/>
                    <a:pt x="776755" y="1068516"/>
                  </a:cubicBezTo>
                  <a:lnTo>
                    <a:pt x="19149" y="1068516"/>
                  </a:lnTo>
                  <a:cubicBezTo>
                    <a:pt x="12872" y="1068516"/>
                    <a:pt x="6994" y="1065441"/>
                    <a:pt x="3416" y="1060284"/>
                  </a:cubicBezTo>
                  <a:cubicBezTo>
                    <a:pt x="-162" y="1055127"/>
                    <a:pt x="-986" y="1048545"/>
                    <a:pt x="1211" y="1042665"/>
                  </a:cubicBezTo>
                  <a:lnTo>
                    <a:pt x="388293" y="6702"/>
                  </a:lnTo>
                  <a:cubicBezTo>
                    <a:pt x="389799" y="2672"/>
                    <a:pt x="393649" y="0"/>
                    <a:pt x="397952" y="0"/>
                  </a:cubicBezTo>
                  <a:cubicBezTo>
                    <a:pt x="402255" y="0"/>
                    <a:pt x="406105" y="2672"/>
                    <a:pt x="407611" y="6702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4339" lIns="64339" bIns="64339" rIns="6433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5338214" y="6259163"/>
            <a:ext cx="150814" cy="509772"/>
          </a:xfrm>
          <a:custGeom>
            <a:avLst/>
            <a:gdLst/>
            <a:ahLst/>
            <a:cxnLst/>
            <a:rect r="r" b="b" t="t" l="l"/>
            <a:pathLst>
              <a:path h="509772" w="150814">
                <a:moveTo>
                  <a:pt x="0" y="0"/>
                </a:moveTo>
                <a:lnTo>
                  <a:pt x="150815" y="0"/>
                </a:lnTo>
                <a:lnTo>
                  <a:pt x="150815" y="509772"/>
                </a:lnTo>
                <a:lnTo>
                  <a:pt x="0" y="509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5038211" y="6913857"/>
            <a:ext cx="756855" cy="743878"/>
            <a:chOff x="0" y="0"/>
            <a:chExt cx="812800" cy="798864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8578" y="8371"/>
              <a:ext cx="795644" cy="782123"/>
            </a:xfrm>
            <a:custGeom>
              <a:avLst/>
              <a:gdLst/>
              <a:ahLst/>
              <a:cxnLst/>
              <a:rect r="r" b="b" t="t" l="l"/>
              <a:pathLst>
                <a:path h="782123" w="795644">
                  <a:moveTo>
                    <a:pt x="412413" y="5969"/>
                  </a:moveTo>
                  <a:lnTo>
                    <a:pt x="789631" y="376721"/>
                  </a:lnTo>
                  <a:cubicBezTo>
                    <a:pt x="793478" y="380501"/>
                    <a:pt x="795644" y="385668"/>
                    <a:pt x="795644" y="391061"/>
                  </a:cubicBezTo>
                  <a:cubicBezTo>
                    <a:pt x="795644" y="396454"/>
                    <a:pt x="793478" y="401621"/>
                    <a:pt x="789631" y="405401"/>
                  </a:cubicBezTo>
                  <a:lnTo>
                    <a:pt x="412413" y="776152"/>
                  </a:lnTo>
                  <a:cubicBezTo>
                    <a:pt x="404314" y="784112"/>
                    <a:pt x="391330" y="784112"/>
                    <a:pt x="383231" y="776152"/>
                  </a:cubicBezTo>
                  <a:lnTo>
                    <a:pt x="6013" y="405401"/>
                  </a:lnTo>
                  <a:cubicBezTo>
                    <a:pt x="2166" y="401621"/>
                    <a:pt x="0" y="396454"/>
                    <a:pt x="0" y="391061"/>
                  </a:cubicBezTo>
                  <a:cubicBezTo>
                    <a:pt x="0" y="385668"/>
                    <a:pt x="2166" y="380501"/>
                    <a:pt x="6013" y="376721"/>
                  </a:cubicBezTo>
                  <a:lnTo>
                    <a:pt x="383231" y="5969"/>
                  </a:lnTo>
                  <a:cubicBezTo>
                    <a:pt x="391330" y="-1990"/>
                    <a:pt x="404314" y="-1990"/>
                    <a:pt x="412413" y="5969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139700" y="118255"/>
              <a:ext cx="533400" cy="543304"/>
            </a:xfrm>
            <a:prstGeom prst="rect">
              <a:avLst/>
            </a:prstGeom>
          </p:spPr>
          <p:txBody>
            <a:bodyPr anchor="ctr" rtlCol="false" tIns="86297" lIns="86297" bIns="86297" rIns="8629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5225694" y="7080948"/>
            <a:ext cx="381889" cy="381889"/>
          </a:xfrm>
          <a:custGeom>
            <a:avLst/>
            <a:gdLst/>
            <a:ahLst/>
            <a:cxnLst/>
            <a:rect r="r" b="b" t="t" l="l"/>
            <a:pathLst>
              <a:path h="381889" w="381889">
                <a:moveTo>
                  <a:pt x="0" y="0"/>
                </a:moveTo>
                <a:lnTo>
                  <a:pt x="381889" y="0"/>
                </a:lnTo>
                <a:lnTo>
                  <a:pt x="381889" y="381890"/>
                </a:lnTo>
                <a:lnTo>
                  <a:pt x="0" y="381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5078332" y="7802657"/>
            <a:ext cx="676612" cy="552617"/>
            <a:chOff x="0" y="0"/>
            <a:chExt cx="855228" cy="698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3086" y="0"/>
              <a:ext cx="849055" cy="698500"/>
            </a:xfrm>
            <a:custGeom>
              <a:avLst/>
              <a:gdLst/>
              <a:ahLst/>
              <a:cxnLst/>
              <a:rect r="r" b="b" t="t" l="l"/>
              <a:pathLst>
                <a:path h="698500" w="849055">
                  <a:moveTo>
                    <a:pt x="846388" y="359140"/>
                  </a:moveTo>
                  <a:lnTo>
                    <a:pt x="654696" y="688610"/>
                  </a:lnTo>
                  <a:cubicBezTo>
                    <a:pt x="651133" y="694733"/>
                    <a:pt x="644584" y="698500"/>
                    <a:pt x="637500" y="698500"/>
                  </a:cubicBezTo>
                  <a:lnTo>
                    <a:pt x="211556" y="698500"/>
                  </a:lnTo>
                  <a:cubicBezTo>
                    <a:pt x="204472" y="698500"/>
                    <a:pt x="197922" y="694733"/>
                    <a:pt x="194360" y="688610"/>
                  </a:cubicBezTo>
                  <a:lnTo>
                    <a:pt x="2668" y="359140"/>
                  </a:lnTo>
                  <a:cubicBezTo>
                    <a:pt x="-889" y="353026"/>
                    <a:pt x="-889" y="345474"/>
                    <a:pt x="2668" y="339360"/>
                  </a:cubicBezTo>
                  <a:lnTo>
                    <a:pt x="194360" y="9890"/>
                  </a:lnTo>
                  <a:cubicBezTo>
                    <a:pt x="197922" y="3767"/>
                    <a:pt x="204472" y="0"/>
                    <a:pt x="211556" y="0"/>
                  </a:cubicBezTo>
                  <a:lnTo>
                    <a:pt x="637500" y="0"/>
                  </a:lnTo>
                  <a:cubicBezTo>
                    <a:pt x="644584" y="0"/>
                    <a:pt x="651133" y="3767"/>
                    <a:pt x="654696" y="9890"/>
                  </a:cubicBezTo>
                  <a:lnTo>
                    <a:pt x="846388" y="339360"/>
                  </a:lnTo>
                  <a:cubicBezTo>
                    <a:pt x="849945" y="345474"/>
                    <a:pt x="849945" y="353026"/>
                    <a:pt x="846388" y="359140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80377" lIns="80377" bIns="80377" rIns="8037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5182936" y="7913254"/>
            <a:ext cx="435288" cy="248457"/>
          </a:xfrm>
          <a:custGeom>
            <a:avLst/>
            <a:gdLst/>
            <a:ahLst/>
            <a:cxnLst/>
            <a:rect r="r" b="b" t="t" l="l"/>
            <a:pathLst>
              <a:path h="248457" w="435288">
                <a:moveTo>
                  <a:pt x="0" y="0"/>
                </a:moveTo>
                <a:lnTo>
                  <a:pt x="435288" y="0"/>
                </a:lnTo>
                <a:lnTo>
                  <a:pt x="435288" y="248457"/>
                </a:lnTo>
                <a:lnTo>
                  <a:pt x="0" y="2484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235" t="0" r="-6235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5328157" y="3111490"/>
            <a:ext cx="7552455" cy="5509981"/>
            <a:chOff x="0" y="0"/>
            <a:chExt cx="10069940" cy="7346641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0" y="0"/>
              <a:ext cx="10069940" cy="7346641"/>
              <a:chOff x="0" y="0"/>
              <a:chExt cx="2335692" cy="1704031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2335692" cy="1704031"/>
              </a:xfrm>
              <a:custGeom>
                <a:avLst/>
                <a:gdLst/>
                <a:ahLst/>
                <a:cxnLst/>
                <a:rect r="r" b="b" t="t" l="l"/>
                <a:pathLst>
                  <a:path h="1704031" w="2335692">
                    <a:moveTo>
                      <a:pt x="56824" y="0"/>
                    </a:moveTo>
                    <a:lnTo>
                      <a:pt x="2278868" y="0"/>
                    </a:lnTo>
                    <a:cubicBezTo>
                      <a:pt x="2293939" y="0"/>
                      <a:pt x="2308392" y="5987"/>
                      <a:pt x="2319049" y="16643"/>
                    </a:cubicBezTo>
                    <a:cubicBezTo>
                      <a:pt x="2329705" y="27300"/>
                      <a:pt x="2335692" y="41753"/>
                      <a:pt x="2335692" y="56824"/>
                    </a:cubicBezTo>
                    <a:lnTo>
                      <a:pt x="2335692" y="1647207"/>
                    </a:lnTo>
                    <a:cubicBezTo>
                      <a:pt x="2335692" y="1662278"/>
                      <a:pt x="2329705" y="1676731"/>
                      <a:pt x="2319049" y="1687388"/>
                    </a:cubicBezTo>
                    <a:cubicBezTo>
                      <a:pt x="2308392" y="1698044"/>
                      <a:pt x="2293939" y="1704031"/>
                      <a:pt x="2278868" y="1704031"/>
                    </a:cubicBezTo>
                    <a:lnTo>
                      <a:pt x="56824" y="1704031"/>
                    </a:lnTo>
                    <a:cubicBezTo>
                      <a:pt x="41753" y="1704031"/>
                      <a:pt x="27300" y="1698044"/>
                      <a:pt x="16643" y="1687388"/>
                    </a:cubicBezTo>
                    <a:cubicBezTo>
                      <a:pt x="5987" y="1676731"/>
                      <a:pt x="0" y="1662278"/>
                      <a:pt x="0" y="1647207"/>
                    </a:cubicBezTo>
                    <a:lnTo>
                      <a:pt x="0" y="56824"/>
                    </a:lnTo>
                    <a:cubicBezTo>
                      <a:pt x="0" y="41753"/>
                      <a:pt x="5987" y="27300"/>
                      <a:pt x="16643" y="16643"/>
                    </a:cubicBezTo>
                    <a:cubicBezTo>
                      <a:pt x="27300" y="5987"/>
                      <a:pt x="41753" y="0"/>
                      <a:pt x="56824" y="0"/>
                    </a:cubicBezTo>
                    <a:close/>
                  </a:path>
                </a:pathLst>
              </a:custGeom>
              <a:solidFill>
                <a:srgbClr val="004369">
                  <a:alpha val="58824"/>
                </a:srgbClr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123825"/>
                <a:ext cx="2335692" cy="1827856"/>
              </a:xfrm>
              <a:prstGeom prst="rect">
                <a:avLst/>
              </a:prstGeom>
            </p:spPr>
            <p:txBody>
              <a:bodyPr anchor="ctr" rtlCol="false" tIns="45018" lIns="45018" bIns="45018" rIns="45018"/>
              <a:lstStyle/>
              <a:p>
                <a:pPr algn="ctr">
                  <a:lnSpc>
                    <a:spcPts val="3336"/>
                  </a:lnSpc>
                </a:pPr>
              </a:p>
            </p:txBody>
          </p:sp>
        </p:grpSp>
        <p:sp>
          <p:nvSpPr>
            <p:cNvPr name="TextBox 35" id="35"/>
            <p:cNvSpPr txBox="true"/>
            <p:nvPr/>
          </p:nvSpPr>
          <p:spPr>
            <a:xfrm rot="0">
              <a:off x="203870" y="362293"/>
              <a:ext cx="9662200" cy="66696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685232" indent="-342616" lvl="1">
                <a:lnSpc>
                  <a:spcPts val="3269"/>
                </a:lnSpc>
                <a:buFont typeface="Arial"/>
                <a:buChar char="•"/>
              </a:pPr>
              <a:r>
                <a:rPr lang="en-US" sz="3173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Mars is very cold, with the average temperature being -85 °F.</a:t>
              </a:r>
            </a:p>
            <a:p>
              <a:pPr algn="l">
                <a:lnSpc>
                  <a:spcPts val="3269"/>
                </a:lnSpc>
              </a:pPr>
            </a:p>
            <a:p>
              <a:pPr algn="l" marL="685232" indent="-342616" lvl="1">
                <a:lnSpc>
                  <a:spcPts val="3269"/>
                </a:lnSpc>
                <a:buFont typeface="Arial"/>
                <a:buChar char="•"/>
              </a:pPr>
              <a:r>
                <a:rPr lang="en-US" sz="3173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Evidence suggests that salty, liquid water exists on Mars</a:t>
              </a:r>
            </a:p>
            <a:p>
              <a:pPr algn="l">
                <a:lnSpc>
                  <a:spcPts val="3269"/>
                </a:lnSpc>
              </a:pPr>
            </a:p>
            <a:p>
              <a:pPr algn="l" marL="685232" indent="-342616" lvl="1">
                <a:lnSpc>
                  <a:spcPts val="3269"/>
                </a:lnSpc>
                <a:buFont typeface="Arial"/>
                <a:buChar char="•"/>
              </a:pPr>
              <a:r>
                <a:rPr lang="en-US" sz="3173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Because it has no thick atmosphere, high radiation hits the surface.</a:t>
              </a:r>
            </a:p>
            <a:p>
              <a:pPr algn="l">
                <a:lnSpc>
                  <a:spcPts val="3269"/>
                </a:lnSpc>
              </a:pPr>
            </a:p>
            <a:p>
              <a:pPr algn="l" marL="685232" indent="-342616" lvl="1">
                <a:lnSpc>
                  <a:spcPts val="3269"/>
                </a:lnSpc>
                <a:buFont typeface="Arial"/>
                <a:buChar char="•"/>
              </a:pPr>
              <a:r>
                <a:rPr lang="en-US" sz="3173">
                  <a:solidFill>
                    <a:srgbClr val="FFFFFF"/>
                  </a:solidFill>
                  <a:latin typeface="Bree Serif"/>
                  <a:ea typeface="Bree Serif"/>
                  <a:cs typeface="Bree Serif"/>
                  <a:sym typeface="Bree Serif"/>
                </a:rPr>
                <a:t>Fun Fact: Scientists believe that ice beneath the surface of Mars could have microbial life!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946181" y="2838092"/>
            <a:ext cx="3386868" cy="3386868"/>
            <a:chOff x="0" y="0"/>
            <a:chExt cx="6350000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13"/>
              <a:stretch>
                <a:fillRect l="-38888" t="0" r="-38888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946181" y="6991167"/>
            <a:ext cx="3372247" cy="2360573"/>
            <a:chOff x="0" y="0"/>
            <a:chExt cx="6350000" cy="44450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6350000" cy="4445000"/>
            </a:xfrm>
            <a:custGeom>
              <a:avLst/>
              <a:gdLst/>
              <a:ahLst/>
              <a:cxnLst/>
              <a:rect r="r" b="b" t="t" l="l"/>
              <a:pathLst>
                <a:path h="4445000" w="6350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4"/>
              <a:stretch>
                <a:fillRect l="0" t="-14958" r="0" b="-14958"/>
              </a:stretch>
            </a:blipFill>
          </p:spPr>
        </p:sp>
      </p:grpSp>
      <p:sp>
        <p:nvSpPr>
          <p:cNvPr name="TextBox 40" id="40"/>
          <p:cNvSpPr txBox="true"/>
          <p:nvPr/>
        </p:nvSpPr>
        <p:spPr>
          <a:xfrm rot="0">
            <a:off x="1028700" y="942975"/>
            <a:ext cx="15109084" cy="1256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38"/>
              </a:lnSpc>
            </a:pPr>
            <a:r>
              <a:rPr lang="en-US" sz="7679">
                <a:solidFill>
                  <a:srgbClr val="FFFFFF"/>
                </a:solidFill>
                <a:latin typeface="Horizon"/>
                <a:ea typeface="Horizon"/>
                <a:cs typeface="Horizon"/>
                <a:sym typeface="Horizon"/>
              </a:rPr>
              <a:t>MARTIAN SURFACE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4834239" y="3258969"/>
            <a:ext cx="713385" cy="954631"/>
            <a:chOff x="0" y="0"/>
            <a:chExt cx="812800" cy="1087665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6644" y="15061"/>
              <a:ext cx="799512" cy="1072605"/>
            </a:xfrm>
            <a:custGeom>
              <a:avLst/>
              <a:gdLst/>
              <a:ahLst/>
              <a:cxnLst/>
              <a:rect r="r" b="b" t="t" l="l"/>
              <a:pathLst>
                <a:path h="1072605" w="799512">
                  <a:moveTo>
                    <a:pt x="407353" y="5271"/>
                  </a:moveTo>
                  <a:lnTo>
                    <a:pt x="798559" y="1052273"/>
                  </a:lnTo>
                  <a:cubicBezTo>
                    <a:pt x="800287" y="1056897"/>
                    <a:pt x="799639" y="1062074"/>
                    <a:pt x="796825" y="1066130"/>
                  </a:cubicBezTo>
                  <a:cubicBezTo>
                    <a:pt x="794011" y="1070185"/>
                    <a:pt x="789388" y="1072604"/>
                    <a:pt x="784451" y="1072604"/>
                  </a:cubicBezTo>
                  <a:lnTo>
                    <a:pt x="15061" y="1072604"/>
                  </a:lnTo>
                  <a:cubicBezTo>
                    <a:pt x="10124" y="1072604"/>
                    <a:pt x="5501" y="1070185"/>
                    <a:pt x="2687" y="1066130"/>
                  </a:cubicBezTo>
                  <a:cubicBezTo>
                    <a:pt x="-127" y="1062074"/>
                    <a:pt x="-775" y="1056897"/>
                    <a:pt x="953" y="1052273"/>
                  </a:cubicBezTo>
                  <a:lnTo>
                    <a:pt x="392159" y="5271"/>
                  </a:lnTo>
                  <a:cubicBezTo>
                    <a:pt x="393344" y="2101"/>
                    <a:pt x="396372" y="0"/>
                    <a:pt x="399756" y="0"/>
                  </a:cubicBezTo>
                  <a:cubicBezTo>
                    <a:pt x="403140" y="0"/>
                    <a:pt x="406168" y="2101"/>
                    <a:pt x="407353" y="5271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4339" lIns="64339" bIns="64339" rIns="6433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5091219" y="3565443"/>
            <a:ext cx="191755" cy="648156"/>
          </a:xfrm>
          <a:custGeom>
            <a:avLst/>
            <a:gdLst/>
            <a:ahLst/>
            <a:cxnLst/>
            <a:rect r="r" b="b" t="t" l="l"/>
            <a:pathLst>
              <a:path h="648156" w="191755">
                <a:moveTo>
                  <a:pt x="0" y="0"/>
                </a:moveTo>
                <a:lnTo>
                  <a:pt x="191754" y="0"/>
                </a:lnTo>
                <a:lnTo>
                  <a:pt x="191754" y="648157"/>
                </a:lnTo>
                <a:lnTo>
                  <a:pt x="0" y="6481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4834239" y="4861300"/>
            <a:ext cx="850611" cy="694729"/>
            <a:chOff x="0" y="0"/>
            <a:chExt cx="855228" cy="6985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2455" y="0"/>
              <a:ext cx="850318" cy="698500"/>
            </a:xfrm>
            <a:custGeom>
              <a:avLst/>
              <a:gdLst/>
              <a:ahLst/>
              <a:cxnLst/>
              <a:rect r="r" b="b" t="t" l="l"/>
              <a:pathLst>
                <a:path h="698500" w="850318">
                  <a:moveTo>
                    <a:pt x="848196" y="357117"/>
                  </a:moveTo>
                  <a:lnTo>
                    <a:pt x="654150" y="690633"/>
                  </a:lnTo>
                  <a:cubicBezTo>
                    <a:pt x="651316" y="695504"/>
                    <a:pt x="646106" y="698500"/>
                    <a:pt x="640471" y="698500"/>
                  </a:cubicBezTo>
                  <a:lnTo>
                    <a:pt x="209847" y="698500"/>
                  </a:lnTo>
                  <a:cubicBezTo>
                    <a:pt x="204212" y="698500"/>
                    <a:pt x="199002" y="695504"/>
                    <a:pt x="196168" y="690633"/>
                  </a:cubicBezTo>
                  <a:lnTo>
                    <a:pt x="2122" y="357117"/>
                  </a:lnTo>
                  <a:cubicBezTo>
                    <a:pt x="-707" y="352254"/>
                    <a:pt x="-707" y="346246"/>
                    <a:pt x="2122" y="341383"/>
                  </a:cubicBezTo>
                  <a:lnTo>
                    <a:pt x="196168" y="7867"/>
                  </a:lnTo>
                  <a:cubicBezTo>
                    <a:pt x="199002" y="2996"/>
                    <a:pt x="204212" y="0"/>
                    <a:pt x="209847" y="0"/>
                  </a:cubicBezTo>
                  <a:lnTo>
                    <a:pt x="640471" y="0"/>
                  </a:lnTo>
                  <a:cubicBezTo>
                    <a:pt x="646106" y="0"/>
                    <a:pt x="651316" y="2996"/>
                    <a:pt x="654150" y="7867"/>
                  </a:cubicBezTo>
                  <a:lnTo>
                    <a:pt x="848196" y="341383"/>
                  </a:lnTo>
                  <a:cubicBezTo>
                    <a:pt x="851025" y="346246"/>
                    <a:pt x="851025" y="352254"/>
                    <a:pt x="848196" y="357117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7" id="47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80377" lIns="80377" bIns="80377" rIns="8037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8" id="48"/>
          <p:cNvSpPr/>
          <p:nvPr/>
        </p:nvSpPr>
        <p:spPr>
          <a:xfrm flipH="false" flipV="false" rot="0">
            <a:off x="4965743" y="5000338"/>
            <a:ext cx="547228" cy="312351"/>
          </a:xfrm>
          <a:custGeom>
            <a:avLst/>
            <a:gdLst/>
            <a:ahLst/>
            <a:cxnLst/>
            <a:rect r="r" b="b" t="t" l="l"/>
            <a:pathLst>
              <a:path h="312351" w="547228">
                <a:moveTo>
                  <a:pt x="0" y="0"/>
                </a:moveTo>
                <a:lnTo>
                  <a:pt x="547228" y="0"/>
                </a:lnTo>
                <a:lnTo>
                  <a:pt x="547228" y="312351"/>
                </a:lnTo>
                <a:lnTo>
                  <a:pt x="0" y="3123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235" t="0" r="-6235" b="0"/>
            </a:stretch>
          </a:blipFill>
        </p:spPr>
      </p:sp>
      <p:grpSp>
        <p:nvGrpSpPr>
          <p:cNvPr name="Group 49" id="49"/>
          <p:cNvGrpSpPr/>
          <p:nvPr/>
        </p:nvGrpSpPr>
        <p:grpSpPr>
          <a:xfrm rot="0">
            <a:off x="4795178" y="5956965"/>
            <a:ext cx="888359" cy="873128"/>
            <a:chOff x="0" y="0"/>
            <a:chExt cx="812800" cy="798864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7308" y="7131"/>
              <a:ext cx="798184" cy="784601"/>
            </a:xfrm>
            <a:custGeom>
              <a:avLst/>
              <a:gdLst/>
              <a:ahLst/>
              <a:cxnLst/>
              <a:rect r="r" b="b" t="t" l="l"/>
              <a:pathLst>
                <a:path h="784601" w="798184">
                  <a:moveTo>
                    <a:pt x="411523" y="5087"/>
                  </a:moveTo>
                  <a:lnTo>
                    <a:pt x="793061" y="380083"/>
                  </a:lnTo>
                  <a:cubicBezTo>
                    <a:pt x="796338" y="383304"/>
                    <a:pt x="798184" y="387706"/>
                    <a:pt x="798184" y="392301"/>
                  </a:cubicBezTo>
                  <a:cubicBezTo>
                    <a:pt x="798184" y="396896"/>
                    <a:pt x="796338" y="401298"/>
                    <a:pt x="793061" y="404519"/>
                  </a:cubicBezTo>
                  <a:lnTo>
                    <a:pt x="411523" y="779515"/>
                  </a:lnTo>
                  <a:cubicBezTo>
                    <a:pt x="404623" y="786297"/>
                    <a:pt x="393561" y="786297"/>
                    <a:pt x="386661" y="779515"/>
                  </a:cubicBezTo>
                  <a:lnTo>
                    <a:pt x="5123" y="404519"/>
                  </a:lnTo>
                  <a:cubicBezTo>
                    <a:pt x="1846" y="401298"/>
                    <a:pt x="0" y="396896"/>
                    <a:pt x="0" y="392301"/>
                  </a:cubicBezTo>
                  <a:cubicBezTo>
                    <a:pt x="0" y="387706"/>
                    <a:pt x="1846" y="383304"/>
                    <a:pt x="5123" y="380083"/>
                  </a:cubicBezTo>
                  <a:lnTo>
                    <a:pt x="386661" y="5087"/>
                  </a:lnTo>
                  <a:cubicBezTo>
                    <a:pt x="393561" y="-1695"/>
                    <a:pt x="404623" y="-1695"/>
                    <a:pt x="411523" y="5087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1" id="51"/>
            <p:cNvSpPr txBox="true"/>
            <p:nvPr/>
          </p:nvSpPr>
          <p:spPr>
            <a:xfrm>
              <a:off x="139700" y="118255"/>
              <a:ext cx="533400" cy="543304"/>
            </a:xfrm>
            <a:prstGeom prst="rect">
              <a:avLst/>
            </a:prstGeom>
          </p:spPr>
          <p:txBody>
            <a:bodyPr anchor="ctr" rtlCol="false" tIns="86297" lIns="86297" bIns="86297" rIns="86297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52" id="52"/>
          <p:cNvSpPr/>
          <p:nvPr/>
        </p:nvSpPr>
        <p:spPr>
          <a:xfrm flipH="false" flipV="false" rot="0">
            <a:off x="5015236" y="6153088"/>
            <a:ext cx="448243" cy="448243"/>
          </a:xfrm>
          <a:custGeom>
            <a:avLst/>
            <a:gdLst/>
            <a:ahLst/>
            <a:cxnLst/>
            <a:rect r="r" b="b" t="t" l="l"/>
            <a:pathLst>
              <a:path h="448243" w="448243">
                <a:moveTo>
                  <a:pt x="0" y="0"/>
                </a:moveTo>
                <a:lnTo>
                  <a:pt x="448243" y="0"/>
                </a:lnTo>
                <a:lnTo>
                  <a:pt x="448243" y="448243"/>
                </a:lnTo>
                <a:lnTo>
                  <a:pt x="0" y="448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354051" y="-562718"/>
            <a:ext cx="18996102" cy="1610468"/>
          </a:xfrm>
          <a:custGeom>
            <a:avLst/>
            <a:gdLst/>
            <a:ahLst/>
            <a:cxnLst/>
            <a:rect r="r" b="b" t="t" l="l"/>
            <a:pathLst>
              <a:path h="1610468" w="18996102">
                <a:moveTo>
                  <a:pt x="0" y="1610468"/>
                </a:moveTo>
                <a:lnTo>
                  <a:pt x="18996102" y="1610468"/>
                </a:lnTo>
                <a:lnTo>
                  <a:pt x="18996102" y="0"/>
                </a:lnTo>
                <a:lnTo>
                  <a:pt x="0" y="0"/>
                </a:lnTo>
                <a:lnTo>
                  <a:pt x="0" y="1610468"/>
                </a:lnTo>
                <a:close/>
              </a:path>
            </a:pathLst>
          </a:custGeom>
          <a:blipFill>
            <a:blip r:embed="rId2"/>
            <a:stretch>
              <a:fillRect l="0" t="0" r="0" b="-4897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54051" y="1028700"/>
            <a:ext cx="18996102" cy="9498051"/>
          </a:xfrm>
          <a:custGeom>
            <a:avLst/>
            <a:gdLst/>
            <a:ahLst/>
            <a:cxnLst/>
            <a:rect r="r" b="b" t="t" l="l"/>
            <a:pathLst>
              <a:path h="9498051" w="18996102">
                <a:moveTo>
                  <a:pt x="0" y="0"/>
                </a:moveTo>
                <a:lnTo>
                  <a:pt x="18996102" y="0"/>
                </a:lnTo>
                <a:lnTo>
                  <a:pt x="18996102" y="9498051"/>
                </a:lnTo>
                <a:lnTo>
                  <a:pt x="0" y="949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047780" y="-1419875"/>
            <a:ext cx="3515712" cy="3515712"/>
          </a:xfrm>
          <a:custGeom>
            <a:avLst/>
            <a:gdLst/>
            <a:ahLst/>
            <a:cxnLst/>
            <a:rect r="r" b="b" t="t" l="l"/>
            <a:pathLst>
              <a:path h="3515712" w="3515712">
                <a:moveTo>
                  <a:pt x="0" y="0"/>
                </a:moveTo>
                <a:lnTo>
                  <a:pt x="3515712" y="0"/>
                </a:lnTo>
                <a:lnTo>
                  <a:pt x="3515712" y="3515712"/>
                </a:lnTo>
                <a:lnTo>
                  <a:pt x="0" y="3515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595721" y="1047750"/>
            <a:ext cx="2287493" cy="1048087"/>
          </a:xfrm>
          <a:custGeom>
            <a:avLst/>
            <a:gdLst/>
            <a:ahLst/>
            <a:cxnLst/>
            <a:rect r="r" b="b" t="t" l="l"/>
            <a:pathLst>
              <a:path h="1048087" w="2287493">
                <a:moveTo>
                  <a:pt x="0" y="0"/>
                </a:moveTo>
                <a:lnTo>
                  <a:pt x="2287492" y="0"/>
                </a:lnTo>
                <a:lnTo>
                  <a:pt x="2287492" y="1048087"/>
                </a:lnTo>
                <a:lnTo>
                  <a:pt x="0" y="1048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3898738" y="6119742"/>
            <a:ext cx="4571972" cy="4501488"/>
          </a:xfrm>
          <a:custGeom>
            <a:avLst/>
            <a:gdLst/>
            <a:ahLst/>
            <a:cxnLst/>
            <a:rect r="r" b="b" t="t" l="l"/>
            <a:pathLst>
              <a:path h="4501488" w="4571972">
                <a:moveTo>
                  <a:pt x="4571972" y="0"/>
                </a:moveTo>
                <a:lnTo>
                  <a:pt x="0" y="0"/>
                </a:lnTo>
                <a:lnTo>
                  <a:pt x="0" y="4501488"/>
                </a:lnTo>
                <a:lnTo>
                  <a:pt x="4571972" y="4501488"/>
                </a:lnTo>
                <a:lnTo>
                  <a:pt x="4571972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33311" y="400341"/>
            <a:ext cx="9658759" cy="2197368"/>
          </a:xfrm>
          <a:custGeom>
            <a:avLst/>
            <a:gdLst/>
            <a:ahLst/>
            <a:cxnLst/>
            <a:rect r="r" b="b" t="t" l="l"/>
            <a:pathLst>
              <a:path h="2197368" w="9658759">
                <a:moveTo>
                  <a:pt x="0" y="0"/>
                </a:moveTo>
                <a:lnTo>
                  <a:pt x="9658760" y="0"/>
                </a:lnTo>
                <a:lnTo>
                  <a:pt x="9658760" y="2197368"/>
                </a:lnTo>
                <a:lnTo>
                  <a:pt x="0" y="2197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613741" y="2900367"/>
            <a:ext cx="7283468" cy="691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8978" indent="-324489" lvl="1">
              <a:lnSpc>
                <a:spcPts val="4208"/>
              </a:lnSpc>
              <a:buFont typeface="Arial"/>
              <a:buChar char="•"/>
            </a:pPr>
            <a:r>
              <a:rPr lang="en-US" b="true" sz="3005">
                <a:solidFill>
                  <a:srgbClr val="723B20"/>
                </a:solidFill>
                <a:latin typeface="Lora Bold"/>
                <a:ea typeface="Lora Bold"/>
                <a:cs typeface="Lora Bold"/>
                <a:sym typeface="Lora Bold"/>
              </a:rPr>
              <a:t>Deserts are the driest environments to exist. </a:t>
            </a:r>
            <a:r>
              <a:rPr lang="en-US" b="true" sz="3005">
                <a:solidFill>
                  <a:srgbClr val="723B20"/>
                </a:solidFill>
                <a:latin typeface="Lora Bold"/>
                <a:ea typeface="Lora Bold"/>
                <a:cs typeface="Lora Bold"/>
                <a:sym typeface="Lora Bold"/>
              </a:rPr>
              <a:t>They only get around 10% of the rain that rainforests get.</a:t>
            </a:r>
          </a:p>
          <a:p>
            <a:pPr algn="l">
              <a:lnSpc>
                <a:spcPts val="4208"/>
              </a:lnSpc>
            </a:pPr>
          </a:p>
          <a:p>
            <a:pPr algn="l" marL="648978" indent="-324489" lvl="1">
              <a:lnSpc>
                <a:spcPts val="4208"/>
              </a:lnSpc>
              <a:buFont typeface="Arial"/>
              <a:buChar char="•"/>
            </a:pPr>
            <a:r>
              <a:rPr lang="en-US" b="true" sz="3005">
                <a:solidFill>
                  <a:srgbClr val="723B20"/>
                </a:solidFill>
                <a:latin typeface="Lora Bold"/>
                <a:ea typeface="Lora Bold"/>
                <a:cs typeface="Lora Bold"/>
                <a:sym typeface="Lora Bold"/>
              </a:rPr>
              <a:t>Many deserts are known for having very high temperatures, and some on Earth have gotten as hot as over 150 °F.</a:t>
            </a:r>
          </a:p>
          <a:p>
            <a:pPr algn="l">
              <a:lnSpc>
                <a:spcPts val="4208"/>
              </a:lnSpc>
            </a:pPr>
          </a:p>
          <a:p>
            <a:pPr algn="l" marL="648978" indent="-324489" lvl="1">
              <a:lnSpc>
                <a:spcPts val="4208"/>
              </a:lnSpc>
              <a:buFont typeface="Arial"/>
              <a:buChar char="•"/>
            </a:pPr>
            <a:r>
              <a:rPr lang="en-US" b="true" sz="3005">
                <a:solidFill>
                  <a:srgbClr val="723B20"/>
                </a:solidFill>
                <a:latin typeface="Lora Bold"/>
                <a:ea typeface="Lora Bold"/>
                <a:cs typeface="Lora Bold"/>
                <a:sym typeface="Lora Bold"/>
              </a:rPr>
              <a:t>Fun Fact: Some desert plants, like cacti, store water inside of them in order to stay alive!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967024" y="2697317"/>
            <a:ext cx="4593486" cy="6844851"/>
            <a:chOff x="0" y="0"/>
            <a:chExt cx="3663950" cy="545973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10"/>
              <a:stretch>
                <a:fillRect l="-131725" t="0" r="-131725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3695690" y="5814887"/>
            <a:ext cx="3003351" cy="3288740"/>
            <a:chOff x="0" y="0"/>
            <a:chExt cx="2377473" cy="260338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41244" y="0"/>
                  </a:moveTo>
                  <a:lnTo>
                    <a:pt x="2336229" y="0"/>
                  </a:lnTo>
                  <a:cubicBezTo>
                    <a:pt x="2359007" y="0"/>
                    <a:pt x="2377473" y="18466"/>
                    <a:pt x="2377473" y="41244"/>
                  </a:cubicBezTo>
                  <a:lnTo>
                    <a:pt x="2377473" y="2562145"/>
                  </a:lnTo>
                  <a:cubicBezTo>
                    <a:pt x="2377473" y="2584923"/>
                    <a:pt x="2359007" y="2603389"/>
                    <a:pt x="2336229" y="2603389"/>
                  </a:cubicBezTo>
                  <a:lnTo>
                    <a:pt x="41244" y="2603389"/>
                  </a:lnTo>
                  <a:cubicBezTo>
                    <a:pt x="18466" y="2603389"/>
                    <a:pt x="0" y="2584923"/>
                    <a:pt x="0" y="2562145"/>
                  </a:cubicBezTo>
                  <a:lnTo>
                    <a:pt x="0" y="41244"/>
                  </a:lnTo>
                  <a:cubicBezTo>
                    <a:pt x="0" y="18466"/>
                    <a:pt x="18466" y="0"/>
                    <a:pt x="41244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4331" lIns="84331" bIns="84331" rIns="84331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3787045" y="5814887"/>
            <a:ext cx="514908" cy="659082"/>
          </a:xfrm>
          <a:custGeom>
            <a:avLst/>
            <a:gdLst/>
            <a:ahLst/>
            <a:cxnLst/>
            <a:rect r="r" b="b" t="t" l="l"/>
            <a:pathLst>
              <a:path h="659082" w="514908">
                <a:moveTo>
                  <a:pt x="0" y="0"/>
                </a:moveTo>
                <a:lnTo>
                  <a:pt x="514907" y="0"/>
                </a:lnTo>
                <a:lnTo>
                  <a:pt x="514907" y="659082"/>
                </a:lnTo>
                <a:lnTo>
                  <a:pt x="0" y="659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3581539" y="3431178"/>
            <a:ext cx="3173242" cy="2083517"/>
            <a:chOff x="0" y="0"/>
            <a:chExt cx="1742693" cy="114423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6596" y="0"/>
                  </a:moveTo>
                  <a:lnTo>
                    <a:pt x="1706097" y="0"/>
                  </a:lnTo>
                  <a:cubicBezTo>
                    <a:pt x="1726308" y="0"/>
                    <a:pt x="1742693" y="16385"/>
                    <a:pt x="1742693" y="36596"/>
                  </a:cubicBezTo>
                  <a:lnTo>
                    <a:pt x="1742693" y="1107638"/>
                  </a:lnTo>
                  <a:cubicBezTo>
                    <a:pt x="1742693" y="1127849"/>
                    <a:pt x="1726308" y="1144234"/>
                    <a:pt x="1706097" y="1144234"/>
                  </a:cubicBezTo>
                  <a:lnTo>
                    <a:pt x="36596" y="1144234"/>
                  </a:lnTo>
                  <a:cubicBezTo>
                    <a:pt x="16385" y="1144234"/>
                    <a:pt x="0" y="1127849"/>
                    <a:pt x="0" y="1107638"/>
                  </a:cubicBezTo>
                  <a:lnTo>
                    <a:pt x="0" y="36596"/>
                  </a:lnTo>
                  <a:cubicBezTo>
                    <a:pt x="0" y="16385"/>
                    <a:pt x="16385" y="0"/>
                    <a:pt x="36596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4331" lIns="84331" bIns="84331" rIns="84331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4301952" y="5958159"/>
            <a:ext cx="1709593" cy="16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5"/>
              </a:lnSpc>
            </a:pPr>
            <a:r>
              <a:rPr lang="en-US" b="true" sz="1185" i="true" spc="187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623656" y="2971312"/>
            <a:ext cx="5147419" cy="317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4"/>
              </a:lnSpc>
            </a:pPr>
            <a:r>
              <a:rPr lang="en-US" b="true" sz="2384" i="true" spc="376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DESERT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6802602" y="8601617"/>
            <a:ext cx="513592" cy="733703"/>
          </a:xfrm>
          <a:custGeom>
            <a:avLst/>
            <a:gdLst/>
            <a:ahLst/>
            <a:cxnLst/>
            <a:rect r="r" b="b" t="t" l="l"/>
            <a:pathLst>
              <a:path h="733703" w="513592">
                <a:moveTo>
                  <a:pt x="0" y="0"/>
                </a:moveTo>
                <a:lnTo>
                  <a:pt x="513592" y="0"/>
                </a:lnTo>
                <a:lnTo>
                  <a:pt x="513592" y="733703"/>
                </a:lnTo>
                <a:lnTo>
                  <a:pt x="0" y="7337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011545" y="5814887"/>
            <a:ext cx="514908" cy="659082"/>
          </a:xfrm>
          <a:custGeom>
            <a:avLst/>
            <a:gdLst/>
            <a:ahLst/>
            <a:cxnLst/>
            <a:rect r="r" b="b" t="t" l="l"/>
            <a:pathLst>
              <a:path h="659082" w="514908">
                <a:moveTo>
                  <a:pt x="0" y="0"/>
                </a:moveTo>
                <a:lnTo>
                  <a:pt x="514907" y="0"/>
                </a:lnTo>
                <a:lnTo>
                  <a:pt x="514907" y="659082"/>
                </a:lnTo>
                <a:lnTo>
                  <a:pt x="0" y="659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4914762" y="6268650"/>
            <a:ext cx="550959" cy="737277"/>
            <a:chOff x="0" y="0"/>
            <a:chExt cx="812800" cy="108766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8603" y="19500"/>
              <a:ext cx="795594" cy="1068165"/>
            </a:xfrm>
            <a:custGeom>
              <a:avLst/>
              <a:gdLst/>
              <a:ahLst/>
              <a:cxnLst/>
              <a:rect r="r" b="b" t="t" l="l"/>
              <a:pathLst>
                <a:path h="1068165" w="795594">
                  <a:moveTo>
                    <a:pt x="407633" y="6826"/>
                  </a:moveTo>
                  <a:lnTo>
                    <a:pt x="794361" y="1041840"/>
                  </a:lnTo>
                  <a:cubicBezTo>
                    <a:pt x="796598" y="1047827"/>
                    <a:pt x="795759" y="1054531"/>
                    <a:pt x="792115" y="1059782"/>
                  </a:cubicBezTo>
                  <a:cubicBezTo>
                    <a:pt x="788471" y="1065033"/>
                    <a:pt x="782485" y="1068165"/>
                    <a:pt x="776094" y="1068165"/>
                  </a:cubicBezTo>
                  <a:lnTo>
                    <a:pt x="19500" y="1068165"/>
                  </a:lnTo>
                  <a:cubicBezTo>
                    <a:pt x="13109" y="1068165"/>
                    <a:pt x="7123" y="1065033"/>
                    <a:pt x="3479" y="1059782"/>
                  </a:cubicBezTo>
                  <a:cubicBezTo>
                    <a:pt x="-165" y="1054531"/>
                    <a:pt x="-1004" y="1047827"/>
                    <a:pt x="1233" y="1041840"/>
                  </a:cubicBezTo>
                  <a:lnTo>
                    <a:pt x="387961" y="6826"/>
                  </a:lnTo>
                  <a:cubicBezTo>
                    <a:pt x="389494" y="2721"/>
                    <a:pt x="393415" y="0"/>
                    <a:pt x="397797" y="0"/>
                  </a:cubicBezTo>
                  <a:cubicBezTo>
                    <a:pt x="402179" y="0"/>
                    <a:pt x="406100" y="2721"/>
                    <a:pt x="407633" y="6826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3179" lIns="63179" bIns="63179" rIns="6317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5113231" y="6505345"/>
            <a:ext cx="148095" cy="500582"/>
          </a:xfrm>
          <a:custGeom>
            <a:avLst/>
            <a:gdLst/>
            <a:ahLst/>
            <a:cxnLst/>
            <a:rect r="r" b="b" t="t" l="l"/>
            <a:pathLst>
              <a:path h="500582" w="148095">
                <a:moveTo>
                  <a:pt x="0" y="0"/>
                </a:moveTo>
                <a:lnTo>
                  <a:pt x="148096" y="0"/>
                </a:lnTo>
                <a:lnTo>
                  <a:pt x="148096" y="500582"/>
                </a:lnTo>
                <a:lnTo>
                  <a:pt x="0" y="5005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3684278" y="3538689"/>
            <a:ext cx="2944940" cy="1868494"/>
            <a:chOff x="0" y="0"/>
            <a:chExt cx="1281057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8402" y="0"/>
                  </a:moveTo>
                  <a:lnTo>
                    <a:pt x="1262655" y="0"/>
                  </a:lnTo>
                  <a:cubicBezTo>
                    <a:pt x="1267535" y="0"/>
                    <a:pt x="1272216" y="1939"/>
                    <a:pt x="1275667" y="5390"/>
                  </a:cubicBezTo>
                  <a:cubicBezTo>
                    <a:pt x="1279118" y="8841"/>
                    <a:pt x="1281057" y="13522"/>
                    <a:pt x="1281057" y="18402"/>
                  </a:cubicBezTo>
                  <a:lnTo>
                    <a:pt x="1281057" y="794398"/>
                  </a:lnTo>
                  <a:cubicBezTo>
                    <a:pt x="1281057" y="799278"/>
                    <a:pt x="1279118" y="803959"/>
                    <a:pt x="1275667" y="807410"/>
                  </a:cubicBezTo>
                  <a:cubicBezTo>
                    <a:pt x="1272216" y="810861"/>
                    <a:pt x="1267535" y="812800"/>
                    <a:pt x="1262655" y="812800"/>
                  </a:cubicBezTo>
                  <a:lnTo>
                    <a:pt x="18402" y="812800"/>
                  </a:lnTo>
                  <a:cubicBezTo>
                    <a:pt x="13522" y="812800"/>
                    <a:pt x="8841" y="810861"/>
                    <a:pt x="5390" y="807410"/>
                  </a:cubicBezTo>
                  <a:cubicBezTo>
                    <a:pt x="1939" y="803959"/>
                    <a:pt x="0" y="799278"/>
                    <a:pt x="0" y="794398"/>
                  </a:cubicBezTo>
                  <a:lnTo>
                    <a:pt x="0" y="18402"/>
                  </a:lnTo>
                  <a:cubicBezTo>
                    <a:pt x="0" y="13522"/>
                    <a:pt x="1939" y="8841"/>
                    <a:pt x="5390" y="5390"/>
                  </a:cubicBezTo>
                  <a:cubicBezTo>
                    <a:pt x="8841" y="1939"/>
                    <a:pt x="13522" y="0"/>
                    <a:pt x="18402" y="0"/>
                  </a:cubicBezTo>
                  <a:close/>
                </a:path>
              </a:pathLst>
            </a:custGeom>
            <a:blipFill>
              <a:blip r:embed="rId16"/>
              <a:stretch>
                <a:fillRect l="0" t="-2536" r="0" b="-2536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4903045" y="6268650"/>
            <a:ext cx="588640" cy="787702"/>
            <a:chOff x="0" y="0"/>
            <a:chExt cx="812800" cy="108766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8052" y="18252"/>
              <a:ext cx="796696" cy="1069413"/>
            </a:xfrm>
            <a:custGeom>
              <a:avLst/>
              <a:gdLst/>
              <a:ahLst/>
              <a:cxnLst/>
              <a:rect r="r" b="b" t="t" l="l"/>
              <a:pathLst>
                <a:path h="1069413" w="796696">
                  <a:moveTo>
                    <a:pt x="407555" y="6389"/>
                  </a:moveTo>
                  <a:lnTo>
                    <a:pt x="795541" y="1044773"/>
                  </a:lnTo>
                  <a:cubicBezTo>
                    <a:pt x="797635" y="1050377"/>
                    <a:pt x="796850" y="1056651"/>
                    <a:pt x="793439" y="1061566"/>
                  </a:cubicBezTo>
                  <a:cubicBezTo>
                    <a:pt x="790029" y="1066482"/>
                    <a:pt x="784426" y="1069413"/>
                    <a:pt x="778444" y="1069413"/>
                  </a:cubicBezTo>
                  <a:lnTo>
                    <a:pt x="18252" y="1069413"/>
                  </a:lnTo>
                  <a:cubicBezTo>
                    <a:pt x="12270" y="1069413"/>
                    <a:pt x="6667" y="1066482"/>
                    <a:pt x="3257" y="1061566"/>
                  </a:cubicBezTo>
                  <a:cubicBezTo>
                    <a:pt x="-154" y="1056651"/>
                    <a:pt x="-939" y="1050377"/>
                    <a:pt x="1155" y="1044773"/>
                  </a:cubicBezTo>
                  <a:lnTo>
                    <a:pt x="389141" y="6389"/>
                  </a:lnTo>
                  <a:cubicBezTo>
                    <a:pt x="390577" y="2547"/>
                    <a:pt x="394247" y="0"/>
                    <a:pt x="398348" y="0"/>
                  </a:cubicBezTo>
                  <a:cubicBezTo>
                    <a:pt x="402449" y="0"/>
                    <a:pt x="406119" y="2547"/>
                    <a:pt x="407555" y="6389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7500" lIns="67500" bIns="67500" rIns="67500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5115089" y="6521533"/>
            <a:ext cx="158224" cy="534818"/>
          </a:xfrm>
          <a:custGeom>
            <a:avLst/>
            <a:gdLst/>
            <a:ahLst/>
            <a:cxnLst/>
            <a:rect r="r" b="b" t="t" l="l"/>
            <a:pathLst>
              <a:path h="534818" w="158224">
                <a:moveTo>
                  <a:pt x="0" y="0"/>
                </a:moveTo>
                <a:lnTo>
                  <a:pt x="158224" y="0"/>
                </a:lnTo>
                <a:lnTo>
                  <a:pt x="158224" y="534818"/>
                </a:lnTo>
                <a:lnTo>
                  <a:pt x="0" y="5348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14903045" y="7254003"/>
            <a:ext cx="542062" cy="595417"/>
            <a:chOff x="0" y="0"/>
            <a:chExt cx="739966" cy="8128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739966" cy="812800"/>
            </a:xfrm>
            <a:custGeom>
              <a:avLst/>
              <a:gdLst/>
              <a:ahLst/>
              <a:cxnLst/>
              <a:rect r="r" b="b" t="t" l="l"/>
              <a:pathLst>
                <a:path h="812800" w="739966">
                  <a:moveTo>
                    <a:pt x="246789" y="793731"/>
                  </a:moveTo>
                  <a:cubicBezTo>
                    <a:pt x="284725" y="805245"/>
                    <a:pt x="327853" y="812800"/>
                    <a:pt x="370182" y="812800"/>
                  </a:cubicBezTo>
                  <a:cubicBezTo>
                    <a:pt x="412512" y="812800"/>
                    <a:pt x="453245" y="806323"/>
                    <a:pt x="490781" y="794809"/>
                  </a:cubicBezTo>
                  <a:cubicBezTo>
                    <a:pt x="491581" y="794450"/>
                    <a:pt x="492379" y="794450"/>
                    <a:pt x="493177" y="794090"/>
                  </a:cubicBezTo>
                  <a:cubicBezTo>
                    <a:pt x="634142" y="748035"/>
                    <a:pt x="737969" y="626421"/>
                    <a:pt x="739966" y="484298"/>
                  </a:cubicBezTo>
                  <a:lnTo>
                    <a:pt x="739966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97" y="627140"/>
                    <a:pt x="104226" y="748755"/>
                    <a:pt x="246789" y="793731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19050"/>
              <a:ext cx="739966" cy="704850"/>
            </a:xfrm>
            <a:prstGeom prst="rect">
              <a:avLst/>
            </a:prstGeom>
          </p:spPr>
          <p:txBody>
            <a:bodyPr anchor="ctr" rtlCol="false" tIns="121987" lIns="121987" bIns="121987" rIns="121987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14980381" y="7284700"/>
            <a:ext cx="443300" cy="441823"/>
          </a:xfrm>
          <a:custGeom>
            <a:avLst/>
            <a:gdLst/>
            <a:ahLst/>
            <a:cxnLst/>
            <a:rect r="r" b="b" t="t" l="l"/>
            <a:pathLst>
              <a:path h="441823" w="443300">
                <a:moveTo>
                  <a:pt x="0" y="0"/>
                </a:moveTo>
                <a:lnTo>
                  <a:pt x="443301" y="0"/>
                </a:lnTo>
                <a:lnTo>
                  <a:pt x="443301" y="441823"/>
                </a:lnTo>
                <a:lnTo>
                  <a:pt x="0" y="4418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7" id="37"/>
          <p:cNvGrpSpPr/>
          <p:nvPr/>
        </p:nvGrpSpPr>
        <p:grpSpPr>
          <a:xfrm rot="0">
            <a:off x="14871887" y="8054977"/>
            <a:ext cx="650956" cy="650956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92028" lIns="92028" bIns="92028" rIns="92028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0" id="40"/>
          <p:cNvSpPr/>
          <p:nvPr/>
        </p:nvSpPr>
        <p:spPr>
          <a:xfrm flipH="false" flipV="false" rot="0">
            <a:off x="14980102" y="8182194"/>
            <a:ext cx="422957" cy="396523"/>
          </a:xfrm>
          <a:custGeom>
            <a:avLst/>
            <a:gdLst/>
            <a:ahLst/>
            <a:cxnLst/>
            <a:rect r="r" b="b" t="t" l="l"/>
            <a:pathLst>
              <a:path h="396523" w="422957">
                <a:moveTo>
                  <a:pt x="0" y="0"/>
                </a:moveTo>
                <a:lnTo>
                  <a:pt x="422958" y="0"/>
                </a:lnTo>
                <a:lnTo>
                  <a:pt x="422958" y="396523"/>
                </a:lnTo>
                <a:lnTo>
                  <a:pt x="0" y="3965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462492" y="1619216"/>
            <a:ext cx="3605340" cy="3605340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1"/>
              <a:stretch>
                <a:fillRect l="-39270" t="0" r="-10823" b="0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640661" y="5407183"/>
            <a:ext cx="3311919" cy="3311919"/>
            <a:chOff x="0" y="0"/>
            <a:chExt cx="812800" cy="81280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2"/>
              <a:stretch>
                <a:fillRect l="-38888" t="0" r="-38888" b="0"/>
              </a:stretch>
            </a:blipFill>
          </p:spPr>
        </p:sp>
      </p:grpSp>
      <p:sp>
        <p:nvSpPr>
          <p:cNvPr name="Freeform 45" id="45"/>
          <p:cNvSpPr/>
          <p:nvPr/>
        </p:nvSpPr>
        <p:spPr>
          <a:xfrm flipH="false" flipV="false" rot="0">
            <a:off x="219015" y="6885682"/>
            <a:ext cx="1274009" cy="3386070"/>
          </a:xfrm>
          <a:custGeom>
            <a:avLst/>
            <a:gdLst/>
            <a:ahLst/>
            <a:cxnLst/>
            <a:rect r="r" b="b" t="t" l="l"/>
            <a:pathLst>
              <a:path h="3386070" w="1274009">
                <a:moveTo>
                  <a:pt x="0" y="0"/>
                </a:moveTo>
                <a:lnTo>
                  <a:pt x="1274009" y="0"/>
                </a:lnTo>
                <a:lnTo>
                  <a:pt x="1274009" y="3386070"/>
                </a:lnTo>
                <a:lnTo>
                  <a:pt x="0" y="338607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4625956" y="723801"/>
            <a:ext cx="9473470" cy="1683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58"/>
              </a:lnSpc>
            </a:pPr>
            <a:r>
              <a:rPr lang="en-US" sz="11923">
                <a:solidFill>
                  <a:srgbClr val="77482C"/>
                </a:solidFill>
                <a:latin typeface="Satisfy"/>
                <a:ea typeface="Satisfy"/>
                <a:cs typeface="Satisfy"/>
                <a:sym typeface="Satisfy"/>
              </a:rPr>
              <a:t>Deserts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5100218" y="6119742"/>
            <a:ext cx="786845" cy="1052933"/>
            <a:chOff x="0" y="0"/>
            <a:chExt cx="812800" cy="1087665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6024" y="13654"/>
              <a:ext cx="800752" cy="1074011"/>
            </a:xfrm>
            <a:custGeom>
              <a:avLst/>
              <a:gdLst/>
              <a:ahLst/>
              <a:cxnLst/>
              <a:rect r="r" b="b" t="t" l="l"/>
              <a:pathLst>
                <a:path h="1074011" w="800752">
                  <a:moveTo>
                    <a:pt x="407264" y="4780"/>
                  </a:moveTo>
                  <a:lnTo>
                    <a:pt x="799888" y="1055578"/>
                  </a:lnTo>
                  <a:cubicBezTo>
                    <a:pt x="801455" y="1059770"/>
                    <a:pt x="800867" y="1064464"/>
                    <a:pt x="798316" y="1068141"/>
                  </a:cubicBezTo>
                  <a:cubicBezTo>
                    <a:pt x="795765" y="1071818"/>
                    <a:pt x="791573" y="1074011"/>
                    <a:pt x="787098" y="1074011"/>
                  </a:cubicBezTo>
                  <a:lnTo>
                    <a:pt x="13654" y="1074011"/>
                  </a:lnTo>
                  <a:cubicBezTo>
                    <a:pt x="9179" y="1074011"/>
                    <a:pt x="4987" y="1071818"/>
                    <a:pt x="2436" y="1068141"/>
                  </a:cubicBezTo>
                  <a:cubicBezTo>
                    <a:pt x="-115" y="1064464"/>
                    <a:pt x="-703" y="1059770"/>
                    <a:pt x="864" y="1055578"/>
                  </a:cubicBezTo>
                  <a:lnTo>
                    <a:pt x="393488" y="4780"/>
                  </a:lnTo>
                  <a:cubicBezTo>
                    <a:pt x="394562" y="1906"/>
                    <a:pt x="397308" y="0"/>
                    <a:pt x="400376" y="0"/>
                  </a:cubicBezTo>
                  <a:cubicBezTo>
                    <a:pt x="403444" y="0"/>
                    <a:pt x="406190" y="1906"/>
                    <a:pt x="407264" y="4780"/>
                  </a:cubicBez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9" id="49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67500" lIns="67500" bIns="67500" rIns="67500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50" id="50"/>
          <p:cNvSpPr/>
          <p:nvPr/>
        </p:nvSpPr>
        <p:spPr>
          <a:xfrm flipH="false" flipV="false" rot="0">
            <a:off x="5383660" y="6457775"/>
            <a:ext cx="211500" cy="714899"/>
          </a:xfrm>
          <a:custGeom>
            <a:avLst/>
            <a:gdLst/>
            <a:ahLst/>
            <a:cxnLst/>
            <a:rect r="r" b="b" t="t" l="l"/>
            <a:pathLst>
              <a:path h="714899" w="211500">
                <a:moveTo>
                  <a:pt x="0" y="0"/>
                </a:moveTo>
                <a:lnTo>
                  <a:pt x="211500" y="0"/>
                </a:lnTo>
                <a:lnTo>
                  <a:pt x="211500" y="714900"/>
                </a:lnTo>
                <a:lnTo>
                  <a:pt x="0" y="714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1" id="51"/>
          <p:cNvGrpSpPr/>
          <p:nvPr/>
        </p:nvGrpSpPr>
        <p:grpSpPr>
          <a:xfrm rot="0">
            <a:off x="5074972" y="3538689"/>
            <a:ext cx="812091" cy="892024"/>
            <a:chOff x="0" y="0"/>
            <a:chExt cx="739966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739966" cy="812800"/>
            </a:xfrm>
            <a:custGeom>
              <a:avLst/>
              <a:gdLst/>
              <a:ahLst/>
              <a:cxnLst/>
              <a:rect r="r" b="b" t="t" l="l"/>
              <a:pathLst>
                <a:path h="812800" w="739966">
                  <a:moveTo>
                    <a:pt x="246789" y="793731"/>
                  </a:moveTo>
                  <a:cubicBezTo>
                    <a:pt x="284725" y="805245"/>
                    <a:pt x="327853" y="812800"/>
                    <a:pt x="370182" y="812800"/>
                  </a:cubicBezTo>
                  <a:cubicBezTo>
                    <a:pt x="412512" y="812800"/>
                    <a:pt x="453245" y="806323"/>
                    <a:pt x="490781" y="794809"/>
                  </a:cubicBezTo>
                  <a:cubicBezTo>
                    <a:pt x="491581" y="794450"/>
                    <a:pt x="492379" y="794450"/>
                    <a:pt x="493177" y="794090"/>
                  </a:cubicBezTo>
                  <a:cubicBezTo>
                    <a:pt x="634142" y="748035"/>
                    <a:pt x="737969" y="626421"/>
                    <a:pt x="739966" y="484298"/>
                  </a:cubicBezTo>
                  <a:lnTo>
                    <a:pt x="739966" y="0"/>
                  </a:lnTo>
                  <a:lnTo>
                    <a:pt x="0" y="0"/>
                  </a:lnTo>
                  <a:lnTo>
                    <a:pt x="0" y="483939"/>
                  </a:lnTo>
                  <a:cubicBezTo>
                    <a:pt x="1997" y="627140"/>
                    <a:pt x="104226" y="748755"/>
                    <a:pt x="246789" y="793731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3" id="53"/>
            <p:cNvSpPr txBox="true"/>
            <p:nvPr/>
          </p:nvSpPr>
          <p:spPr>
            <a:xfrm>
              <a:off x="0" y="-19050"/>
              <a:ext cx="739966" cy="704850"/>
            </a:xfrm>
            <a:prstGeom prst="rect">
              <a:avLst/>
            </a:prstGeom>
          </p:spPr>
          <p:txBody>
            <a:bodyPr anchor="ctr" rtlCol="false" tIns="121987" lIns="121987" bIns="121987" rIns="121987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5190833" y="3584678"/>
            <a:ext cx="664131" cy="661917"/>
          </a:xfrm>
          <a:custGeom>
            <a:avLst/>
            <a:gdLst/>
            <a:ahLst/>
            <a:cxnLst/>
            <a:rect r="r" b="b" t="t" l="l"/>
            <a:pathLst>
              <a:path h="661917" w="664131">
                <a:moveTo>
                  <a:pt x="0" y="0"/>
                </a:moveTo>
                <a:lnTo>
                  <a:pt x="664131" y="0"/>
                </a:lnTo>
                <a:lnTo>
                  <a:pt x="664131" y="661917"/>
                </a:lnTo>
                <a:lnTo>
                  <a:pt x="0" y="6619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38148" y="-1186298"/>
            <a:ext cx="22130739" cy="12385275"/>
          </a:xfrm>
          <a:custGeom>
            <a:avLst/>
            <a:gdLst/>
            <a:ahLst/>
            <a:cxnLst/>
            <a:rect r="r" b="b" t="t" l="l"/>
            <a:pathLst>
              <a:path h="12385275" w="22130739">
                <a:moveTo>
                  <a:pt x="0" y="0"/>
                </a:moveTo>
                <a:lnTo>
                  <a:pt x="22130739" y="0"/>
                </a:lnTo>
                <a:lnTo>
                  <a:pt x="22130739" y="12385274"/>
                </a:lnTo>
                <a:lnTo>
                  <a:pt x="0" y="12385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050212" y="2592665"/>
            <a:ext cx="4807064" cy="7163108"/>
            <a:chOff x="0" y="0"/>
            <a:chExt cx="3663950" cy="54597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1750" y="31750"/>
              <a:ext cx="3600450" cy="5396230"/>
            </a:xfrm>
            <a:custGeom>
              <a:avLst/>
              <a:gdLst/>
              <a:ahLst/>
              <a:cxnLst/>
              <a:rect r="r" b="b" t="t" l="l"/>
              <a:pathLst>
                <a:path h="5396230" w="3600450">
                  <a:moveTo>
                    <a:pt x="3600450" y="5036820"/>
                  </a:moveTo>
                  <a:cubicBezTo>
                    <a:pt x="3600450" y="5236210"/>
                    <a:pt x="3439160" y="5396230"/>
                    <a:pt x="3241040" y="5396230"/>
                  </a:cubicBezTo>
                  <a:lnTo>
                    <a:pt x="359410" y="5396230"/>
                  </a:lnTo>
                  <a:cubicBezTo>
                    <a:pt x="160020" y="5396230"/>
                    <a:pt x="0" y="5234940"/>
                    <a:pt x="0" y="503682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5036820"/>
                  </a:lnTo>
                  <a:close/>
                </a:path>
              </a:pathLst>
            </a:custGeom>
            <a:blipFill>
              <a:blip r:embed="rId3"/>
              <a:stretch>
                <a:fillRect l="-131725" t="0" r="-131725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62687" cy="5459730"/>
            </a:xfrm>
            <a:custGeom>
              <a:avLst/>
              <a:gdLst/>
              <a:ahLst/>
              <a:cxnLst/>
              <a:rect r="r" b="b" t="t" l="l"/>
              <a:pathLst>
                <a:path h="5459730" w="3662687">
                  <a:moveTo>
                    <a:pt x="3271520" y="5459730"/>
                  </a:moveTo>
                  <a:lnTo>
                    <a:pt x="391160" y="5459730"/>
                  </a:lnTo>
                  <a:cubicBezTo>
                    <a:pt x="175260" y="5459730"/>
                    <a:pt x="0" y="5284470"/>
                    <a:pt x="0" y="506857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5067300"/>
                  </a:lnTo>
                  <a:cubicBezTo>
                    <a:pt x="3663950" y="5284470"/>
                    <a:pt x="3487420" y="5459730"/>
                    <a:pt x="3271520" y="545973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5067300"/>
                  </a:lnTo>
                  <a:cubicBezTo>
                    <a:pt x="63500" y="5248910"/>
                    <a:pt x="210820" y="5394960"/>
                    <a:pt x="391160" y="5394960"/>
                  </a:cubicBezTo>
                  <a:lnTo>
                    <a:pt x="3271520" y="5394960"/>
                  </a:lnTo>
                  <a:cubicBezTo>
                    <a:pt x="3453130" y="5394960"/>
                    <a:pt x="3599180" y="5247640"/>
                    <a:pt x="3599180" y="506730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DC1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871090" y="5805797"/>
            <a:ext cx="3142994" cy="3441653"/>
            <a:chOff x="0" y="0"/>
            <a:chExt cx="2377473" cy="26033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77473" cy="2603389"/>
            </a:xfrm>
            <a:custGeom>
              <a:avLst/>
              <a:gdLst/>
              <a:ahLst/>
              <a:cxnLst/>
              <a:rect r="r" b="b" t="t" l="l"/>
              <a:pathLst>
                <a:path h="2603389" w="2377473">
                  <a:moveTo>
                    <a:pt x="39412" y="0"/>
                  </a:moveTo>
                  <a:lnTo>
                    <a:pt x="2338061" y="0"/>
                  </a:lnTo>
                  <a:cubicBezTo>
                    <a:pt x="2359827" y="0"/>
                    <a:pt x="2377473" y="17645"/>
                    <a:pt x="2377473" y="39412"/>
                  </a:cubicBezTo>
                  <a:lnTo>
                    <a:pt x="2377473" y="2563977"/>
                  </a:lnTo>
                  <a:cubicBezTo>
                    <a:pt x="2377473" y="2574430"/>
                    <a:pt x="2373320" y="2584454"/>
                    <a:pt x="2365929" y="2591845"/>
                  </a:cubicBezTo>
                  <a:cubicBezTo>
                    <a:pt x="2358538" y="2599237"/>
                    <a:pt x="2348514" y="2603389"/>
                    <a:pt x="2338061" y="2603389"/>
                  </a:cubicBezTo>
                  <a:lnTo>
                    <a:pt x="39412" y="2603389"/>
                  </a:lnTo>
                  <a:cubicBezTo>
                    <a:pt x="17645" y="2603389"/>
                    <a:pt x="0" y="2585744"/>
                    <a:pt x="0" y="2563977"/>
                  </a:cubicBezTo>
                  <a:lnTo>
                    <a:pt x="0" y="39412"/>
                  </a:lnTo>
                  <a:cubicBezTo>
                    <a:pt x="0" y="17645"/>
                    <a:pt x="17645" y="0"/>
                    <a:pt x="39412" y="0"/>
                  </a:cubicBezTo>
                  <a:close/>
                </a:path>
              </a:pathLst>
            </a:custGeom>
            <a:solidFill>
              <a:srgbClr val="FF66C4">
                <a:alpha val="65882"/>
              </a:srgbClr>
            </a:solidFill>
            <a:ln w="19050" cap="sq">
              <a:solidFill>
                <a:srgbClr val="F5F4F5">
                  <a:alpha val="65882"/>
                </a:srgbClr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2377473" cy="2622439"/>
            </a:xfrm>
            <a:prstGeom prst="rect">
              <a:avLst/>
            </a:prstGeom>
          </p:spPr>
          <p:txBody>
            <a:bodyPr anchor="ctr" rtlCol="false" tIns="88252" lIns="88252" bIns="88252" rIns="88252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908360" y="5855190"/>
            <a:ext cx="538849" cy="689726"/>
          </a:xfrm>
          <a:custGeom>
            <a:avLst/>
            <a:gdLst/>
            <a:ahLst/>
            <a:cxnLst/>
            <a:rect r="r" b="b" t="t" l="l"/>
            <a:pathLst>
              <a:path h="689726" w="538849">
                <a:moveTo>
                  <a:pt x="0" y="0"/>
                </a:moveTo>
                <a:lnTo>
                  <a:pt x="538849" y="0"/>
                </a:lnTo>
                <a:lnTo>
                  <a:pt x="538849" y="689726"/>
                </a:lnTo>
                <a:lnTo>
                  <a:pt x="0" y="689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3693299" y="3360648"/>
            <a:ext cx="3320785" cy="2180392"/>
            <a:chOff x="0" y="0"/>
            <a:chExt cx="1742693" cy="114423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42693" cy="1144234"/>
            </a:xfrm>
            <a:custGeom>
              <a:avLst/>
              <a:gdLst/>
              <a:ahLst/>
              <a:cxnLst/>
              <a:rect r="r" b="b" t="t" l="l"/>
              <a:pathLst>
                <a:path h="1144234" w="1742693">
                  <a:moveTo>
                    <a:pt x="34970" y="0"/>
                  </a:moveTo>
                  <a:lnTo>
                    <a:pt x="1707723" y="0"/>
                  </a:lnTo>
                  <a:cubicBezTo>
                    <a:pt x="1716998" y="0"/>
                    <a:pt x="1725892" y="3684"/>
                    <a:pt x="1732450" y="10243"/>
                  </a:cubicBezTo>
                  <a:cubicBezTo>
                    <a:pt x="1739009" y="16801"/>
                    <a:pt x="1742693" y="25696"/>
                    <a:pt x="1742693" y="34970"/>
                  </a:cubicBezTo>
                  <a:lnTo>
                    <a:pt x="1742693" y="1109264"/>
                  </a:lnTo>
                  <a:cubicBezTo>
                    <a:pt x="1742693" y="1128577"/>
                    <a:pt x="1727036" y="1144234"/>
                    <a:pt x="1707723" y="1144234"/>
                  </a:cubicBezTo>
                  <a:lnTo>
                    <a:pt x="34970" y="1144234"/>
                  </a:lnTo>
                  <a:cubicBezTo>
                    <a:pt x="15657" y="1144234"/>
                    <a:pt x="0" y="1128577"/>
                    <a:pt x="0" y="1109264"/>
                  </a:cubicBezTo>
                  <a:lnTo>
                    <a:pt x="0" y="34970"/>
                  </a:lnTo>
                  <a:cubicBezTo>
                    <a:pt x="0" y="15657"/>
                    <a:pt x="15657" y="0"/>
                    <a:pt x="34970" y="0"/>
                  </a:cubicBezTo>
                  <a:close/>
                </a:path>
              </a:pathLst>
            </a:custGeom>
            <a:solidFill>
              <a:srgbClr val="0CC0DF"/>
            </a:solidFill>
            <a:ln w="19050" cap="sq">
              <a:solidFill>
                <a:srgbClr val="FFDC14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742693" cy="1163284"/>
            </a:xfrm>
            <a:prstGeom prst="rect">
              <a:avLst/>
            </a:prstGeom>
          </p:spPr>
          <p:txBody>
            <a:bodyPr anchor="ctr" rtlCol="false" tIns="88252" lIns="88252" bIns="88252" rIns="88252"/>
            <a:lstStyle/>
            <a:p>
              <a:pPr algn="ctr">
                <a:lnSpc>
                  <a:spcPts val="887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4447209" y="6004237"/>
            <a:ext cx="1789081" cy="1699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0"/>
              </a:lnSpc>
            </a:pPr>
            <a:r>
              <a:rPr lang="en-US" b="true" sz="1240" i="true" spc="195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CONDITIONS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7064128" y="8771491"/>
            <a:ext cx="537472" cy="767817"/>
          </a:xfrm>
          <a:custGeom>
            <a:avLst/>
            <a:gdLst/>
            <a:ahLst/>
            <a:cxnLst/>
            <a:rect r="r" b="b" t="t" l="l"/>
            <a:pathLst>
              <a:path h="767817" w="537472">
                <a:moveTo>
                  <a:pt x="0" y="0"/>
                </a:moveTo>
                <a:lnTo>
                  <a:pt x="537472" y="0"/>
                </a:lnTo>
                <a:lnTo>
                  <a:pt x="537472" y="767817"/>
                </a:lnTo>
                <a:lnTo>
                  <a:pt x="0" y="767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236290" y="5855190"/>
            <a:ext cx="538849" cy="689726"/>
          </a:xfrm>
          <a:custGeom>
            <a:avLst/>
            <a:gdLst/>
            <a:ahLst/>
            <a:cxnLst/>
            <a:rect r="r" b="b" t="t" l="l"/>
            <a:pathLst>
              <a:path h="689726" w="538849">
                <a:moveTo>
                  <a:pt x="0" y="0"/>
                </a:moveTo>
                <a:lnTo>
                  <a:pt x="538849" y="0"/>
                </a:lnTo>
                <a:lnTo>
                  <a:pt x="538849" y="689726"/>
                </a:lnTo>
                <a:lnTo>
                  <a:pt x="0" y="6897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3800816" y="3473158"/>
            <a:ext cx="3081868" cy="1955371"/>
            <a:chOff x="0" y="0"/>
            <a:chExt cx="1281057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81057" cy="812800"/>
            </a:xfrm>
            <a:custGeom>
              <a:avLst/>
              <a:gdLst/>
              <a:ahLst/>
              <a:cxnLst/>
              <a:rect r="r" b="b" t="t" l="l"/>
              <a:pathLst>
                <a:path h="812800" w="1281057">
                  <a:moveTo>
                    <a:pt x="17585" y="0"/>
                  </a:moveTo>
                  <a:lnTo>
                    <a:pt x="1263472" y="0"/>
                  </a:lnTo>
                  <a:cubicBezTo>
                    <a:pt x="1273184" y="0"/>
                    <a:pt x="1281057" y="7873"/>
                    <a:pt x="1281057" y="17585"/>
                  </a:cubicBezTo>
                  <a:lnTo>
                    <a:pt x="1281057" y="795215"/>
                  </a:lnTo>
                  <a:cubicBezTo>
                    <a:pt x="1281057" y="804927"/>
                    <a:pt x="1273184" y="812800"/>
                    <a:pt x="1263472" y="812800"/>
                  </a:cubicBezTo>
                  <a:lnTo>
                    <a:pt x="17585" y="812800"/>
                  </a:lnTo>
                  <a:cubicBezTo>
                    <a:pt x="7873" y="812800"/>
                    <a:pt x="0" y="804927"/>
                    <a:pt x="0" y="795215"/>
                  </a:cubicBezTo>
                  <a:lnTo>
                    <a:pt x="0" y="17585"/>
                  </a:lnTo>
                  <a:cubicBezTo>
                    <a:pt x="0" y="7873"/>
                    <a:pt x="7873" y="0"/>
                    <a:pt x="17585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2553" r="0" b="-2553"/>
              </a:stretch>
            </a:blip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3374966" y="2877629"/>
            <a:ext cx="3933567" cy="334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95"/>
              </a:lnSpc>
            </a:pPr>
            <a:r>
              <a:rPr lang="en-US" b="true" sz="2495" i="true" spc="394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ACID RIVER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5048343" y="6323145"/>
            <a:ext cx="671825" cy="899016"/>
            <a:chOff x="0" y="0"/>
            <a:chExt cx="812800" cy="108766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7055" y="15992"/>
              <a:ext cx="798690" cy="1071673"/>
            </a:xfrm>
            <a:custGeom>
              <a:avLst/>
              <a:gdLst/>
              <a:ahLst/>
              <a:cxnLst/>
              <a:rect r="r" b="b" t="t" l="l"/>
              <a:pathLst>
                <a:path h="1071673" w="798690">
                  <a:moveTo>
                    <a:pt x="407412" y="5598"/>
                  </a:moveTo>
                  <a:lnTo>
                    <a:pt x="797678" y="1050084"/>
                  </a:lnTo>
                  <a:cubicBezTo>
                    <a:pt x="799513" y="1054994"/>
                    <a:pt x="798825" y="1060492"/>
                    <a:pt x="795837" y="1064798"/>
                  </a:cubicBezTo>
                  <a:cubicBezTo>
                    <a:pt x="792848" y="1069105"/>
                    <a:pt x="787939" y="1071673"/>
                    <a:pt x="782698" y="1071673"/>
                  </a:cubicBezTo>
                  <a:lnTo>
                    <a:pt x="15992" y="1071673"/>
                  </a:lnTo>
                  <a:cubicBezTo>
                    <a:pt x="10751" y="1071673"/>
                    <a:pt x="5842" y="1069105"/>
                    <a:pt x="2853" y="1064798"/>
                  </a:cubicBezTo>
                  <a:cubicBezTo>
                    <a:pt x="-135" y="1060492"/>
                    <a:pt x="-823" y="1054994"/>
                    <a:pt x="1012" y="1050084"/>
                  </a:cubicBezTo>
                  <a:lnTo>
                    <a:pt x="391278" y="5598"/>
                  </a:lnTo>
                  <a:cubicBezTo>
                    <a:pt x="392536" y="2231"/>
                    <a:pt x="395752" y="0"/>
                    <a:pt x="399345" y="0"/>
                  </a:cubicBezTo>
                  <a:cubicBezTo>
                    <a:pt x="402938" y="0"/>
                    <a:pt x="406154" y="2231"/>
                    <a:pt x="407412" y="5598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77039" lIns="77039" bIns="77039" rIns="7703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5290351" y="6611765"/>
            <a:ext cx="180584" cy="610396"/>
          </a:xfrm>
          <a:custGeom>
            <a:avLst/>
            <a:gdLst/>
            <a:ahLst/>
            <a:cxnLst/>
            <a:rect r="r" b="b" t="t" l="l"/>
            <a:pathLst>
              <a:path h="610396" w="180584">
                <a:moveTo>
                  <a:pt x="0" y="0"/>
                </a:moveTo>
                <a:lnTo>
                  <a:pt x="180584" y="0"/>
                </a:lnTo>
                <a:lnTo>
                  <a:pt x="180584" y="610397"/>
                </a:lnTo>
                <a:lnTo>
                  <a:pt x="0" y="6103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5048343" y="7486919"/>
            <a:ext cx="675512" cy="576939"/>
            <a:chOff x="0" y="0"/>
            <a:chExt cx="257106" cy="21958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57106" cy="219588"/>
            </a:xfrm>
            <a:custGeom>
              <a:avLst/>
              <a:gdLst/>
              <a:ahLst/>
              <a:cxnLst/>
              <a:rect r="r" b="b" t="t" l="l"/>
              <a:pathLst>
                <a:path h="219588" w="257106">
                  <a:moveTo>
                    <a:pt x="0" y="0"/>
                  </a:moveTo>
                  <a:lnTo>
                    <a:pt x="257106" y="0"/>
                  </a:lnTo>
                  <a:lnTo>
                    <a:pt x="257106" y="219588"/>
                  </a:lnTo>
                  <a:lnTo>
                    <a:pt x="0" y="219588"/>
                  </a:ln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257106" cy="238638"/>
            </a:xfrm>
            <a:prstGeom prst="rect">
              <a:avLst/>
            </a:prstGeom>
          </p:spPr>
          <p:txBody>
            <a:bodyPr anchor="ctr" rtlCol="false" tIns="121682" lIns="121682" bIns="121682" rIns="121682"/>
            <a:lstStyle/>
            <a:p>
              <a:pPr algn="ctr">
                <a:lnSpc>
                  <a:spcPts val="816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5159105" y="7547818"/>
            <a:ext cx="564750" cy="516040"/>
          </a:xfrm>
          <a:custGeom>
            <a:avLst/>
            <a:gdLst/>
            <a:ahLst/>
            <a:cxnLst/>
            <a:rect r="r" b="b" t="t" l="l"/>
            <a:pathLst>
              <a:path h="516040" w="564750">
                <a:moveTo>
                  <a:pt x="0" y="0"/>
                </a:moveTo>
                <a:lnTo>
                  <a:pt x="564750" y="0"/>
                </a:lnTo>
                <a:lnTo>
                  <a:pt x="564750" y="516039"/>
                </a:lnTo>
                <a:lnTo>
                  <a:pt x="0" y="5160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7" id="27"/>
          <p:cNvGrpSpPr/>
          <p:nvPr/>
        </p:nvGrpSpPr>
        <p:grpSpPr>
          <a:xfrm rot="0">
            <a:off x="15038446" y="8328615"/>
            <a:ext cx="695306" cy="567885"/>
            <a:chOff x="0" y="0"/>
            <a:chExt cx="855228" cy="6985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3003" y="0"/>
              <a:ext cx="849221" cy="698500"/>
            </a:xfrm>
            <a:custGeom>
              <a:avLst/>
              <a:gdLst/>
              <a:ahLst/>
              <a:cxnLst/>
              <a:rect r="r" b="b" t="t" l="l"/>
              <a:pathLst>
                <a:path h="698500" w="849221">
                  <a:moveTo>
                    <a:pt x="846625" y="358874"/>
                  </a:moveTo>
                  <a:lnTo>
                    <a:pt x="654624" y="688876"/>
                  </a:lnTo>
                  <a:cubicBezTo>
                    <a:pt x="651157" y="694834"/>
                    <a:pt x="644784" y="698500"/>
                    <a:pt x="637890" y="698500"/>
                  </a:cubicBezTo>
                  <a:lnTo>
                    <a:pt x="211332" y="698500"/>
                  </a:lnTo>
                  <a:cubicBezTo>
                    <a:pt x="204438" y="698500"/>
                    <a:pt x="198064" y="694834"/>
                    <a:pt x="194597" y="688876"/>
                  </a:cubicBezTo>
                  <a:lnTo>
                    <a:pt x="2596" y="358874"/>
                  </a:lnTo>
                  <a:cubicBezTo>
                    <a:pt x="-865" y="352925"/>
                    <a:pt x="-865" y="345575"/>
                    <a:pt x="2596" y="339626"/>
                  </a:cubicBezTo>
                  <a:lnTo>
                    <a:pt x="194597" y="9624"/>
                  </a:lnTo>
                  <a:cubicBezTo>
                    <a:pt x="198064" y="3666"/>
                    <a:pt x="204438" y="0"/>
                    <a:pt x="211332" y="0"/>
                  </a:cubicBezTo>
                  <a:lnTo>
                    <a:pt x="637890" y="0"/>
                  </a:lnTo>
                  <a:cubicBezTo>
                    <a:pt x="644784" y="0"/>
                    <a:pt x="651157" y="3666"/>
                    <a:pt x="654624" y="9624"/>
                  </a:cubicBezTo>
                  <a:lnTo>
                    <a:pt x="846625" y="339626"/>
                  </a:lnTo>
                  <a:cubicBezTo>
                    <a:pt x="850087" y="345575"/>
                    <a:pt x="850087" y="352925"/>
                    <a:pt x="846625" y="358874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82598" lIns="82598" bIns="82598" rIns="82598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5145940" y="8442267"/>
            <a:ext cx="447315" cy="255322"/>
          </a:xfrm>
          <a:custGeom>
            <a:avLst/>
            <a:gdLst/>
            <a:ahLst/>
            <a:cxnLst/>
            <a:rect r="r" b="b" t="t" l="l"/>
            <a:pathLst>
              <a:path h="255322" w="447315">
                <a:moveTo>
                  <a:pt x="0" y="0"/>
                </a:moveTo>
                <a:lnTo>
                  <a:pt x="447315" y="0"/>
                </a:lnTo>
                <a:lnTo>
                  <a:pt x="447315" y="255322"/>
                </a:lnTo>
                <a:lnTo>
                  <a:pt x="0" y="255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235" t="0" r="-6235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6401450" y="2759165"/>
            <a:ext cx="6363012" cy="7127960"/>
            <a:chOff x="0" y="0"/>
            <a:chExt cx="8484016" cy="9503947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0" y="0"/>
              <a:ext cx="8484016" cy="9503947"/>
              <a:chOff x="0" y="0"/>
              <a:chExt cx="1846065" cy="2067996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1846065" cy="2067996"/>
              </a:xfrm>
              <a:custGeom>
                <a:avLst/>
                <a:gdLst/>
                <a:ahLst/>
                <a:cxnLst/>
                <a:rect r="r" b="b" t="t" l="l"/>
                <a:pathLst>
                  <a:path h="2067996" w="1846065">
                    <a:moveTo>
                      <a:pt x="56331" y="0"/>
                    </a:moveTo>
                    <a:lnTo>
                      <a:pt x="1789735" y="0"/>
                    </a:lnTo>
                    <a:cubicBezTo>
                      <a:pt x="1820845" y="0"/>
                      <a:pt x="1846065" y="25220"/>
                      <a:pt x="1846065" y="56331"/>
                    </a:cubicBezTo>
                    <a:lnTo>
                      <a:pt x="1846065" y="2011665"/>
                    </a:lnTo>
                    <a:cubicBezTo>
                      <a:pt x="1846065" y="2042776"/>
                      <a:pt x="1820845" y="2067996"/>
                      <a:pt x="1789735" y="2067996"/>
                    </a:cubicBezTo>
                    <a:lnTo>
                      <a:pt x="56331" y="2067996"/>
                    </a:lnTo>
                    <a:cubicBezTo>
                      <a:pt x="25220" y="2067996"/>
                      <a:pt x="0" y="2042776"/>
                      <a:pt x="0" y="2011665"/>
                    </a:cubicBezTo>
                    <a:lnTo>
                      <a:pt x="0" y="56331"/>
                    </a:lnTo>
                    <a:cubicBezTo>
                      <a:pt x="0" y="25220"/>
                      <a:pt x="25220" y="0"/>
                      <a:pt x="56331" y="0"/>
                    </a:cubicBezTo>
                    <a:close/>
                  </a:path>
                </a:pathLst>
              </a:custGeom>
              <a:solidFill>
                <a:srgbClr val="0F224A">
                  <a:alpha val="47843"/>
                </a:srgbClr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38100"/>
                <a:ext cx="1846065" cy="202989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428"/>
                  </a:lnSpc>
                </a:pPr>
              </a:p>
            </p:txBody>
          </p:sp>
        </p:grpSp>
        <p:sp>
          <p:nvSpPr>
            <p:cNvPr name="TextBox 35" id="35"/>
            <p:cNvSpPr txBox="true"/>
            <p:nvPr/>
          </p:nvSpPr>
          <p:spPr>
            <a:xfrm rot="0">
              <a:off x="122565" y="422464"/>
              <a:ext cx="8238885" cy="86113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529184" indent="-264592" lvl="1">
                <a:lnSpc>
                  <a:spcPts val="3431"/>
                </a:lnSpc>
                <a:buFont typeface="Arial"/>
                <a:buChar char="•"/>
              </a:pPr>
              <a:r>
                <a:rPr lang="en-US" b="true" sz="2451">
                  <a:solidFill>
                    <a:srgbClr val="C0FF8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Acid rivers have water that is more acidic than normal water because volcanoes and mines have released chemicals into the water. </a:t>
              </a:r>
            </a:p>
            <a:p>
              <a:pPr algn="l">
                <a:lnSpc>
                  <a:spcPts val="3431"/>
                </a:lnSpc>
              </a:pPr>
            </a:p>
            <a:p>
              <a:pPr algn="l" marL="529184" indent="-264592" lvl="1">
                <a:lnSpc>
                  <a:spcPts val="3431"/>
                </a:lnSpc>
                <a:buFont typeface="Arial"/>
                <a:buChar char="•"/>
              </a:pPr>
              <a:r>
                <a:rPr lang="en-US" b="true" sz="2451">
                  <a:solidFill>
                    <a:srgbClr val="C0FF8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Even though these rivers are at a temperature and salt level that many organisms like, the acid in the water makes it very hard to survive in.</a:t>
              </a:r>
            </a:p>
            <a:p>
              <a:pPr algn="l">
                <a:lnSpc>
                  <a:spcPts val="3431"/>
                </a:lnSpc>
              </a:pPr>
            </a:p>
            <a:p>
              <a:pPr algn="l" marL="529184" indent="-264592" lvl="1">
                <a:lnSpc>
                  <a:spcPts val="3431"/>
                </a:lnSpc>
                <a:buFont typeface="Arial"/>
                <a:buChar char="•"/>
              </a:pPr>
              <a:r>
                <a:rPr lang="en-US" b="true" sz="2451">
                  <a:solidFill>
                    <a:srgbClr val="C0FF8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Fun Fact: Scientists study the Rio Tinto acid river in Spain because it’s similar to Mars!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535353" y="2299590"/>
            <a:ext cx="4115460" cy="4115460"/>
            <a:chOff x="0" y="0"/>
            <a:chExt cx="6350000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13"/>
              <a:stretch>
                <a:fillRect l="-18846" t="0" r="-18846" b="0"/>
              </a:stretch>
            </a:blip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866267" y="6726582"/>
            <a:ext cx="3118474" cy="3118474"/>
            <a:chOff x="0" y="0"/>
            <a:chExt cx="6350000" cy="63500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14"/>
              <a:stretch>
                <a:fillRect l="-24074" t="0" r="-24074" b="0"/>
              </a:stretch>
            </a:blipFill>
          </p:spPr>
        </p:sp>
      </p:grpSp>
      <p:sp>
        <p:nvSpPr>
          <p:cNvPr name="Freeform 40" id="40"/>
          <p:cNvSpPr/>
          <p:nvPr/>
        </p:nvSpPr>
        <p:spPr>
          <a:xfrm flipH="false" flipV="false" rot="0">
            <a:off x="2029970" y="834650"/>
            <a:ext cx="791068" cy="1464940"/>
          </a:xfrm>
          <a:custGeom>
            <a:avLst/>
            <a:gdLst/>
            <a:ahLst/>
            <a:cxnLst/>
            <a:rect r="r" b="b" t="t" l="l"/>
            <a:pathLst>
              <a:path h="1464940" w="791068">
                <a:moveTo>
                  <a:pt x="0" y="0"/>
                </a:moveTo>
                <a:lnTo>
                  <a:pt x="791067" y="0"/>
                </a:lnTo>
                <a:lnTo>
                  <a:pt x="791067" y="1464940"/>
                </a:lnTo>
                <a:lnTo>
                  <a:pt x="0" y="14649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2593083" y="-191307"/>
            <a:ext cx="13101833" cy="2492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15"/>
              </a:lnSpc>
            </a:pPr>
            <a:r>
              <a:rPr lang="en-US" sz="14177" spc="680">
                <a:solidFill>
                  <a:srgbClr val="A4CD39"/>
                </a:solidFill>
                <a:latin typeface="Gulfs Display"/>
                <a:ea typeface="Gulfs Display"/>
                <a:cs typeface="Gulfs Display"/>
                <a:sym typeface="Gulfs Display"/>
              </a:rPr>
              <a:t>Acid Rivers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5263383" y="3735339"/>
            <a:ext cx="999787" cy="853894"/>
            <a:chOff x="0" y="0"/>
            <a:chExt cx="257106" cy="219588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257106" cy="219588"/>
            </a:xfrm>
            <a:custGeom>
              <a:avLst/>
              <a:gdLst/>
              <a:ahLst/>
              <a:cxnLst/>
              <a:rect r="r" b="b" t="t" l="l"/>
              <a:pathLst>
                <a:path h="219588" w="257106">
                  <a:moveTo>
                    <a:pt x="0" y="0"/>
                  </a:moveTo>
                  <a:lnTo>
                    <a:pt x="257106" y="0"/>
                  </a:lnTo>
                  <a:lnTo>
                    <a:pt x="257106" y="219588"/>
                  </a:lnTo>
                  <a:lnTo>
                    <a:pt x="0" y="219588"/>
                  </a:lnTo>
                  <a:close/>
                </a:path>
              </a:pathLst>
            </a:custGeom>
            <a:solidFill>
              <a:srgbClr val="F20000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0" y="-19050"/>
              <a:ext cx="257106" cy="238638"/>
            </a:xfrm>
            <a:prstGeom prst="rect">
              <a:avLst/>
            </a:prstGeom>
          </p:spPr>
          <p:txBody>
            <a:bodyPr anchor="ctr" rtlCol="false" tIns="121682" lIns="121682" bIns="121682" rIns="121682"/>
            <a:lstStyle/>
            <a:p>
              <a:pPr algn="ctr">
                <a:lnSpc>
                  <a:spcPts val="816"/>
                </a:lnSpc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5427317" y="3825472"/>
            <a:ext cx="835853" cy="763761"/>
          </a:xfrm>
          <a:custGeom>
            <a:avLst/>
            <a:gdLst/>
            <a:ahLst/>
            <a:cxnLst/>
            <a:rect r="r" b="b" t="t" l="l"/>
            <a:pathLst>
              <a:path h="763761" w="835853">
                <a:moveTo>
                  <a:pt x="0" y="0"/>
                </a:moveTo>
                <a:lnTo>
                  <a:pt x="835853" y="0"/>
                </a:lnTo>
                <a:lnTo>
                  <a:pt x="835853" y="763761"/>
                </a:lnTo>
                <a:lnTo>
                  <a:pt x="0" y="7637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6" id="46"/>
          <p:cNvGrpSpPr/>
          <p:nvPr/>
        </p:nvGrpSpPr>
        <p:grpSpPr>
          <a:xfrm rot="0">
            <a:off x="5344501" y="5605795"/>
            <a:ext cx="837552" cy="1120787"/>
            <a:chOff x="0" y="0"/>
            <a:chExt cx="812800" cy="1087665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5659" y="12828"/>
              <a:ext cx="801482" cy="1074838"/>
            </a:xfrm>
            <a:custGeom>
              <a:avLst/>
              <a:gdLst/>
              <a:ahLst/>
              <a:cxnLst/>
              <a:rect r="r" b="b" t="t" l="l"/>
              <a:pathLst>
                <a:path h="1074838" w="801482">
                  <a:moveTo>
                    <a:pt x="407212" y="4490"/>
                  </a:moveTo>
                  <a:lnTo>
                    <a:pt x="800670" y="1057520"/>
                  </a:lnTo>
                  <a:cubicBezTo>
                    <a:pt x="802142" y="1061458"/>
                    <a:pt x="801590" y="1065868"/>
                    <a:pt x="799193" y="1069323"/>
                  </a:cubicBezTo>
                  <a:cubicBezTo>
                    <a:pt x="796796" y="1072777"/>
                    <a:pt x="792859" y="1074837"/>
                    <a:pt x="788654" y="1074837"/>
                  </a:cubicBezTo>
                  <a:lnTo>
                    <a:pt x="12828" y="1074837"/>
                  </a:lnTo>
                  <a:cubicBezTo>
                    <a:pt x="8623" y="1074837"/>
                    <a:pt x="4686" y="1072777"/>
                    <a:pt x="2289" y="1069323"/>
                  </a:cubicBezTo>
                  <a:cubicBezTo>
                    <a:pt x="-108" y="1065868"/>
                    <a:pt x="-660" y="1061458"/>
                    <a:pt x="812" y="1057520"/>
                  </a:cubicBezTo>
                  <a:lnTo>
                    <a:pt x="394270" y="4490"/>
                  </a:lnTo>
                  <a:cubicBezTo>
                    <a:pt x="395279" y="1790"/>
                    <a:pt x="397859" y="0"/>
                    <a:pt x="400741" y="0"/>
                  </a:cubicBezTo>
                  <a:cubicBezTo>
                    <a:pt x="403623" y="0"/>
                    <a:pt x="406203" y="1790"/>
                    <a:pt x="407212" y="4490"/>
                  </a:cubicBezTo>
                  <a:close/>
                </a:path>
              </a:pathLst>
            </a:custGeom>
            <a:solidFill>
              <a:srgbClr val="FFB614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127000" y="485938"/>
              <a:ext cx="558800" cy="524038"/>
            </a:xfrm>
            <a:prstGeom prst="rect">
              <a:avLst/>
            </a:prstGeom>
          </p:spPr>
          <p:txBody>
            <a:bodyPr anchor="ctr" rtlCol="false" tIns="77039" lIns="77039" bIns="77039" rIns="77039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5646208" y="5965612"/>
            <a:ext cx="225130" cy="760970"/>
          </a:xfrm>
          <a:custGeom>
            <a:avLst/>
            <a:gdLst/>
            <a:ahLst/>
            <a:cxnLst/>
            <a:rect r="r" b="b" t="t" l="l"/>
            <a:pathLst>
              <a:path h="760970" w="225130">
                <a:moveTo>
                  <a:pt x="0" y="0"/>
                </a:moveTo>
                <a:lnTo>
                  <a:pt x="225131" y="0"/>
                </a:lnTo>
                <a:lnTo>
                  <a:pt x="225131" y="760970"/>
                </a:lnTo>
                <a:lnTo>
                  <a:pt x="0" y="760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0" id="50"/>
          <p:cNvGrpSpPr/>
          <p:nvPr/>
        </p:nvGrpSpPr>
        <p:grpSpPr>
          <a:xfrm rot="0">
            <a:off x="5326031" y="6833585"/>
            <a:ext cx="874491" cy="714233"/>
            <a:chOff x="0" y="0"/>
            <a:chExt cx="855228" cy="6985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2388" y="0"/>
              <a:ext cx="850452" cy="698500"/>
            </a:xfrm>
            <a:custGeom>
              <a:avLst/>
              <a:gdLst/>
              <a:ahLst/>
              <a:cxnLst/>
              <a:rect r="r" b="b" t="t" l="l"/>
              <a:pathLst>
                <a:path h="698500" w="850452">
                  <a:moveTo>
                    <a:pt x="848388" y="356902"/>
                  </a:moveTo>
                  <a:lnTo>
                    <a:pt x="654092" y="690848"/>
                  </a:lnTo>
                  <a:cubicBezTo>
                    <a:pt x="651335" y="695585"/>
                    <a:pt x="646268" y="698500"/>
                    <a:pt x="640787" y="698500"/>
                  </a:cubicBezTo>
                  <a:lnTo>
                    <a:pt x="209665" y="698500"/>
                  </a:lnTo>
                  <a:cubicBezTo>
                    <a:pt x="204184" y="698500"/>
                    <a:pt x="199116" y="695585"/>
                    <a:pt x="196360" y="690848"/>
                  </a:cubicBezTo>
                  <a:lnTo>
                    <a:pt x="2064" y="356902"/>
                  </a:lnTo>
                  <a:cubicBezTo>
                    <a:pt x="-688" y="352172"/>
                    <a:pt x="-688" y="346328"/>
                    <a:pt x="2064" y="341598"/>
                  </a:cubicBezTo>
                  <a:lnTo>
                    <a:pt x="196360" y="7652"/>
                  </a:lnTo>
                  <a:cubicBezTo>
                    <a:pt x="199116" y="2915"/>
                    <a:pt x="204184" y="0"/>
                    <a:pt x="209665" y="0"/>
                  </a:cubicBezTo>
                  <a:lnTo>
                    <a:pt x="640787" y="0"/>
                  </a:lnTo>
                  <a:cubicBezTo>
                    <a:pt x="646268" y="0"/>
                    <a:pt x="651335" y="2915"/>
                    <a:pt x="654092" y="7652"/>
                  </a:cubicBezTo>
                  <a:lnTo>
                    <a:pt x="848388" y="341598"/>
                  </a:lnTo>
                  <a:cubicBezTo>
                    <a:pt x="851140" y="346328"/>
                    <a:pt x="851140" y="352172"/>
                    <a:pt x="848388" y="356902"/>
                  </a:cubicBezTo>
                  <a:close/>
                </a:path>
              </a:pathLst>
            </a:custGeom>
            <a:solidFill>
              <a:srgbClr val="418D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52" id="52"/>
            <p:cNvSpPr txBox="true"/>
            <p:nvPr/>
          </p:nvSpPr>
          <p:spPr>
            <a:xfrm>
              <a:off x="114300" y="-19050"/>
              <a:ext cx="626628" cy="717550"/>
            </a:xfrm>
            <a:prstGeom prst="rect">
              <a:avLst/>
            </a:prstGeom>
          </p:spPr>
          <p:txBody>
            <a:bodyPr anchor="ctr" rtlCol="false" tIns="82598" lIns="82598" bIns="82598" rIns="82598"/>
            <a:lstStyle/>
            <a:p>
              <a:pPr algn="ctr">
                <a:lnSpc>
                  <a:spcPts val="1260"/>
                </a:lnSpc>
              </a:pP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0">
            <a:off x="5461227" y="6976527"/>
            <a:ext cx="562591" cy="321120"/>
          </a:xfrm>
          <a:custGeom>
            <a:avLst/>
            <a:gdLst/>
            <a:ahLst/>
            <a:cxnLst/>
            <a:rect r="r" b="b" t="t" l="l"/>
            <a:pathLst>
              <a:path h="321120" w="562591">
                <a:moveTo>
                  <a:pt x="0" y="0"/>
                </a:moveTo>
                <a:lnTo>
                  <a:pt x="562591" y="0"/>
                </a:lnTo>
                <a:lnTo>
                  <a:pt x="562591" y="321119"/>
                </a:lnTo>
                <a:lnTo>
                  <a:pt x="0" y="321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6235" t="0" r="-6235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DAGv9z88BDc</dc:identifier>
  <dcterms:modified xsi:type="dcterms:W3CDTF">2011-08-01T06:04:30Z</dcterms:modified>
  <cp:revision>1</cp:revision>
  <dc:title>Extremoverse Environments</dc:title>
</cp:coreProperties>
</file>