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5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6"/>
      <p:bold r:id="rId17"/>
      <p:italic r:id="rId18"/>
      <p:boldItalic r:id="rId19"/>
    </p:embeddedFont>
    <p:embeddedFont>
      <p:font typeface="Impact" panose="020B0806030902050204" pitchFamily="34" charset="0"/>
      <p:regular r:id="rId20"/>
    </p:embeddedFont>
    <p:embeddedFont>
      <p:font typeface="IRANYekan" panose="020B0506030804020204" pitchFamily="34" charset="-78"/>
      <p:regular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34aac30baa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34aac30baa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34ac16bee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3" name="Google Shape;3003;g34ac16bee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Google Shape;3010;g34aac30ba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1" name="Google Shape;3011;g34aac30baa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g34aac30baa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9" name="Google Shape;3019;g34aac30baa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g34aac30baa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7" name="Google Shape;3027;g34aac30baa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34ac16b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34ac16b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34aac30baa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7" name="Google Shape;2947;g34aac30baa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g34aac30baa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5" name="Google Shape;2955;g34aac30baa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34ac16beea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3" name="Google Shape;2963;g34ac16beea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34aac30baa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1" name="Google Shape;2971;g34aac30baa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34ac16beea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34ac16beea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34aac30baa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34aac30baa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34aac30baa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34aac30baa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99946" y="-463677"/>
            <a:ext cx="9393624" cy="8567727"/>
            <a:chOff x="-2537947" y="-2336543"/>
            <a:chExt cx="4759398" cy="4340947"/>
          </a:xfrm>
        </p:grpSpPr>
        <p:sp>
          <p:nvSpPr>
            <p:cNvPr id="10" name="Google Shape;10;p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546">
            <a:off x="2683650" y="3696751"/>
            <a:ext cx="3776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754213" y="1026750"/>
            <a:ext cx="5569500" cy="25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6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52725" y="-153614"/>
            <a:ext cx="1000646" cy="1205559"/>
            <a:chOff x="5234039" y="-267543"/>
            <a:chExt cx="313064" cy="377173"/>
          </a:xfrm>
        </p:grpSpPr>
        <p:sp>
          <p:nvSpPr>
            <p:cNvPr id="18" name="Google Shape;18;p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7208327" y="3101136"/>
            <a:ext cx="2118662" cy="939062"/>
            <a:chOff x="4059002" y="793671"/>
            <a:chExt cx="401482" cy="177933"/>
          </a:xfrm>
        </p:grpSpPr>
        <p:sp>
          <p:nvSpPr>
            <p:cNvPr id="38" name="Google Shape;38;p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6567406">
            <a:off x="6937442" y="113927"/>
            <a:ext cx="2125883" cy="2318309"/>
            <a:chOff x="4518826" y="55435"/>
            <a:chExt cx="440758" cy="480654"/>
          </a:xfrm>
        </p:grpSpPr>
        <p:sp>
          <p:nvSpPr>
            <p:cNvPr id="58" name="Google Shape;58;p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676063" y="199534"/>
            <a:ext cx="1145242" cy="1273192"/>
            <a:chOff x="4728600" y="-742191"/>
            <a:chExt cx="432608" cy="480940"/>
          </a:xfrm>
        </p:grpSpPr>
        <p:grpSp>
          <p:nvGrpSpPr>
            <p:cNvPr id="71" name="Google Shape;71;p2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10290271">
            <a:off x="3874569" y="-382146"/>
            <a:ext cx="1203544" cy="1343122"/>
            <a:chOff x="5072836" y="892909"/>
            <a:chExt cx="282224" cy="314970"/>
          </a:xfrm>
        </p:grpSpPr>
        <p:sp>
          <p:nvSpPr>
            <p:cNvPr id="83" name="Google Shape;83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-509729">
            <a:off x="4463307" y="4131004"/>
            <a:ext cx="1203544" cy="1343122"/>
            <a:chOff x="5072836" y="892909"/>
            <a:chExt cx="282224" cy="314970"/>
          </a:xfrm>
        </p:grpSpPr>
        <p:sp>
          <p:nvSpPr>
            <p:cNvPr id="100" name="Google Shape;100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 rot="1738967">
            <a:off x="8398983" y="271464"/>
            <a:ext cx="419210" cy="288330"/>
            <a:chOff x="3640980" y="40707"/>
            <a:chExt cx="192519" cy="132413"/>
          </a:xfrm>
        </p:grpSpPr>
        <p:sp>
          <p:nvSpPr>
            <p:cNvPr id="117" name="Google Shape;117;p2"/>
            <p:cNvSpPr/>
            <p:nvPr/>
          </p:nvSpPr>
          <p:spPr>
            <a:xfrm>
              <a:off x="3640980" y="40707"/>
              <a:ext cx="111298" cy="111488"/>
            </a:xfrm>
            <a:custGeom>
              <a:avLst/>
              <a:gdLst/>
              <a:ahLst/>
              <a:cxnLst/>
              <a:rect l="l" t="t" r="r" b="b"/>
              <a:pathLst>
                <a:path w="2335" h="2339" extrusionOk="0">
                  <a:moveTo>
                    <a:pt x="1193" y="1"/>
                  </a:moveTo>
                  <a:cubicBezTo>
                    <a:pt x="1039" y="1"/>
                    <a:pt x="801" y="802"/>
                    <a:pt x="801" y="802"/>
                  </a:cubicBezTo>
                  <a:cubicBezTo>
                    <a:pt x="801" y="802"/>
                    <a:pt x="582" y="763"/>
                    <a:pt x="376" y="763"/>
                  </a:cubicBezTo>
                  <a:cubicBezTo>
                    <a:pt x="196" y="763"/>
                    <a:pt x="25" y="793"/>
                    <a:pt x="18" y="903"/>
                  </a:cubicBezTo>
                  <a:cubicBezTo>
                    <a:pt x="1" y="1142"/>
                    <a:pt x="664" y="1363"/>
                    <a:pt x="664" y="1363"/>
                  </a:cubicBezTo>
                  <a:cubicBezTo>
                    <a:pt x="664" y="1363"/>
                    <a:pt x="290" y="2129"/>
                    <a:pt x="443" y="2249"/>
                  </a:cubicBezTo>
                  <a:cubicBezTo>
                    <a:pt x="456" y="2259"/>
                    <a:pt x="472" y="2264"/>
                    <a:pt x="492" y="2264"/>
                  </a:cubicBezTo>
                  <a:cubicBezTo>
                    <a:pt x="692" y="2264"/>
                    <a:pt x="1175" y="1739"/>
                    <a:pt x="1175" y="1739"/>
                  </a:cubicBezTo>
                  <a:cubicBezTo>
                    <a:pt x="1175" y="1739"/>
                    <a:pt x="1509" y="2338"/>
                    <a:pt x="1724" y="2338"/>
                  </a:cubicBezTo>
                  <a:cubicBezTo>
                    <a:pt x="1747" y="2338"/>
                    <a:pt x="1768" y="2331"/>
                    <a:pt x="1788" y="2317"/>
                  </a:cubicBezTo>
                  <a:cubicBezTo>
                    <a:pt x="1992" y="2164"/>
                    <a:pt x="1703" y="1499"/>
                    <a:pt x="1703" y="1499"/>
                  </a:cubicBezTo>
                  <a:cubicBezTo>
                    <a:pt x="1703" y="1499"/>
                    <a:pt x="2299" y="1244"/>
                    <a:pt x="2315" y="1039"/>
                  </a:cubicBezTo>
                  <a:cubicBezTo>
                    <a:pt x="2334" y="835"/>
                    <a:pt x="1516" y="802"/>
                    <a:pt x="1516" y="802"/>
                  </a:cubicBezTo>
                  <a:cubicBezTo>
                    <a:pt x="1516" y="802"/>
                    <a:pt x="1346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731924" y="115493"/>
              <a:ext cx="101574" cy="41707"/>
            </a:xfrm>
            <a:custGeom>
              <a:avLst/>
              <a:gdLst/>
              <a:ahLst/>
              <a:cxnLst/>
              <a:rect l="l" t="t" r="r" b="b"/>
              <a:pathLst>
                <a:path w="2131" h="875" extrusionOk="0">
                  <a:moveTo>
                    <a:pt x="229" y="1"/>
                  </a:moveTo>
                  <a:cubicBezTo>
                    <a:pt x="85" y="1"/>
                    <a:pt x="0" y="11"/>
                    <a:pt x="0" y="11"/>
                  </a:cubicBezTo>
                  <a:cubicBezTo>
                    <a:pt x="1560" y="385"/>
                    <a:pt x="1947" y="873"/>
                    <a:pt x="1949" y="874"/>
                  </a:cubicBezTo>
                  <a:lnTo>
                    <a:pt x="2131" y="552"/>
                  </a:lnTo>
                  <a:cubicBezTo>
                    <a:pt x="2131" y="552"/>
                    <a:pt x="1822" y="306"/>
                    <a:pt x="1114" y="117"/>
                  </a:cubicBezTo>
                  <a:cubicBezTo>
                    <a:pt x="752" y="21"/>
                    <a:pt x="43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739026" y="104625"/>
              <a:ext cx="87322" cy="21831"/>
            </a:xfrm>
            <a:custGeom>
              <a:avLst/>
              <a:gdLst/>
              <a:ahLst/>
              <a:cxnLst/>
              <a:rect l="l" t="t" r="r" b="b"/>
              <a:pathLst>
                <a:path w="1832" h="458" extrusionOk="0">
                  <a:moveTo>
                    <a:pt x="841" y="1"/>
                  </a:moveTo>
                  <a:cubicBezTo>
                    <a:pt x="351" y="1"/>
                    <a:pt x="1" y="129"/>
                    <a:pt x="1" y="129"/>
                  </a:cubicBezTo>
                  <a:cubicBezTo>
                    <a:pt x="1338" y="134"/>
                    <a:pt x="1745" y="456"/>
                    <a:pt x="1745" y="457"/>
                  </a:cubicBezTo>
                  <a:lnTo>
                    <a:pt x="1832" y="160"/>
                  </a:lnTo>
                  <a:cubicBezTo>
                    <a:pt x="1832" y="160"/>
                    <a:pt x="1534" y="19"/>
                    <a:pt x="923" y="2"/>
                  </a:cubicBezTo>
                  <a:cubicBezTo>
                    <a:pt x="895" y="1"/>
                    <a:pt x="868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731924" y="125121"/>
              <a:ext cx="79172" cy="47999"/>
            </a:xfrm>
            <a:custGeom>
              <a:avLst/>
              <a:gdLst/>
              <a:ahLst/>
              <a:cxnLst/>
              <a:rect l="l" t="t" r="r" b="b"/>
              <a:pathLst>
                <a:path w="1661" h="1007" extrusionOk="0">
                  <a:moveTo>
                    <a:pt x="0" y="0"/>
                  </a:moveTo>
                  <a:lnTo>
                    <a:pt x="0" y="0"/>
                  </a:lnTo>
                  <a:cubicBezTo>
                    <a:pt x="1220" y="547"/>
                    <a:pt x="1463" y="1006"/>
                    <a:pt x="1463" y="1006"/>
                  </a:cubicBezTo>
                  <a:lnTo>
                    <a:pt x="1661" y="770"/>
                  </a:lnTo>
                  <a:cubicBezTo>
                    <a:pt x="1661" y="770"/>
                    <a:pt x="1447" y="521"/>
                    <a:pt x="895" y="258"/>
                  </a:cubicBezTo>
                  <a:cubicBezTo>
                    <a:pt x="414" y="2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453704">
            <a:off x="266270" y="1245885"/>
            <a:ext cx="453850" cy="354160"/>
            <a:chOff x="3981880" y="-679750"/>
            <a:chExt cx="119544" cy="93280"/>
          </a:xfrm>
        </p:grpSpPr>
        <p:sp>
          <p:nvSpPr>
            <p:cNvPr id="122" name="Google Shape;122;p2"/>
            <p:cNvSpPr/>
            <p:nvPr/>
          </p:nvSpPr>
          <p:spPr>
            <a:xfrm>
              <a:off x="3981880" y="-639044"/>
              <a:ext cx="56721" cy="52574"/>
            </a:xfrm>
            <a:custGeom>
              <a:avLst/>
              <a:gdLst/>
              <a:ahLst/>
              <a:cxnLst/>
              <a:rect l="l" t="t" r="r" b="b"/>
              <a:pathLst>
                <a:path w="1190" h="1103" extrusionOk="0">
                  <a:moveTo>
                    <a:pt x="841" y="0"/>
                  </a:moveTo>
                  <a:cubicBezTo>
                    <a:pt x="745" y="0"/>
                    <a:pt x="525" y="236"/>
                    <a:pt x="525" y="236"/>
                  </a:cubicBezTo>
                  <a:cubicBezTo>
                    <a:pt x="525" y="236"/>
                    <a:pt x="256" y="90"/>
                    <a:pt x="154" y="90"/>
                  </a:cubicBezTo>
                  <a:cubicBezTo>
                    <a:pt x="139" y="90"/>
                    <a:pt x="128" y="94"/>
                    <a:pt x="121" y="101"/>
                  </a:cubicBezTo>
                  <a:cubicBezTo>
                    <a:pt x="73" y="159"/>
                    <a:pt x="297" y="504"/>
                    <a:pt x="297" y="504"/>
                  </a:cubicBezTo>
                  <a:cubicBezTo>
                    <a:pt x="297" y="504"/>
                    <a:pt x="1" y="749"/>
                    <a:pt x="85" y="832"/>
                  </a:cubicBezTo>
                  <a:cubicBezTo>
                    <a:pt x="100" y="847"/>
                    <a:pt x="124" y="854"/>
                    <a:pt x="151" y="854"/>
                  </a:cubicBezTo>
                  <a:cubicBezTo>
                    <a:pt x="269" y="854"/>
                    <a:pt x="465" y="736"/>
                    <a:pt x="465" y="736"/>
                  </a:cubicBezTo>
                  <a:cubicBezTo>
                    <a:pt x="465" y="736"/>
                    <a:pt x="625" y="1103"/>
                    <a:pt x="719" y="1103"/>
                  </a:cubicBezTo>
                  <a:cubicBezTo>
                    <a:pt x="722" y="1103"/>
                    <a:pt x="724" y="1102"/>
                    <a:pt x="726" y="1102"/>
                  </a:cubicBezTo>
                  <a:cubicBezTo>
                    <a:pt x="821" y="1083"/>
                    <a:pt x="768" y="664"/>
                    <a:pt x="768" y="664"/>
                  </a:cubicBezTo>
                  <a:lnTo>
                    <a:pt x="768" y="664"/>
                  </a:lnTo>
                  <a:cubicBezTo>
                    <a:pt x="768" y="664"/>
                    <a:pt x="895" y="690"/>
                    <a:pt x="1009" y="690"/>
                  </a:cubicBezTo>
                  <a:cubicBezTo>
                    <a:pt x="1098" y="690"/>
                    <a:pt x="1178" y="674"/>
                    <a:pt x="1182" y="618"/>
                  </a:cubicBezTo>
                  <a:cubicBezTo>
                    <a:pt x="1189" y="493"/>
                    <a:pt x="847" y="389"/>
                    <a:pt x="847" y="389"/>
                  </a:cubicBezTo>
                  <a:cubicBezTo>
                    <a:pt x="847" y="389"/>
                    <a:pt x="941" y="83"/>
                    <a:pt x="870" y="11"/>
                  </a:cubicBezTo>
                  <a:cubicBezTo>
                    <a:pt x="862" y="4"/>
                    <a:pt x="853" y="0"/>
                    <a:pt x="841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32071" y="-669311"/>
              <a:ext cx="69353" cy="45949"/>
            </a:xfrm>
            <a:custGeom>
              <a:avLst/>
              <a:gdLst/>
              <a:ahLst/>
              <a:cxnLst/>
              <a:rect l="l" t="t" r="r" b="b"/>
              <a:pathLst>
                <a:path w="1455" h="964" extrusionOk="0">
                  <a:moveTo>
                    <a:pt x="1454" y="264"/>
                  </a:moveTo>
                  <a:lnTo>
                    <a:pt x="1454" y="264"/>
                  </a:lnTo>
                  <a:cubicBezTo>
                    <a:pt x="1454" y="264"/>
                    <a:pt x="1454" y="264"/>
                    <a:pt x="1454" y="264"/>
                  </a:cubicBezTo>
                  <a:close/>
                  <a:moveTo>
                    <a:pt x="1357" y="0"/>
                  </a:moveTo>
                  <a:cubicBezTo>
                    <a:pt x="1357" y="0"/>
                    <a:pt x="1065" y="56"/>
                    <a:pt x="607" y="373"/>
                  </a:cubicBezTo>
                  <a:cubicBezTo>
                    <a:pt x="208" y="649"/>
                    <a:pt x="0" y="963"/>
                    <a:pt x="0" y="963"/>
                  </a:cubicBezTo>
                  <a:cubicBezTo>
                    <a:pt x="921" y="292"/>
                    <a:pt x="1394" y="264"/>
                    <a:pt x="1449" y="264"/>
                  </a:cubicBezTo>
                  <a:cubicBezTo>
                    <a:pt x="1452" y="264"/>
                    <a:pt x="1454" y="264"/>
                    <a:pt x="1454" y="264"/>
                  </a:cubicBezTo>
                  <a:lnTo>
                    <a:pt x="1454" y="264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032548" y="-679750"/>
              <a:ext cx="49905" cy="49715"/>
            </a:xfrm>
            <a:custGeom>
              <a:avLst/>
              <a:gdLst/>
              <a:ahLst/>
              <a:cxnLst/>
              <a:rect l="l" t="t" r="r" b="b"/>
              <a:pathLst>
                <a:path w="1047" h="1043" extrusionOk="0">
                  <a:moveTo>
                    <a:pt x="916" y="0"/>
                  </a:moveTo>
                  <a:cubicBezTo>
                    <a:pt x="916" y="0"/>
                    <a:pt x="690" y="104"/>
                    <a:pt x="380" y="446"/>
                  </a:cubicBezTo>
                  <a:cubicBezTo>
                    <a:pt x="109" y="748"/>
                    <a:pt x="0" y="1042"/>
                    <a:pt x="0" y="1042"/>
                  </a:cubicBezTo>
                  <a:cubicBezTo>
                    <a:pt x="660" y="274"/>
                    <a:pt x="1045" y="196"/>
                    <a:pt x="1046" y="195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37409" y="-646670"/>
              <a:ext cx="61869" cy="27741"/>
            </a:xfrm>
            <a:custGeom>
              <a:avLst/>
              <a:gdLst/>
              <a:ahLst/>
              <a:cxnLst/>
              <a:rect l="l" t="t" r="r" b="b"/>
              <a:pathLst>
                <a:path w="1298" h="582" extrusionOk="0">
                  <a:moveTo>
                    <a:pt x="1258" y="1"/>
                  </a:moveTo>
                  <a:cubicBezTo>
                    <a:pt x="1258" y="1"/>
                    <a:pt x="1008" y="4"/>
                    <a:pt x="587" y="192"/>
                  </a:cubicBezTo>
                  <a:cubicBezTo>
                    <a:pt x="218" y="357"/>
                    <a:pt x="0" y="582"/>
                    <a:pt x="0" y="582"/>
                  </a:cubicBezTo>
                  <a:cubicBezTo>
                    <a:pt x="662" y="267"/>
                    <a:pt x="1046" y="225"/>
                    <a:pt x="1207" y="225"/>
                  </a:cubicBezTo>
                  <a:cubicBezTo>
                    <a:pt x="1265" y="225"/>
                    <a:pt x="1294" y="231"/>
                    <a:pt x="1297" y="231"/>
                  </a:cubicBezTo>
                  <a:cubicBezTo>
                    <a:pt x="1297" y="231"/>
                    <a:pt x="1297" y="231"/>
                    <a:pt x="1297" y="231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1699793">
            <a:off x="3050609" y="206672"/>
            <a:ext cx="509932" cy="484649"/>
            <a:chOff x="5626143" y="-593747"/>
            <a:chExt cx="318949" cy="303152"/>
          </a:xfrm>
        </p:grpSpPr>
        <p:sp>
          <p:nvSpPr>
            <p:cNvPr id="127" name="Google Shape;127;p2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2711316" y="1279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520355" y="4707874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4284466" y="4127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685056" y="1913398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00758" y="30750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89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8" y="239"/>
                  <a:pt x="289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7502844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487006" y="6956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3903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8839876" y="1418258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579989" y="2409760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6" y="0"/>
                </a:moveTo>
                <a:cubicBezTo>
                  <a:pt x="286" y="0"/>
                  <a:pt x="265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4" y="456"/>
                  <a:pt x="288" y="589"/>
                  <a:pt x="288" y="589"/>
                </a:cubicBezTo>
                <a:cubicBezTo>
                  <a:pt x="288" y="589"/>
                  <a:pt x="321" y="427"/>
                  <a:pt x="328" y="328"/>
                </a:cubicBezTo>
                <a:cubicBezTo>
                  <a:pt x="458" y="326"/>
                  <a:pt x="592" y="302"/>
                  <a:pt x="592" y="302"/>
                </a:cubicBezTo>
                <a:cubicBezTo>
                  <a:pt x="592" y="302"/>
                  <a:pt x="428" y="268"/>
                  <a:pt x="328" y="262"/>
                </a:cubicBezTo>
                <a:cubicBezTo>
                  <a:pt x="320" y="163"/>
                  <a:pt x="286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5161266" y="19575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9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70"/>
                  <a:pt x="329" y="262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8574702" y="296634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4116472" y="4468880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6084301" y="497506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244937" y="4070444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352239" y="331320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994943" y="248970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1299931" y="323537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7" y="0"/>
                </a:moveTo>
                <a:cubicBezTo>
                  <a:pt x="287" y="0"/>
                  <a:pt x="266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5" y="457"/>
                  <a:pt x="288" y="590"/>
                  <a:pt x="288" y="590"/>
                </a:cubicBezTo>
                <a:cubicBezTo>
                  <a:pt x="288" y="590"/>
                  <a:pt x="322" y="427"/>
                  <a:pt x="329" y="328"/>
                </a:cubicBezTo>
                <a:cubicBezTo>
                  <a:pt x="459" y="326"/>
                  <a:pt x="592" y="302"/>
                  <a:pt x="592" y="302"/>
                </a:cubicBezTo>
                <a:cubicBezTo>
                  <a:pt x="592" y="302"/>
                  <a:pt x="429" y="268"/>
                  <a:pt x="329" y="262"/>
                </a:cubicBezTo>
                <a:cubicBezTo>
                  <a:pt x="322" y="162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"/>
          <p:cNvGrpSpPr/>
          <p:nvPr/>
        </p:nvGrpSpPr>
        <p:grpSpPr>
          <a:xfrm>
            <a:off x="3397479" y="4442192"/>
            <a:ext cx="432796" cy="322619"/>
            <a:chOff x="4403906" y="678417"/>
            <a:chExt cx="315495" cy="235179"/>
          </a:xfrm>
        </p:grpSpPr>
        <p:sp>
          <p:nvSpPr>
            <p:cNvPr id="166" name="Google Shape;166;p2"/>
            <p:cNvSpPr/>
            <p:nvPr/>
          </p:nvSpPr>
          <p:spPr>
            <a:xfrm>
              <a:off x="4403906" y="706348"/>
              <a:ext cx="310061" cy="205198"/>
            </a:xfrm>
            <a:custGeom>
              <a:avLst/>
              <a:gdLst/>
              <a:ahLst/>
              <a:cxnLst/>
              <a:rect l="l" t="t" r="r" b="b"/>
              <a:pathLst>
                <a:path w="6505" h="4305" extrusionOk="0">
                  <a:moveTo>
                    <a:pt x="1464" y="1"/>
                  </a:moveTo>
                  <a:cubicBezTo>
                    <a:pt x="1019" y="1"/>
                    <a:pt x="739" y="60"/>
                    <a:pt x="739" y="60"/>
                  </a:cubicBezTo>
                  <a:cubicBezTo>
                    <a:pt x="739" y="60"/>
                    <a:pt x="0" y="2279"/>
                    <a:pt x="2211" y="3603"/>
                  </a:cubicBezTo>
                  <a:cubicBezTo>
                    <a:pt x="3116" y="4144"/>
                    <a:pt x="3999" y="4304"/>
                    <a:pt x="4727" y="4304"/>
                  </a:cubicBezTo>
                  <a:cubicBezTo>
                    <a:pt x="5778" y="4304"/>
                    <a:pt x="6504" y="3971"/>
                    <a:pt x="6504" y="3971"/>
                  </a:cubicBezTo>
                  <a:cubicBezTo>
                    <a:pt x="6504" y="3971"/>
                    <a:pt x="6299" y="2338"/>
                    <a:pt x="4493" y="993"/>
                  </a:cubicBezTo>
                  <a:cubicBezTo>
                    <a:pt x="3371" y="159"/>
                    <a:pt x="2194" y="1"/>
                    <a:pt x="1464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3906" y="709161"/>
              <a:ext cx="309155" cy="202386"/>
            </a:xfrm>
            <a:custGeom>
              <a:avLst/>
              <a:gdLst/>
              <a:ahLst/>
              <a:cxnLst/>
              <a:rect l="l" t="t" r="r" b="b"/>
              <a:pathLst>
                <a:path w="6486" h="4246" extrusionOk="0">
                  <a:moveTo>
                    <a:pt x="739" y="1"/>
                  </a:moveTo>
                  <a:cubicBezTo>
                    <a:pt x="739" y="1"/>
                    <a:pt x="0" y="2221"/>
                    <a:pt x="2210" y="3544"/>
                  </a:cubicBezTo>
                  <a:cubicBezTo>
                    <a:pt x="3115" y="4086"/>
                    <a:pt x="3999" y="4246"/>
                    <a:pt x="4727" y="4246"/>
                  </a:cubicBezTo>
                  <a:cubicBezTo>
                    <a:pt x="5681" y="4246"/>
                    <a:pt x="6367" y="3972"/>
                    <a:pt x="6485" y="3921"/>
                  </a:cubicBezTo>
                  <a:cubicBezTo>
                    <a:pt x="6398" y="3887"/>
                    <a:pt x="4776" y="4042"/>
                    <a:pt x="2668" y="2505"/>
                  </a:cubicBezTo>
                  <a:cubicBezTo>
                    <a:pt x="1133" y="1386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544184" y="678417"/>
              <a:ext cx="175217" cy="132270"/>
            </a:xfrm>
            <a:custGeom>
              <a:avLst/>
              <a:gdLst/>
              <a:ahLst/>
              <a:cxnLst/>
              <a:rect l="l" t="t" r="r" b="b"/>
              <a:pathLst>
                <a:path w="3676" h="2775" extrusionOk="0">
                  <a:moveTo>
                    <a:pt x="1552" y="0"/>
                  </a:moveTo>
                  <a:cubicBezTo>
                    <a:pt x="591" y="0"/>
                    <a:pt x="1" y="1196"/>
                    <a:pt x="1" y="1196"/>
                  </a:cubicBezTo>
                  <a:cubicBezTo>
                    <a:pt x="1" y="1196"/>
                    <a:pt x="89" y="1964"/>
                    <a:pt x="855" y="2453"/>
                  </a:cubicBezTo>
                  <a:cubicBezTo>
                    <a:pt x="1249" y="2704"/>
                    <a:pt x="1578" y="2775"/>
                    <a:pt x="1824" y="2775"/>
                  </a:cubicBezTo>
                  <a:cubicBezTo>
                    <a:pt x="2134" y="2775"/>
                    <a:pt x="2310" y="2662"/>
                    <a:pt x="2310" y="2662"/>
                  </a:cubicBezTo>
                  <a:cubicBezTo>
                    <a:pt x="2310" y="2662"/>
                    <a:pt x="3675" y="1085"/>
                    <a:pt x="2288" y="229"/>
                  </a:cubicBezTo>
                  <a:cubicBezTo>
                    <a:pt x="2024" y="66"/>
                    <a:pt x="1778" y="0"/>
                    <a:pt x="1552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461866" y="709542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6" y="0"/>
                  </a:moveTo>
                  <a:cubicBezTo>
                    <a:pt x="194" y="0"/>
                    <a:pt x="90" y="70"/>
                    <a:pt x="51" y="181"/>
                  </a:cubicBezTo>
                  <a:cubicBezTo>
                    <a:pt x="1" y="322"/>
                    <a:pt x="74" y="476"/>
                    <a:pt x="215" y="527"/>
                  </a:cubicBezTo>
                  <a:cubicBezTo>
                    <a:pt x="245" y="537"/>
                    <a:pt x="275" y="541"/>
                    <a:pt x="304" y="541"/>
                  </a:cubicBezTo>
                  <a:cubicBezTo>
                    <a:pt x="416" y="541"/>
                    <a:pt x="522" y="472"/>
                    <a:pt x="561" y="361"/>
                  </a:cubicBezTo>
                  <a:cubicBezTo>
                    <a:pt x="610" y="220"/>
                    <a:pt x="538" y="66"/>
                    <a:pt x="396" y="16"/>
                  </a:cubicBezTo>
                  <a:cubicBezTo>
                    <a:pt x="367" y="5"/>
                    <a:pt x="336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466108" y="713260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8" y="0"/>
                  </a:moveTo>
                  <a:cubicBezTo>
                    <a:pt x="138" y="0"/>
                    <a:pt x="64" y="50"/>
                    <a:pt x="36" y="128"/>
                  </a:cubicBezTo>
                  <a:cubicBezTo>
                    <a:pt x="1" y="228"/>
                    <a:pt x="53" y="338"/>
                    <a:pt x="152" y="372"/>
                  </a:cubicBezTo>
                  <a:cubicBezTo>
                    <a:pt x="174" y="380"/>
                    <a:pt x="196" y="383"/>
                    <a:pt x="217" y="383"/>
                  </a:cubicBezTo>
                  <a:cubicBezTo>
                    <a:pt x="296" y="383"/>
                    <a:pt x="369" y="334"/>
                    <a:pt x="397" y="256"/>
                  </a:cubicBezTo>
                  <a:cubicBezTo>
                    <a:pt x="433" y="156"/>
                    <a:pt x="381" y="47"/>
                    <a:pt x="281" y="11"/>
                  </a:cubicBezTo>
                  <a:cubicBezTo>
                    <a:pt x="260" y="4"/>
                    <a:pt x="239" y="0"/>
                    <a:pt x="218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82457" y="754252"/>
              <a:ext cx="29123" cy="25882"/>
            </a:xfrm>
            <a:custGeom>
              <a:avLst/>
              <a:gdLst/>
              <a:ahLst/>
              <a:cxnLst/>
              <a:rect l="l" t="t" r="r" b="b"/>
              <a:pathLst>
                <a:path w="611" h="543" extrusionOk="0">
                  <a:moveTo>
                    <a:pt x="304" y="1"/>
                  </a:moveTo>
                  <a:cubicBezTo>
                    <a:pt x="193" y="1"/>
                    <a:pt x="89" y="70"/>
                    <a:pt x="50" y="181"/>
                  </a:cubicBezTo>
                  <a:cubicBezTo>
                    <a:pt x="1" y="322"/>
                    <a:pt x="73" y="477"/>
                    <a:pt x="216" y="527"/>
                  </a:cubicBezTo>
                  <a:cubicBezTo>
                    <a:pt x="245" y="537"/>
                    <a:pt x="276" y="542"/>
                    <a:pt x="306" y="542"/>
                  </a:cubicBezTo>
                  <a:cubicBezTo>
                    <a:pt x="416" y="542"/>
                    <a:pt x="521" y="473"/>
                    <a:pt x="561" y="361"/>
                  </a:cubicBezTo>
                  <a:cubicBezTo>
                    <a:pt x="610" y="220"/>
                    <a:pt x="537" y="66"/>
                    <a:pt x="396" y="17"/>
                  </a:cubicBezTo>
                  <a:cubicBezTo>
                    <a:pt x="365" y="6"/>
                    <a:pt x="33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486652" y="758017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9" y="1"/>
                    <a:pt x="64" y="50"/>
                    <a:pt x="36" y="128"/>
                  </a:cubicBezTo>
                  <a:cubicBezTo>
                    <a:pt x="1" y="228"/>
                    <a:pt x="53" y="338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6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30885" y="798866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5" y="0"/>
                  </a:moveTo>
                  <a:cubicBezTo>
                    <a:pt x="193" y="0"/>
                    <a:pt x="89" y="69"/>
                    <a:pt x="50" y="181"/>
                  </a:cubicBezTo>
                  <a:cubicBezTo>
                    <a:pt x="0" y="322"/>
                    <a:pt x="74" y="476"/>
                    <a:pt x="215" y="526"/>
                  </a:cubicBezTo>
                  <a:cubicBezTo>
                    <a:pt x="245" y="537"/>
                    <a:pt x="275" y="542"/>
                    <a:pt x="305" y="542"/>
                  </a:cubicBezTo>
                  <a:cubicBezTo>
                    <a:pt x="417" y="542"/>
                    <a:pt x="521" y="473"/>
                    <a:pt x="560" y="361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535080" y="802632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0" y="228"/>
                    <a:pt x="53" y="338"/>
                    <a:pt x="152" y="372"/>
                  </a:cubicBezTo>
                  <a:cubicBezTo>
                    <a:pt x="173" y="380"/>
                    <a:pt x="195" y="383"/>
                    <a:pt x="216" y="383"/>
                  </a:cubicBezTo>
                  <a:cubicBezTo>
                    <a:pt x="295" y="383"/>
                    <a:pt x="370" y="334"/>
                    <a:pt x="397" y="256"/>
                  </a:cubicBezTo>
                  <a:cubicBezTo>
                    <a:pt x="433" y="156"/>
                    <a:pt x="380" y="46"/>
                    <a:pt x="281" y="12"/>
                  </a:cubicBezTo>
                  <a:cubicBezTo>
                    <a:pt x="260" y="4"/>
                    <a:pt x="238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90991" y="833995"/>
              <a:ext cx="29123" cy="25834"/>
            </a:xfrm>
            <a:custGeom>
              <a:avLst/>
              <a:gdLst/>
              <a:ahLst/>
              <a:cxnLst/>
              <a:rect l="l" t="t" r="r" b="b"/>
              <a:pathLst>
                <a:path w="611" h="542" extrusionOk="0">
                  <a:moveTo>
                    <a:pt x="305" y="0"/>
                  </a:moveTo>
                  <a:cubicBezTo>
                    <a:pt x="194" y="0"/>
                    <a:pt x="89" y="69"/>
                    <a:pt x="50" y="181"/>
                  </a:cubicBezTo>
                  <a:cubicBezTo>
                    <a:pt x="1" y="322"/>
                    <a:pt x="73" y="476"/>
                    <a:pt x="215" y="526"/>
                  </a:cubicBezTo>
                  <a:cubicBezTo>
                    <a:pt x="244" y="536"/>
                    <a:pt x="274" y="541"/>
                    <a:pt x="303" y="541"/>
                  </a:cubicBezTo>
                  <a:cubicBezTo>
                    <a:pt x="415" y="541"/>
                    <a:pt x="521" y="472"/>
                    <a:pt x="561" y="361"/>
                  </a:cubicBezTo>
                  <a:cubicBezTo>
                    <a:pt x="610" y="220"/>
                    <a:pt x="537" y="65"/>
                    <a:pt x="396" y="16"/>
                  </a:cubicBezTo>
                  <a:cubicBezTo>
                    <a:pt x="366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95185" y="837666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1" y="227"/>
                    <a:pt x="53" y="337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7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58627" y="857971"/>
              <a:ext cx="29076" cy="25882"/>
            </a:xfrm>
            <a:custGeom>
              <a:avLst/>
              <a:gdLst/>
              <a:ahLst/>
              <a:cxnLst/>
              <a:rect l="l" t="t" r="r" b="b"/>
              <a:pathLst>
                <a:path w="610" h="543" extrusionOk="0">
                  <a:moveTo>
                    <a:pt x="305" y="1"/>
                  </a:moveTo>
                  <a:cubicBezTo>
                    <a:pt x="193" y="1"/>
                    <a:pt x="88" y="70"/>
                    <a:pt x="50" y="181"/>
                  </a:cubicBezTo>
                  <a:cubicBezTo>
                    <a:pt x="0" y="323"/>
                    <a:pt x="73" y="477"/>
                    <a:pt x="215" y="527"/>
                  </a:cubicBezTo>
                  <a:cubicBezTo>
                    <a:pt x="244" y="537"/>
                    <a:pt x="274" y="542"/>
                    <a:pt x="304" y="542"/>
                  </a:cubicBezTo>
                  <a:cubicBezTo>
                    <a:pt x="415" y="542"/>
                    <a:pt x="520" y="473"/>
                    <a:pt x="560" y="362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6"/>
                    <a:pt x="335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662870" y="861784"/>
              <a:ext cx="20591" cy="18256"/>
            </a:xfrm>
            <a:custGeom>
              <a:avLst/>
              <a:gdLst/>
              <a:ahLst/>
              <a:cxnLst/>
              <a:rect l="l" t="t" r="r" b="b"/>
              <a:pathLst>
                <a:path w="432" h="383" extrusionOk="0">
                  <a:moveTo>
                    <a:pt x="216" y="0"/>
                  </a:moveTo>
                  <a:cubicBezTo>
                    <a:pt x="137" y="0"/>
                    <a:pt x="63" y="49"/>
                    <a:pt x="35" y="128"/>
                  </a:cubicBezTo>
                  <a:cubicBezTo>
                    <a:pt x="0" y="227"/>
                    <a:pt x="53" y="337"/>
                    <a:pt x="152" y="372"/>
                  </a:cubicBezTo>
                  <a:cubicBezTo>
                    <a:pt x="173" y="379"/>
                    <a:pt x="195" y="383"/>
                    <a:pt x="216" y="383"/>
                  </a:cubicBezTo>
                  <a:cubicBezTo>
                    <a:pt x="294" y="383"/>
                    <a:pt x="367" y="334"/>
                    <a:pt x="396" y="255"/>
                  </a:cubicBezTo>
                  <a:cubicBezTo>
                    <a:pt x="432" y="156"/>
                    <a:pt x="379" y="46"/>
                    <a:pt x="280" y="11"/>
                  </a:cubicBezTo>
                  <a:cubicBezTo>
                    <a:pt x="259" y="4"/>
                    <a:pt x="237" y="0"/>
                    <a:pt x="216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24069" y="693670"/>
              <a:ext cx="193234" cy="219926"/>
            </a:xfrm>
            <a:custGeom>
              <a:avLst/>
              <a:gdLst/>
              <a:ahLst/>
              <a:cxnLst/>
              <a:rect l="l" t="t" r="r" b="b"/>
              <a:pathLst>
                <a:path w="4054" h="4614" extrusionOk="0">
                  <a:moveTo>
                    <a:pt x="2802" y="0"/>
                  </a:moveTo>
                  <a:cubicBezTo>
                    <a:pt x="2797" y="0"/>
                    <a:pt x="2794" y="7"/>
                    <a:pt x="2798" y="12"/>
                  </a:cubicBezTo>
                  <a:cubicBezTo>
                    <a:pt x="3171" y="311"/>
                    <a:pt x="3353" y="752"/>
                    <a:pt x="3223" y="1226"/>
                  </a:cubicBezTo>
                  <a:cubicBezTo>
                    <a:pt x="3117" y="1615"/>
                    <a:pt x="2856" y="1947"/>
                    <a:pt x="2669" y="2300"/>
                  </a:cubicBezTo>
                  <a:cubicBezTo>
                    <a:pt x="2667" y="2304"/>
                    <a:pt x="2667" y="2309"/>
                    <a:pt x="2666" y="2314"/>
                  </a:cubicBezTo>
                  <a:cubicBezTo>
                    <a:pt x="2661" y="2314"/>
                    <a:pt x="2656" y="2314"/>
                    <a:pt x="2651" y="2316"/>
                  </a:cubicBezTo>
                  <a:cubicBezTo>
                    <a:pt x="2511" y="2364"/>
                    <a:pt x="2370" y="2385"/>
                    <a:pt x="2230" y="2385"/>
                  </a:cubicBezTo>
                  <a:cubicBezTo>
                    <a:pt x="1641" y="2385"/>
                    <a:pt x="1073" y="2001"/>
                    <a:pt x="700" y="1565"/>
                  </a:cubicBezTo>
                  <a:cubicBezTo>
                    <a:pt x="700" y="1564"/>
                    <a:pt x="699" y="1564"/>
                    <a:pt x="698" y="1564"/>
                  </a:cubicBezTo>
                  <a:cubicBezTo>
                    <a:pt x="696" y="1564"/>
                    <a:pt x="694" y="1567"/>
                    <a:pt x="695" y="1568"/>
                  </a:cubicBezTo>
                  <a:cubicBezTo>
                    <a:pt x="1048" y="2085"/>
                    <a:pt x="1619" y="2487"/>
                    <a:pt x="2236" y="2487"/>
                  </a:cubicBezTo>
                  <a:cubicBezTo>
                    <a:pt x="2387" y="2487"/>
                    <a:pt x="2541" y="2463"/>
                    <a:pt x="2695" y="2411"/>
                  </a:cubicBezTo>
                  <a:cubicBezTo>
                    <a:pt x="2701" y="2409"/>
                    <a:pt x="2706" y="2406"/>
                    <a:pt x="2710" y="2403"/>
                  </a:cubicBezTo>
                  <a:cubicBezTo>
                    <a:pt x="2716" y="2405"/>
                    <a:pt x="2723" y="2406"/>
                    <a:pt x="2729" y="2406"/>
                  </a:cubicBezTo>
                  <a:cubicBezTo>
                    <a:pt x="2746" y="2406"/>
                    <a:pt x="2764" y="2397"/>
                    <a:pt x="2776" y="2376"/>
                  </a:cubicBezTo>
                  <a:cubicBezTo>
                    <a:pt x="2816" y="2304"/>
                    <a:pt x="2861" y="2232"/>
                    <a:pt x="2905" y="2159"/>
                  </a:cubicBezTo>
                  <a:cubicBezTo>
                    <a:pt x="3451" y="2748"/>
                    <a:pt x="3799" y="3410"/>
                    <a:pt x="3955" y="4205"/>
                  </a:cubicBezTo>
                  <a:cubicBezTo>
                    <a:pt x="3956" y="4212"/>
                    <a:pt x="3959" y="4217"/>
                    <a:pt x="3962" y="4221"/>
                  </a:cubicBezTo>
                  <a:cubicBezTo>
                    <a:pt x="3961" y="4221"/>
                    <a:pt x="3960" y="4222"/>
                    <a:pt x="3959" y="4222"/>
                  </a:cubicBezTo>
                  <a:cubicBezTo>
                    <a:pt x="3956" y="4221"/>
                    <a:pt x="3952" y="4220"/>
                    <a:pt x="3950" y="4220"/>
                  </a:cubicBezTo>
                  <a:cubicBezTo>
                    <a:pt x="2512" y="4112"/>
                    <a:pt x="1139" y="3596"/>
                    <a:pt x="8" y="2699"/>
                  </a:cubicBezTo>
                  <a:cubicBezTo>
                    <a:pt x="8" y="2699"/>
                    <a:pt x="7" y="2698"/>
                    <a:pt x="6" y="2698"/>
                  </a:cubicBezTo>
                  <a:cubicBezTo>
                    <a:pt x="3" y="2698"/>
                    <a:pt x="1" y="2703"/>
                    <a:pt x="4" y="2706"/>
                  </a:cubicBezTo>
                  <a:cubicBezTo>
                    <a:pt x="1072" y="3623"/>
                    <a:pt x="2359" y="4175"/>
                    <a:pt x="3757" y="4285"/>
                  </a:cubicBezTo>
                  <a:cubicBezTo>
                    <a:pt x="3138" y="4468"/>
                    <a:pt x="2528" y="4570"/>
                    <a:pt x="1874" y="4585"/>
                  </a:cubicBezTo>
                  <a:cubicBezTo>
                    <a:pt x="1868" y="4585"/>
                    <a:pt x="1866" y="4594"/>
                    <a:pt x="1873" y="4596"/>
                  </a:cubicBezTo>
                  <a:cubicBezTo>
                    <a:pt x="2009" y="4608"/>
                    <a:pt x="2147" y="4614"/>
                    <a:pt x="2285" y="4614"/>
                  </a:cubicBezTo>
                  <a:cubicBezTo>
                    <a:pt x="2876" y="4614"/>
                    <a:pt x="3471" y="4505"/>
                    <a:pt x="4018" y="4289"/>
                  </a:cubicBezTo>
                  <a:cubicBezTo>
                    <a:pt x="4053" y="4275"/>
                    <a:pt x="4046" y="4240"/>
                    <a:pt x="4024" y="4222"/>
                  </a:cubicBezTo>
                  <a:cubicBezTo>
                    <a:pt x="4030" y="4215"/>
                    <a:pt x="4036" y="4204"/>
                    <a:pt x="4033" y="4191"/>
                  </a:cubicBezTo>
                  <a:cubicBezTo>
                    <a:pt x="3903" y="3411"/>
                    <a:pt x="3510" y="2664"/>
                    <a:pt x="2933" y="2120"/>
                  </a:cubicBezTo>
                  <a:cubicBezTo>
                    <a:pt x="3172" y="1728"/>
                    <a:pt x="3433" y="1304"/>
                    <a:pt x="3383" y="843"/>
                  </a:cubicBezTo>
                  <a:cubicBezTo>
                    <a:pt x="3344" y="476"/>
                    <a:pt x="3124" y="178"/>
                    <a:pt x="2806" y="1"/>
                  </a:cubicBezTo>
                  <a:cubicBezTo>
                    <a:pt x="2804" y="0"/>
                    <a:pt x="2803" y="0"/>
                    <a:pt x="2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13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829" name="Google Shape;829;p13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852" name="Google Shape;852;p1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13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865" name="Google Shape;865;p13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3"/>
          <p:cNvGrpSpPr/>
          <p:nvPr/>
        </p:nvGrpSpPr>
        <p:grpSpPr>
          <a:xfrm rot="-1114393" flipH="1">
            <a:off x="516448" y="4048145"/>
            <a:ext cx="1483402" cy="1307118"/>
            <a:chOff x="2006404" y="4069782"/>
            <a:chExt cx="447431" cy="394237"/>
          </a:xfrm>
        </p:grpSpPr>
        <p:sp>
          <p:nvSpPr>
            <p:cNvPr id="894" name="Google Shape;894;p13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3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907" name="Google Shape;907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13"/>
          <p:cNvGrpSpPr/>
          <p:nvPr/>
        </p:nvGrpSpPr>
        <p:grpSpPr>
          <a:xfrm rot="-666205">
            <a:off x="6025494" y="4297489"/>
            <a:ext cx="654779" cy="594300"/>
            <a:chOff x="2345588" y="3008044"/>
            <a:chExt cx="250194" cy="227076"/>
          </a:xfrm>
        </p:grpSpPr>
        <p:sp>
          <p:nvSpPr>
            <p:cNvPr id="916" name="Google Shape;916;p13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3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926" name="Google Shape;926;p13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13"/>
          <p:cNvGrpSpPr/>
          <p:nvPr/>
        </p:nvGrpSpPr>
        <p:grpSpPr>
          <a:xfrm rot="-1151950">
            <a:off x="7752862" y="3887360"/>
            <a:ext cx="994467" cy="1214321"/>
            <a:chOff x="5253963" y="-691571"/>
            <a:chExt cx="332892" cy="406487"/>
          </a:xfrm>
        </p:grpSpPr>
        <p:sp>
          <p:nvSpPr>
            <p:cNvPr id="931" name="Google Shape;931;p13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" name="Google Shape;943;p13"/>
          <p:cNvSpPr txBox="1">
            <a:spLocks noGrp="1"/>
          </p:cNvSpPr>
          <p:nvPr>
            <p:ph type="title"/>
          </p:nvPr>
        </p:nvSpPr>
        <p:spPr>
          <a:xfrm>
            <a:off x="793844" y="162153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"/>
          </p:nvPr>
        </p:nvSpPr>
        <p:spPr>
          <a:xfrm>
            <a:off x="793828" y="2073663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title" idx="2" hasCustomPrompt="1"/>
          </p:nvPr>
        </p:nvSpPr>
        <p:spPr>
          <a:xfrm rot="2715">
            <a:off x="4790262" y="3081840"/>
            <a:ext cx="7596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6" name="Google Shape;946;p13"/>
          <p:cNvSpPr txBox="1">
            <a:spLocks noGrp="1"/>
          </p:cNvSpPr>
          <p:nvPr>
            <p:ph type="title" idx="3" hasCustomPrompt="1"/>
          </p:nvPr>
        </p:nvSpPr>
        <p:spPr>
          <a:xfrm>
            <a:off x="3589281" y="3081982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7" name="Google Shape;947;p13"/>
          <p:cNvSpPr txBox="1">
            <a:spLocks noGrp="1"/>
          </p:cNvSpPr>
          <p:nvPr>
            <p:ph type="title" idx="4"/>
          </p:nvPr>
        </p:nvSpPr>
        <p:spPr>
          <a:xfrm>
            <a:off x="793844" y="2875706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5"/>
          </p:nvPr>
        </p:nvSpPr>
        <p:spPr>
          <a:xfrm>
            <a:off x="793828" y="331918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title" idx="6"/>
          </p:nvPr>
        </p:nvSpPr>
        <p:spPr>
          <a:xfrm>
            <a:off x="5762639" y="288142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13"/>
          <p:cNvSpPr txBox="1">
            <a:spLocks noGrp="1"/>
          </p:cNvSpPr>
          <p:nvPr>
            <p:ph type="subTitle" idx="7"/>
          </p:nvPr>
        </p:nvSpPr>
        <p:spPr>
          <a:xfrm>
            <a:off x="5762623" y="332463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3"/>
          <p:cNvSpPr txBox="1">
            <a:spLocks noGrp="1"/>
          </p:cNvSpPr>
          <p:nvPr>
            <p:ph type="title" idx="8"/>
          </p:nvPr>
        </p:nvSpPr>
        <p:spPr>
          <a:xfrm>
            <a:off x="5762639" y="1621525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13"/>
          <p:cNvSpPr txBox="1">
            <a:spLocks noGrp="1"/>
          </p:cNvSpPr>
          <p:nvPr>
            <p:ph type="subTitle" idx="9"/>
          </p:nvPr>
        </p:nvSpPr>
        <p:spPr>
          <a:xfrm>
            <a:off x="5762623" y="2073368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 idx="13" hasCustomPrompt="1"/>
          </p:nvPr>
        </p:nvSpPr>
        <p:spPr>
          <a:xfrm rot="2714">
            <a:off x="4790123" y="1892975"/>
            <a:ext cx="759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4" name="Google Shape;954;p13"/>
          <p:cNvSpPr txBox="1">
            <a:spLocks noGrp="1"/>
          </p:cNvSpPr>
          <p:nvPr>
            <p:ph type="title" idx="14" hasCustomPrompt="1"/>
          </p:nvPr>
        </p:nvSpPr>
        <p:spPr>
          <a:xfrm rot="1357">
            <a:off x="3593825" y="1892813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5" name="Google Shape;95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3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3"/>
          <p:cNvSpPr/>
          <p:nvPr/>
        </p:nvSpPr>
        <p:spPr>
          <a:xfrm>
            <a:off x="8655384" y="261852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3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3"/>
          <p:cNvSpPr/>
          <p:nvPr/>
        </p:nvSpPr>
        <p:spPr>
          <a:xfrm>
            <a:off x="8712841" y="2823872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3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3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3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3"/>
          <p:cNvSpPr/>
          <p:nvPr/>
        </p:nvSpPr>
        <p:spPr>
          <a:xfrm>
            <a:off x="687541" y="3081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3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4"/>
          <p:cNvGrpSpPr/>
          <p:nvPr/>
        </p:nvGrpSpPr>
        <p:grpSpPr>
          <a:xfrm rot="-546198">
            <a:off x="7120134" y="3148789"/>
            <a:ext cx="1768158" cy="1928157"/>
            <a:chOff x="4518826" y="55435"/>
            <a:chExt cx="440758" cy="480654"/>
          </a:xfrm>
        </p:grpSpPr>
        <p:sp>
          <p:nvSpPr>
            <p:cNvPr id="968" name="Google Shape;968;p14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14"/>
          <p:cNvGrpSpPr/>
          <p:nvPr/>
        </p:nvGrpSpPr>
        <p:grpSpPr>
          <a:xfrm flipH="1">
            <a:off x="2943654" y="-974864"/>
            <a:ext cx="9393624" cy="8567727"/>
            <a:chOff x="-2537947" y="-2336543"/>
            <a:chExt cx="4759398" cy="4340947"/>
          </a:xfrm>
        </p:grpSpPr>
        <p:sp>
          <p:nvSpPr>
            <p:cNvPr id="981" name="Google Shape;981;p1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4"/>
          <p:cNvGrpSpPr/>
          <p:nvPr/>
        </p:nvGrpSpPr>
        <p:grpSpPr>
          <a:xfrm rot="-604589">
            <a:off x="186587" y="-27195"/>
            <a:ext cx="1136236" cy="1268102"/>
            <a:chOff x="5072836" y="892909"/>
            <a:chExt cx="282224" cy="314970"/>
          </a:xfrm>
        </p:grpSpPr>
        <p:sp>
          <p:nvSpPr>
            <p:cNvPr id="987" name="Google Shape;987;p14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4"/>
          <p:cNvGrpSpPr/>
          <p:nvPr/>
        </p:nvGrpSpPr>
        <p:grpSpPr>
          <a:xfrm>
            <a:off x="2391916" y="-668849"/>
            <a:ext cx="1289009" cy="1552973"/>
            <a:chOff x="5234039" y="-267543"/>
            <a:chExt cx="313064" cy="377173"/>
          </a:xfrm>
        </p:grpSpPr>
        <p:sp>
          <p:nvSpPr>
            <p:cNvPr id="1004" name="Google Shape;1004;p1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14"/>
          <p:cNvGrpSpPr/>
          <p:nvPr/>
        </p:nvGrpSpPr>
        <p:grpSpPr>
          <a:xfrm rot="-3977070">
            <a:off x="6136619" y="-868331"/>
            <a:ext cx="2177338" cy="4125898"/>
            <a:chOff x="177688" y="2854372"/>
            <a:chExt cx="568167" cy="1076609"/>
          </a:xfrm>
        </p:grpSpPr>
        <p:sp>
          <p:nvSpPr>
            <p:cNvPr id="1024" name="Google Shape;1024;p14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4"/>
          <p:cNvGrpSpPr/>
          <p:nvPr/>
        </p:nvGrpSpPr>
        <p:grpSpPr>
          <a:xfrm rot="-1781652">
            <a:off x="538942" y="411361"/>
            <a:ext cx="431476" cy="391619"/>
            <a:chOff x="2345588" y="3008044"/>
            <a:chExt cx="250194" cy="227076"/>
          </a:xfrm>
        </p:grpSpPr>
        <p:sp>
          <p:nvSpPr>
            <p:cNvPr id="1053" name="Google Shape;1053;p14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4"/>
          <p:cNvGrpSpPr/>
          <p:nvPr/>
        </p:nvGrpSpPr>
        <p:grpSpPr>
          <a:xfrm>
            <a:off x="593097" y="4389298"/>
            <a:ext cx="3588790" cy="1552983"/>
            <a:chOff x="3758998" y="-241279"/>
            <a:chExt cx="873461" cy="377983"/>
          </a:xfrm>
        </p:grpSpPr>
        <p:sp>
          <p:nvSpPr>
            <p:cNvPr id="1062" name="Google Shape;1062;p14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14"/>
          <p:cNvSpPr/>
          <p:nvPr/>
        </p:nvSpPr>
        <p:spPr>
          <a:xfrm>
            <a:off x="495143" y="4436671"/>
            <a:ext cx="267900" cy="26725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4"/>
          <p:cNvSpPr txBox="1">
            <a:spLocks noGrp="1"/>
          </p:cNvSpPr>
          <p:nvPr>
            <p:ph type="title"/>
          </p:nvPr>
        </p:nvSpPr>
        <p:spPr>
          <a:xfrm rot="-703">
            <a:off x="1853400" y="3134712"/>
            <a:ext cx="2934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94" name="Google Shape;1094;p14"/>
          <p:cNvSpPr txBox="1">
            <a:spLocks noGrp="1"/>
          </p:cNvSpPr>
          <p:nvPr>
            <p:ph type="subTitle" idx="1"/>
          </p:nvPr>
        </p:nvSpPr>
        <p:spPr>
          <a:xfrm>
            <a:off x="720000" y="1624938"/>
            <a:ext cx="5201100" cy="12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4"/>
          <p:cNvSpPr/>
          <p:nvPr/>
        </p:nvSpPr>
        <p:spPr>
          <a:xfrm>
            <a:off x="8327242" y="2055890"/>
            <a:ext cx="193524" cy="198300"/>
          </a:xfrm>
          <a:custGeom>
            <a:avLst/>
            <a:gdLst/>
            <a:ahLst/>
            <a:cxnLst/>
            <a:rect l="l" t="t" r="r" b="b"/>
            <a:pathLst>
              <a:path w="1059" h="1085" extrusionOk="0">
                <a:moveTo>
                  <a:pt x="671" y="0"/>
                </a:moveTo>
                <a:cubicBezTo>
                  <a:pt x="599" y="0"/>
                  <a:pt x="401" y="295"/>
                  <a:pt x="401" y="295"/>
                </a:cubicBezTo>
                <a:cubicBezTo>
                  <a:pt x="401" y="295"/>
                  <a:pt x="219" y="200"/>
                  <a:pt x="115" y="200"/>
                </a:cubicBezTo>
                <a:cubicBezTo>
                  <a:pt x="83" y="200"/>
                  <a:pt x="58" y="209"/>
                  <a:pt x="49" y="233"/>
                </a:cubicBezTo>
                <a:cubicBezTo>
                  <a:pt x="10" y="333"/>
                  <a:pt x="267" y="519"/>
                  <a:pt x="267" y="519"/>
                </a:cubicBezTo>
                <a:cubicBezTo>
                  <a:pt x="267" y="519"/>
                  <a:pt x="1" y="798"/>
                  <a:pt x="52" y="871"/>
                </a:cubicBezTo>
                <a:cubicBezTo>
                  <a:pt x="60" y="883"/>
                  <a:pt x="75" y="888"/>
                  <a:pt x="94" y="888"/>
                </a:cubicBezTo>
                <a:cubicBezTo>
                  <a:pt x="198" y="888"/>
                  <a:pt x="436" y="750"/>
                  <a:pt x="436" y="750"/>
                </a:cubicBezTo>
                <a:cubicBezTo>
                  <a:pt x="436" y="750"/>
                  <a:pt x="507" y="1085"/>
                  <a:pt x="607" y="1085"/>
                </a:cubicBezTo>
                <a:cubicBezTo>
                  <a:pt x="613" y="1085"/>
                  <a:pt x="618" y="1084"/>
                  <a:pt x="624" y="1082"/>
                </a:cubicBezTo>
                <a:cubicBezTo>
                  <a:pt x="732" y="1043"/>
                  <a:pt x="697" y="717"/>
                  <a:pt x="697" y="717"/>
                </a:cubicBezTo>
                <a:cubicBezTo>
                  <a:pt x="697" y="717"/>
                  <a:pt x="989" y="687"/>
                  <a:pt x="1023" y="601"/>
                </a:cubicBezTo>
                <a:cubicBezTo>
                  <a:pt x="1058" y="518"/>
                  <a:pt x="709" y="392"/>
                  <a:pt x="709" y="392"/>
                </a:cubicBezTo>
                <a:cubicBezTo>
                  <a:pt x="709" y="392"/>
                  <a:pt x="744" y="22"/>
                  <a:pt x="678" y="1"/>
                </a:cubicBezTo>
                <a:cubicBezTo>
                  <a:pt x="676" y="1"/>
                  <a:pt x="674" y="0"/>
                  <a:pt x="671" y="0"/>
                </a:cubicBezTo>
                <a:close/>
              </a:path>
            </a:pathLst>
          </a:custGeom>
          <a:solidFill>
            <a:srgbClr val="F7E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4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4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4"/>
          <p:cNvSpPr/>
          <p:nvPr/>
        </p:nvSpPr>
        <p:spPr>
          <a:xfrm>
            <a:off x="4122441" y="4450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4"/>
          <p:cNvSpPr/>
          <p:nvPr/>
        </p:nvSpPr>
        <p:spPr>
          <a:xfrm>
            <a:off x="15300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4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4"/>
          <p:cNvSpPr/>
          <p:nvPr/>
        </p:nvSpPr>
        <p:spPr>
          <a:xfrm>
            <a:off x="8684852" y="25134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4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4"/>
          <p:cNvSpPr/>
          <p:nvPr/>
        </p:nvSpPr>
        <p:spPr>
          <a:xfrm>
            <a:off x="2713985" y="4643840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4"/>
          <p:cNvSpPr/>
          <p:nvPr/>
        </p:nvSpPr>
        <p:spPr>
          <a:xfrm>
            <a:off x="495156" y="37078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"/>
          <p:cNvSpPr/>
          <p:nvPr/>
        </p:nvSpPr>
        <p:spPr>
          <a:xfrm>
            <a:off x="181475" y="2989881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4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4"/>
          <p:cNvSpPr/>
          <p:nvPr/>
        </p:nvSpPr>
        <p:spPr>
          <a:xfrm>
            <a:off x="4692650" y="468141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1" y="268"/>
                  <a:pt x="1" y="268"/>
                </a:cubicBezTo>
                <a:cubicBezTo>
                  <a:pt x="1" y="268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8"/>
                  <a:pt x="523" y="268"/>
                </a:cubicBezTo>
                <a:cubicBezTo>
                  <a:pt x="523" y="268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5"/>
          <p:cNvGrpSpPr/>
          <p:nvPr/>
        </p:nvGrpSpPr>
        <p:grpSpPr>
          <a:xfrm rot="874533">
            <a:off x="4662862" y="3691104"/>
            <a:ext cx="1091772" cy="2128049"/>
            <a:chOff x="1099958" y="4292329"/>
            <a:chExt cx="269021" cy="524315"/>
          </a:xfrm>
        </p:grpSpPr>
        <p:sp>
          <p:nvSpPr>
            <p:cNvPr id="1110" name="Google Shape;1110;p1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5"/>
          <p:cNvGrpSpPr/>
          <p:nvPr/>
        </p:nvGrpSpPr>
        <p:grpSpPr>
          <a:xfrm>
            <a:off x="8276863" y="380925"/>
            <a:ext cx="294266" cy="318160"/>
            <a:chOff x="3127056" y="-728177"/>
            <a:chExt cx="193711" cy="209440"/>
          </a:xfrm>
        </p:grpSpPr>
        <p:sp>
          <p:nvSpPr>
            <p:cNvPr id="1133" name="Google Shape;1133;p15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15"/>
          <p:cNvGrpSpPr/>
          <p:nvPr/>
        </p:nvGrpSpPr>
        <p:grpSpPr>
          <a:xfrm rot="837187">
            <a:off x="8052841" y="-183104"/>
            <a:ext cx="742301" cy="1446212"/>
            <a:chOff x="5506778" y="238278"/>
            <a:chExt cx="269117" cy="524315"/>
          </a:xfrm>
        </p:grpSpPr>
        <p:sp>
          <p:nvSpPr>
            <p:cNvPr id="1138" name="Google Shape;1138;p15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5"/>
          <p:cNvGrpSpPr/>
          <p:nvPr/>
        </p:nvGrpSpPr>
        <p:grpSpPr>
          <a:xfrm rot="-633036">
            <a:off x="-127942" y="3948806"/>
            <a:ext cx="1179431" cy="1316309"/>
            <a:chOff x="5072836" y="892909"/>
            <a:chExt cx="282224" cy="314970"/>
          </a:xfrm>
        </p:grpSpPr>
        <p:sp>
          <p:nvSpPr>
            <p:cNvPr id="1161" name="Google Shape;1161;p15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15"/>
          <p:cNvGrpSpPr/>
          <p:nvPr/>
        </p:nvGrpSpPr>
        <p:grpSpPr>
          <a:xfrm rot="-334778">
            <a:off x="661802" y="3960935"/>
            <a:ext cx="929084" cy="940729"/>
            <a:chOff x="3063709" y="-107293"/>
            <a:chExt cx="201909" cy="204435"/>
          </a:xfrm>
        </p:grpSpPr>
        <p:sp>
          <p:nvSpPr>
            <p:cNvPr id="1178" name="Google Shape;1178;p1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15"/>
          <p:cNvGrpSpPr/>
          <p:nvPr/>
        </p:nvGrpSpPr>
        <p:grpSpPr>
          <a:xfrm>
            <a:off x="156686" y="3831567"/>
            <a:ext cx="1311011" cy="980470"/>
            <a:chOff x="574023" y="2653178"/>
            <a:chExt cx="667453" cy="499196"/>
          </a:xfrm>
        </p:grpSpPr>
        <p:sp>
          <p:nvSpPr>
            <p:cNvPr id="1191" name="Google Shape;1191;p15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5"/>
          <p:cNvSpPr/>
          <p:nvPr/>
        </p:nvSpPr>
        <p:spPr>
          <a:xfrm>
            <a:off x="8395325" y="40400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5"/>
          <p:cNvSpPr/>
          <p:nvPr/>
        </p:nvSpPr>
        <p:spPr>
          <a:xfrm>
            <a:off x="8342873" y="215687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5"/>
          <p:cNvSpPr/>
          <p:nvPr/>
        </p:nvSpPr>
        <p:spPr>
          <a:xfrm>
            <a:off x="199859" y="7934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5"/>
          <p:cNvSpPr/>
          <p:nvPr/>
        </p:nvSpPr>
        <p:spPr>
          <a:xfrm>
            <a:off x="7025211" y="47263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8342866" y="29380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8770191" y="12961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543408" y="2672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8554448" y="33282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2730834" y="18776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16"/>
          <p:cNvGrpSpPr/>
          <p:nvPr/>
        </p:nvGrpSpPr>
        <p:grpSpPr>
          <a:xfrm rot="-764523">
            <a:off x="8655145" y="1008318"/>
            <a:ext cx="786818" cy="1198717"/>
            <a:chOff x="2251545" y="3095652"/>
            <a:chExt cx="344809" cy="525316"/>
          </a:xfrm>
        </p:grpSpPr>
        <p:sp>
          <p:nvSpPr>
            <p:cNvPr id="1225" name="Google Shape;1225;p1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6"/>
          <p:cNvGrpSpPr/>
          <p:nvPr/>
        </p:nvGrpSpPr>
        <p:grpSpPr>
          <a:xfrm>
            <a:off x="2189575" y="3248521"/>
            <a:ext cx="2650933" cy="2065403"/>
            <a:chOff x="1551108" y="3780503"/>
            <a:chExt cx="1043387" cy="812927"/>
          </a:xfrm>
        </p:grpSpPr>
        <p:sp>
          <p:nvSpPr>
            <p:cNvPr id="1238" name="Google Shape;1238;p16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6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6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6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16"/>
          <p:cNvSpPr/>
          <p:nvPr/>
        </p:nvSpPr>
        <p:spPr>
          <a:xfrm>
            <a:off x="8355123" y="27107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6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6"/>
          <p:cNvSpPr/>
          <p:nvPr/>
        </p:nvSpPr>
        <p:spPr>
          <a:xfrm>
            <a:off x="391784" y="3340792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6"/>
          <p:cNvSpPr/>
          <p:nvPr/>
        </p:nvSpPr>
        <p:spPr>
          <a:xfrm>
            <a:off x="1790100" y="48047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6"/>
          <p:cNvSpPr/>
          <p:nvPr/>
        </p:nvSpPr>
        <p:spPr>
          <a:xfrm>
            <a:off x="189814" y="350096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6"/>
          <p:cNvSpPr/>
          <p:nvPr/>
        </p:nvSpPr>
        <p:spPr>
          <a:xfrm>
            <a:off x="319433" y="54000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6"/>
          <p:cNvSpPr/>
          <p:nvPr/>
        </p:nvSpPr>
        <p:spPr>
          <a:xfrm>
            <a:off x="8532648" y="306790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6"/>
          <p:cNvSpPr/>
          <p:nvPr/>
        </p:nvSpPr>
        <p:spPr>
          <a:xfrm>
            <a:off x="6732552" y="4750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17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280" name="Google Shape;1280;p1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7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300" name="Google Shape;1300;p1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17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317" name="Google Shape;1317;p17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023975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1704693" y="2978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1508904" y="48608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352496" y="38729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2465050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793423" y="47025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8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1339" name="Google Shape;1339;p18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18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1352" name="Google Shape;1352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0" name="Google Shape;1360;p18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1361" name="Google Shape;1361;p18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18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1390" name="Google Shape;1390;p18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18"/>
          <p:cNvGrpSpPr/>
          <p:nvPr/>
        </p:nvGrpSpPr>
        <p:grpSpPr>
          <a:xfrm rot="-1152002">
            <a:off x="7980539" y="4002881"/>
            <a:ext cx="886925" cy="1083003"/>
            <a:chOff x="5253963" y="-691571"/>
            <a:chExt cx="332892" cy="406487"/>
          </a:xfrm>
        </p:grpSpPr>
        <p:sp>
          <p:nvSpPr>
            <p:cNvPr id="1413" name="Google Shape;1413;p18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18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1426" name="Google Shape;1426;p18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3606348" y="460350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8564271" y="232325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8452166" y="31164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1804502" y="28086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8770198" y="292316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91358" y="271912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626916" y="30204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19"/>
          <p:cNvGrpSpPr/>
          <p:nvPr/>
        </p:nvGrpSpPr>
        <p:grpSpPr>
          <a:xfrm>
            <a:off x="3847336" y="4147800"/>
            <a:ext cx="1581571" cy="2026425"/>
            <a:chOff x="5506778" y="238278"/>
            <a:chExt cx="269117" cy="524315"/>
          </a:xfrm>
        </p:grpSpPr>
        <p:sp>
          <p:nvSpPr>
            <p:cNvPr id="1448" name="Google Shape;1448;p19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9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9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19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1471" name="Google Shape;1471;p19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19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1484" name="Google Shape;1484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2" name="Google Shape;1492;p19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1494" name="Google Shape;1494;p19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2" name="Google Shape;1502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503" name="Google Shape;1503;p19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1504" name="Google Shape;1504;p19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19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8501943" y="33213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457524" y="26562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801993" y="3285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4089563" y="3935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5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0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520" name="Google Shape;1520;p20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20"/>
          <p:cNvGrpSpPr/>
          <p:nvPr/>
        </p:nvGrpSpPr>
        <p:grpSpPr>
          <a:xfrm rot="-2555880">
            <a:off x="1342198" y="3304317"/>
            <a:ext cx="1324785" cy="2510311"/>
            <a:chOff x="177688" y="2854372"/>
            <a:chExt cx="568167" cy="1076609"/>
          </a:xfrm>
        </p:grpSpPr>
        <p:sp>
          <p:nvSpPr>
            <p:cNvPr id="1543" name="Google Shape;1543;p20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20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572" name="Google Shape;1572;p20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0"/>
          <p:cNvGrpSpPr/>
          <p:nvPr/>
        </p:nvGrpSpPr>
        <p:grpSpPr>
          <a:xfrm>
            <a:off x="188483" y="1533537"/>
            <a:ext cx="453851" cy="411916"/>
            <a:chOff x="2345588" y="3008044"/>
            <a:chExt cx="250194" cy="227076"/>
          </a:xfrm>
        </p:grpSpPr>
        <p:sp>
          <p:nvSpPr>
            <p:cNvPr id="1585" name="Google Shape;1585;p20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4015692" y="4327752"/>
            <a:ext cx="1035686" cy="1391893"/>
            <a:chOff x="5631708" y="678274"/>
            <a:chExt cx="362635" cy="487375"/>
          </a:xfrm>
        </p:grpSpPr>
        <p:sp>
          <p:nvSpPr>
            <p:cNvPr id="1594" name="Google Shape;1594;p20"/>
            <p:cNvSpPr/>
            <p:nvPr/>
          </p:nvSpPr>
          <p:spPr>
            <a:xfrm>
              <a:off x="5643958" y="689666"/>
              <a:ext cx="286467" cy="234798"/>
            </a:xfrm>
            <a:custGeom>
              <a:avLst/>
              <a:gdLst/>
              <a:ahLst/>
              <a:cxnLst/>
              <a:rect l="l" t="t" r="r" b="b"/>
              <a:pathLst>
                <a:path w="6010" h="4926" extrusionOk="0">
                  <a:moveTo>
                    <a:pt x="1784" y="0"/>
                  </a:moveTo>
                  <a:lnTo>
                    <a:pt x="1750" y="29"/>
                  </a:lnTo>
                  <a:lnTo>
                    <a:pt x="3602" y="2259"/>
                  </a:lnTo>
                  <a:lnTo>
                    <a:pt x="5956" y="3926"/>
                  </a:lnTo>
                  <a:lnTo>
                    <a:pt x="5545" y="4876"/>
                  </a:lnTo>
                  <a:lnTo>
                    <a:pt x="3535" y="4515"/>
                  </a:lnTo>
                  <a:lnTo>
                    <a:pt x="0" y="4515"/>
                  </a:lnTo>
                  <a:lnTo>
                    <a:pt x="0" y="4560"/>
                  </a:lnTo>
                  <a:lnTo>
                    <a:pt x="3531" y="4560"/>
                  </a:lnTo>
                  <a:lnTo>
                    <a:pt x="5571" y="4926"/>
                  </a:lnTo>
                  <a:lnTo>
                    <a:pt x="6009" y="3910"/>
                  </a:lnTo>
                  <a:lnTo>
                    <a:pt x="3633" y="223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5811310" y="796721"/>
              <a:ext cx="6101" cy="115540"/>
            </a:xfrm>
            <a:custGeom>
              <a:avLst/>
              <a:gdLst/>
              <a:ahLst/>
              <a:cxnLst/>
              <a:rect l="l" t="t" r="r" b="b"/>
              <a:pathLst>
                <a:path w="128" h="2424" extrusionOk="0">
                  <a:moveTo>
                    <a:pt x="84" y="1"/>
                  </a:moveTo>
                  <a:lnTo>
                    <a:pt x="1" y="2422"/>
                  </a:lnTo>
                  <a:lnTo>
                    <a:pt x="44" y="2423"/>
                  </a:lnTo>
                  <a:lnTo>
                    <a:pt x="127" y="3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5805543" y="932519"/>
              <a:ext cx="183939" cy="223072"/>
            </a:xfrm>
            <a:custGeom>
              <a:avLst/>
              <a:gdLst/>
              <a:ahLst/>
              <a:cxnLst/>
              <a:rect l="l" t="t" r="r" b="b"/>
              <a:pathLst>
                <a:path w="3859" h="4680" extrusionOk="0">
                  <a:moveTo>
                    <a:pt x="2183" y="0"/>
                  </a:moveTo>
                  <a:lnTo>
                    <a:pt x="2155" y="35"/>
                  </a:lnTo>
                  <a:lnTo>
                    <a:pt x="3807" y="1402"/>
                  </a:lnTo>
                  <a:lnTo>
                    <a:pt x="2586" y="4597"/>
                  </a:lnTo>
                  <a:lnTo>
                    <a:pt x="33" y="1765"/>
                  </a:lnTo>
                  <a:lnTo>
                    <a:pt x="0" y="1796"/>
                  </a:lnTo>
                  <a:lnTo>
                    <a:pt x="2599" y="4680"/>
                  </a:lnTo>
                  <a:lnTo>
                    <a:pt x="3854" y="1403"/>
                  </a:lnTo>
                  <a:lnTo>
                    <a:pt x="3859" y="1389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5806305" y="786569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1" y="96"/>
                    <a:pt x="1" y="212"/>
                  </a:cubicBezTo>
                  <a:cubicBezTo>
                    <a:pt x="1" y="329"/>
                    <a:pt x="95" y="424"/>
                    <a:pt x="212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6"/>
                    <a:pt x="330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5898728" y="915264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5" y="0"/>
                    <a:pt x="1" y="95"/>
                    <a:pt x="1" y="212"/>
                  </a:cubicBezTo>
                  <a:cubicBezTo>
                    <a:pt x="1" y="330"/>
                    <a:pt x="96" y="424"/>
                    <a:pt x="213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4"/>
                    <a:pt x="3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5917031" y="864358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3" y="0"/>
                  </a:moveTo>
                  <a:cubicBezTo>
                    <a:pt x="113" y="0"/>
                    <a:pt x="1" y="112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5917031" y="1141530"/>
              <a:ext cx="24118" cy="24118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3" y="1"/>
                  </a:moveTo>
                  <a:cubicBezTo>
                    <a:pt x="114" y="1"/>
                    <a:pt x="1" y="113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5716123" y="678274"/>
              <a:ext cx="24118" cy="24166"/>
            </a:xfrm>
            <a:custGeom>
              <a:avLst/>
              <a:gdLst/>
              <a:ahLst/>
              <a:cxnLst/>
              <a:rect l="l" t="t" r="r" b="b"/>
              <a:pathLst>
                <a:path w="506" h="507" extrusionOk="0">
                  <a:moveTo>
                    <a:pt x="254" y="1"/>
                  </a:moveTo>
                  <a:cubicBezTo>
                    <a:pt x="113" y="1"/>
                    <a:pt x="0" y="114"/>
                    <a:pt x="0" y="253"/>
                  </a:cubicBezTo>
                  <a:cubicBezTo>
                    <a:pt x="0" y="393"/>
                    <a:pt x="113" y="506"/>
                    <a:pt x="254" y="506"/>
                  </a:cubicBezTo>
                  <a:cubicBezTo>
                    <a:pt x="393" y="506"/>
                    <a:pt x="506" y="392"/>
                    <a:pt x="506" y="253"/>
                  </a:cubicBezTo>
                  <a:cubicBezTo>
                    <a:pt x="506" y="115"/>
                    <a:pt x="393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5982046" y="992910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30" y="0"/>
                  </a:moveTo>
                  <a:cubicBezTo>
                    <a:pt x="59" y="0"/>
                    <a:pt x="1" y="58"/>
                    <a:pt x="1" y="129"/>
                  </a:cubicBezTo>
                  <a:cubicBezTo>
                    <a:pt x="1" y="199"/>
                    <a:pt x="59" y="257"/>
                    <a:pt x="130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5798107" y="1007210"/>
              <a:ext cx="12250" cy="12345"/>
            </a:xfrm>
            <a:custGeom>
              <a:avLst/>
              <a:gdLst/>
              <a:ahLst/>
              <a:cxnLst/>
              <a:rect l="l" t="t" r="r" b="b"/>
              <a:pathLst>
                <a:path w="257" h="259" extrusionOk="0">
                  <a:moveTo>
                    <a:pt x="128" y="1"/>
                  </a:moveTo>
                  <a:cubicBezTo>
                    <a:pt x="58" y="1"/>
                    <a:pt x="0" y="58"/>
                    <a:pt x="0" y="129"/>
                  </a:cubicBezTo>
                  <a:cubicBezTo>
                    <a:pt x="0" y="199"/>
                    <a:pt x="5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9"/>
                    <a:pt x="199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5806305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9" y="1"/>
                  </a:moveTo>
                  <a:cubicBezTo>
                    <a:pt x="58" y="1"/>
                    <a:pt x="1" y="58"/>
                    <a:pt x="1" y="129"/>
                  </a:cubicBezTo>
                  <a:cubicBezTo>
                    <a:pt x="1" y="200"/>
                    <a:pt x="58" y="257"/>
                    <a:pt x="129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5631708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9" y="1"/>
                    <a:pt x="1" y="58"/>
                    <a:pt x="1" y="129"/>
                  </a:cubicBezTo>
                  <a:cubicBezTo>
                    <a:pt x="1" y="200"/>
                    <a:pt x="59" y="257"/>
                    <a:pt x="130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6" name="Google Shape;160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0"/>
          <p:cNvSpPr/>
          <p:nvPr/>
        </p:nvSpPr>
        <p:spPr>
          <a:xfrm>
            <a:off x="3550175" y="463254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0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0"/>
          <p:cNvSpPr/>
          <p:nvPr/>
        </p:nvSpPr>
        <p:spPr>
          <a:xfrm>
            <a:off x="6643259" y="2300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0"/>
          <p:cNvSpPr/>
          <p:nvPr/>
        </p:nvSpPr>
        <p:spPr>
          <a:xfrm>
            <a:off x="5483174" y="477317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0"/>
          <p:cNvSpPr/>
          <p:nvPr/>
        </p:nvSpPr>
        <p:spPr>
          <a:xfrm>
            <a:off x="386716" y="96893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0"/>
          <p:cNvSpPr/>
          <p:nvPr/>
        </p:nvSpPr>
        <p:spPr>
          <a:xfrm>
            <a:off x="453966" y="3202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0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0"/>
          <p:cNvSpPr/>
          <p:nvPr/>
        </p:nvSpPr>
        <p:spPr>
          <a:xfrm>
            <a:off x="8622739" y="18156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0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0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0"/>
          <p:cNvSpPr/>
          <p:nvPr/>
        </p:nvSpPr>
        <p:spPr>
          <a:xfrm>
            <a:off x="781075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0"/>
          <p:cNvSpPr/>
          <p:nvPr/>
        </p:nvSpPr>
        <p:spPr>
          <a:xfrm>
            <a:off x="1933564" y="460351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0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21804" y="42053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6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7570201" y="2817412"/>
            <a:ext cx="1491226" cy="660880"/>
            <a:chOff x="4059002" y="793671"/>
            <a:chExt cx="401482" cy="177933"/>
          </a:xfrm>
        </p:grpSpPr>
        <p:sp>
          <p:nvSpPr>
            <p:cNvPr id="1626" name="Google Shape;1626;p2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21"/>
          <p:cNvGrpSpPr/>
          <p:nvPr/>
        </p:nvGrpSpPr>
        <p:grpSpPr>
          <a:xfrm rot="-2439377">
            <a:off x="8183517" y="254128"/>
            <a:ext cx="1125875" cy="1256528"/>
            <a:chOff x="5072836" y="892909"/>
            <a:chExt cx="282224" cy="314970"/>
          </a:xfrm>
        </p:grpSpPr>
        <p:sp>
          <p:nvSpPr>
            <p:cNvPr id="1646" name="Google Shape;1646;p21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1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1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1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1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1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1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1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1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1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1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1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1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1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21"/>
          <p:cNvGrpSpPr/>
          <p:nvPr/>
        </p:nvGrpSpPr>
        <p:grpSpPr>
          <a:xfrm>
            <a:off x="-2007" y="1828843"/>
            <a:ext cx="969607" cy="981718"/>
            <a:chOff x="3063709" y="-107293"/>
            <a:chExt cx="201909" cy="204435"/>
          </a:xfrm>
        </p:grpSpPr>
        <p:sp>
          <p:nvSpPr>
            <p:cNvPr id="1663" name="Google Shape;1663;p2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5" name="Google Shape;1675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21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1"/>
          <p:cNvSpPr/>
          <p:nvPr/>
        </p:nvSpPr>
        <p:spPr>
          <a:xfrm>
            <a:off x="546884" y="44158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1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21"/>
          <p:cNvSpPr/>
          <p:nvPr/>
        </p:nvSpPr>
        <p:spPr>
          <a:xfrm>
            <a:off x="2259099" y="3054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1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1"/>
          <p:cNvSpPr/>
          <p:nvPr/>
        </p:nvSpPr>
        <p:spPr>
          <a:xfrm>
            <a:off x="344914" y="206758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1"/>
          <p:cNvSpPr/>
          <p:nvPr/>
        </p:nvSpPr>
        <p:spPr>
          <a:xfrm>
            <a:off x="344933" y="10236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1"/>
          <p:cNvSpPr/>
          <p:nvPr/>
        </p:nvSpPr>
        <p:spPr>
          <a:xfrm>
            <a:off x="2842441" y="47917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1"/>
          <p:cNvSpPr/>
          <p:nvPr/>
        </p:nvSpPr>
        <p:spPr>
          <a:xfrm>
            <a:off x="8308248" y="30182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1"/>
          <p:cNvSpPr/>
          <p:nvPr/>
        </p:nvSpPr>
        <p:spPr>
          <a:xfrm>
            <a:off x="5411066" y="3416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"/>
          <p:cNvGrpSpPr/>
          <p:nvPr/>
        </p:nvGrpSpPr>
        <p:grpSpPr>
          <a:xfrm rot="10800000">
            <a:off x="2531454" y="-2235327"/>
            <a:ext cx="9393624" cy="8567727"/>
            <a:chOff x="-2537947" y="-2336543"/>
            <a:chExt cx="4759398" cy="4340947"/>
          </a:xfrm>
        </p:grpSpPr>
        <p:sp>
          <p:nvSpPr>
            <p:cNvPr id="182" name="Google Shape;182;p3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"/>
          <p:cNvSpPr txBox="1">
            <a:spLocks noGrp="1"/>
          </p:cNvSpPr>
          <p:nvPr>
            <p:ph type="title"/>
          </p:nvPr>
        </p:nvSpPr>
        <p:spPr>
          <a:xfrm>
            <a:off x="3207650" y="1883763"/>
            <a:ext cx="456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title" idx="2" hasCustomPrompt="1"/>
          </p:nvPr>
        </p:nvSpPr>
        <p:spPr>
          <a:xfrm>
            <a:off x="1512425" y="2106474"/>
            <a:ext cx="12762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 rot="497">
            <a:off x="3207650" y="2846163"/>
            <a:ext cx="4152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3"/>
          <p:cNvGrpSpPr/>
          <p:nvPr/>
        </p:nvGrpSpPr>
        <p:grpSpPr>
          <a:xfrm rot="2229789">
            <a:off x="8426025" y="2440956"/>
            <a:ext cx="852780" cy="1076139"/>
            <a:chOff x="4198851" y="-806491"/>
            <a:chExt cx="163968" cy="206914"/>
          </a:xfrm>
        </p:grpSpPr>
        <p:sp>
          <p:nvSpPr>
            <p:cNvPr id="191" name="Google Shape;191;p3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3"/>
          <p:cNvGrpSpPr/>
          <p:nvPr/>
        </p:nvGrpSpPr>
        <p:grpSpPr>
          <a:xfrm rot="-1147256">
            <a:off x="-1302822" y="141556"/>
            <a:ext cx="3545968" cy="1534490"/>
            <a:chOff x="3758998" y="-241279"/>
            <a:chExt cx="873461" cy="377983"/>
          </a:xfrm>
        </p:grpSpPr>
        <p:sp>
          <p:nvSpPr>
            <p:cNvPr id="202" name="Google Shape;202;p3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3"/>
          <p:cNvGrpSpPr/>
          <p:nvPr/>
        </p:nvGrpSpPr>
        <p:grpSpPr>
          <a:xfrm>
            <a:off x="8286347" y="753005"/>
            <a:ext cx="446764" cy="432655"/>
            <a:chOff x="2466160" y="5890180"/>
            <a:chExt cx="446764" cy="432655"/>
          </a:xfrm>
        </p:grpSpPr>
        <p:sp>
          <p:nvSpPr>
            <p:cNvPr id="233" name="Google Shape;233;p3"/>
            <p:cNvSpPr/>
            <p:nvPr/>
          </p:nvSpPr>
          <p:spPr>
            <a:xfrm>
              <a:off x="2485607" y="5894470"/>
              <a:ext cx="427317" cy="427269"/>
            </a:xfrm>
            <a:custGeom>
              <a:avLst/>
              <a:gdLst/>
              <a:ahLst/>
              <a:cxnLst/>
              <a:rect l="l" t="t" r="r" b="b"/>
              <a:pathLst>
                <a:path w="8965" h="8964" extrusionOk="0">
                  <a:moveTo>
                    <a:pt x="4482" y="0"/>
                  </a:moveTo>
                  <a:cubicBezTo>
                    <a:pt x="2008" y="0"/>
                    <a:pt x="1" y="2007"/>
                    <a:pt x="1" y="4482"/>
                  </a:cubicBezTo>
                  <a:cubicBezTo>
                    <a:pt x="1" y="6957"/>
                    <a:pt x="2008" y="8964"/>
                    <a:pt x="4482" y="8964"/>
                  </a:cubicBezTo>
                  <a:cubicBezTo>
                    <a:pt x="6957" y="8964"/>
                    <a:pt x="8964" y="6957"/>
                    <a:pt x="8964" y="4482"/>
                  </a:cubicBezTo>
                  <a:cubicBezTo>
                    <a:pt x="8964" y="2007"/>
                    <a:pt x="6957" y="0"/>
                    <a:pt x="4482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514778" y="6171642"/>
              <a:ext cx="381225" cy="94996"/>
            </a:xfrm>
            <a:custGeom>
              <a:avLst/>
              <a:gdLst/>
              <a:ahLst/>
              <a:cxnLst/>
              <a:rect l="l" t="t" r="r" b="b"/>
              <a:pathLst>
                <a:path w="7998" h="1993" extrusionOk="0">
                  <a:moveTo>
                    <a:pt x="5841" y="1"/>
                  </a:moveTo>
                  <a:cubicBezTo>
                    <a:pt x="5684" y="1"/>
                    <a:pt x="5527" y="6"/>
                    <a:pt x="5371" y="16"/>
                  </a:cubicBezTo>
                  <a:cubicBezTo>
                    <a:pt x="4746" y="58"/>
                    <a:pt x="4131" y="175"/>
                    <a:pt x="3521" y="311"/>
                  </a:cubicBezTo>
                  <a:cubicBezTo>
                    <a:pt x="2908" y="447"/>
                    <a:pt x="2299" y="599"/>
                    <a:pt x="1683" y="720"/>
                  </a:cubicBezTo>
                  <a:cubicBezTo>
                    <a:pt x="1128" y="828"/>
                    <a:pt x="566" y="906"/>
                    <a:pt x="0" y="923"/>
                  </a:cubicBezTo>
                  <a:cubicBezTo>
                    <a:pt x="40" y="991"/>
                    <a:pt x="81" y="1059"/>
                    <a:pt x="126" y="1126"/>
                  </a:cubicBezTo>
                  <a:cubicBezTo>
                    <a:pt x="365" y="1077"/>
                    <a:pt x="606" y="1055"/>
                    <a:pt x="847" y="1055"/>
                  </a:cubicBezTo>
                  <a:cubicBezTo>
                    <a:pt x="1196" y="1055"/>
                    <a:pt x="1545" y="1101"/>
                    <a:pt x="1888" y="1178"/>
                  </a:cubicBezTo>
                  <a:cubicBezTo>
                    <a:pt x="2471" y="1310"/>
                    <a:pt x="3032" y="1519"/>
                    <a:pt x="3604" y="1692"/>
                  </a:cubicBezTo>
                  <a:cubicBezTo>
                    <a:pt x="4154" y="1859"/>
                    <a:pt x="4721" y="1993"/>
                    <a:pt x="5299" y="1993"/>
                  </a:cubicBezTo>
                  <a:cubicBezTo>
                    <a:pt x="5327" y="1993"/>
                    <a:pt x="5354" y="1992"/>
                    <a:pt x="5382" y="1992"/>
                  </a:cubicBezTo>
                  <a:cubicBezTo>
                    <a:pt x="5720" y="1984"/>
                    <a:pt x="6053" y="1922"/>
                    <a:pt x="6386" y="1856"/>
                  </a:cubicBezTo>
                  <a:cubicBezTo>
                    <a:pt x="6655" y="1802"/>
                    <a:pt x="6922" y="1744"/>
                    <a:pt x="7189" y="1680"/>
                  </a:cubicBezTo>
                  <a:cubicBezTo>
                    <a:pt x="7525" y="1309"/>
                    <a:pt x="7799" y="882"/>
                    <a:pt x="7997" y="415"/>
                  </a:cubicBezTo>
                  <a:cubicBezTo>
                    <a:pt x="7755" y="322"/>
                    <a:pt x="7517" y="230"/>
                    <a:pt x="7263" y="167"/>
                  </a:cubicBezTo>
                  <a:cubicBezTo>
                    <a:pt x="6797" y="51"/>
                    <a:pt x="6319" y="1"/>
                    <a:pt x="584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612158" y="5898807"/>
              <a:ext cx="177171" cy="31459"/>
            </a:xfrm>
            <a:custGeom>
              <a:avLst/>
              <a:gdLst/>
              <a:ahLst/>
              <a:cxnLst/>
              <a:rect l="l" t="t" r="r" b="b"/>
              <a:pathLst>
                <a:path w="3717" h="660" extrusionOk="0">
                  <a:moveTo>
                    <a:pt x="928" y="0"/>
                  </a:moveTo>
                  <a:cubicBezTo>
                    <a:pt x="606" y="67"/>
                    <a:pt x="294" y="167"/>
                    <a:pt x="1" y="299"/>
                  </a:cubicBezTo>
                  <a:cubicBezTo>
                    <a:pt x="189" y="304"/>
                    <a:pt x="379" y="328"/>
                    <a:pt x="564" y="355"/>
                  </a:cubicBezTo>
                  <a:cubicBezTo>
                    <a:pt x="907" y="408"/>
                    <a:pt x="1250" y="483"/>
                    <a:pt x="1592" y="547"/>
                  </a:cubicBezTo>
                  <a:cubicBezTo>
                    <a:pt x="1925" y="607"/>
                    <a:pt x="2262" y="660"/>
                    <a:pt x="2602" y="660"/>
                  </a:cubicBezTo>
                  <a:cubicBezTo>
                    <a:pt x="2605" y="660"/>
                    <a:pt x="2608" y="660"/>
                    <a:pt x="2612" y="660"/>
                  </a:cubicBezTo>
                  <a:cubicBezTo>
                    <a:pt x="2921" y="660"/>
                    <a:pt x="3237" y="613"/>
                    <a:pt x="3513" y="464"/>
                  </a:cubicBezTo>
                  <a:cubicBezTo>
                    <a:pt x="3586" y="424"/>
                    <a:pt x="3653" y="379"/>
                    <a:pt x="3716" y="328"/>
                  </a:cubicBezTo>
                  <a:cubicBezTo>
                    <a:pt x="3462" y="209"/>
                    <a:pt x="3194" y="115"/>
                    <a:pt x="2916" y="45"/>
                  </a:cubicBezTo>
                  <a:cubicBezTo>
                    <a:pt x="2822" y="76"/>
                    <a:pt x="2726" y="100"/>
                    <a:pt x="2627" y="120"/>
                  </a:cubicBezTo>
                  <a:cubicBezTo>
                    <a:pt x="2530" y="139"/>
                    <a:pt x="2433" y="152"/>
                    <a:pt x="2334" y="157"/>
                  </a:cubicBezTo>
                  <a:cubicBezTo>
                    <a:pt x="2309" y="159"/>
                    <a:pt x="2284" y="159"/>
                    <a:pt x="2259" y="159"/>
                  </a:cubicBezTo>
                  <a:cubicBezTo>
                    <a:pt x="2176" y="159"/>
                    <a:pt x="2094" y="153"/>
                    <a:pt x="2012" y="147"/>
                  </a:cubicBezTo>
                  <a:cubicBezTo>
                    <a:pt x="1648" y="120"/>
                    <a:pt x="1289" y="52"/>
                    <a:pt x="928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596" y="5928503"/>
              <a:ext cx="335800" cy="73595"/>
            </a:xfrm>
            <a:custGeom>
              <a:avLst/>
              <a:gdLst/>
              <a:ahLst/>
              <a:cxnLst/>
              <a:rect l="l" t="t" r="r" b="b"/>
              <a:pathLst>
                <a:path w="7045" h="1544" extrusionOk="0">
                  <a:moveTo>
                    <a:pt x="6110" y="0"/>
                  </a:moveTo>
                  <a:cubicBezTo>
                    <a:pt x="5972" y="83"/>
                    <a:pt x="5829" y="159"/>
                    <a:pt x="5679" y="219"/>
                  </a:cubicBezTo>
                  <a:cubicBezTo>
                    <a:pt x="5480" y="301"/>
                    <a:pt x="5273" y="346"/>
                    <a:pt x="5063" y="390"/>
                  </a:cubicBezTo>
                  <a:cubicBezTo>
                    <a:pt x="4846" y="434"/>
                    <a:pt x="4627" y="477"/>
                    <a:pt x="4404" y="490"/>
                  </a:cubicBezTo>
                  <a:cubicBezTo>
                    <a:pt x="4366" y="493"/>
                    <a:pt x="4328" y="494"/>
                    <a:pt x="4291" y="494"/>
                  </a:cubicBezTo>
                  <a:cubicBezTo>
                    <a:pt x="4103" y="494"/>
                    <a:pt x="3919" y="466"/>
                    <a:pt x="3732" y="439"/>
                  </a:cubicBezTo>
                  <a:cubicBezTo>
                    <a:pt x="3521" y="408"/>
                    <a:pt x="3312" y="370"/>
                    <a:pt x="3103" y="330"/>
                  </a:cubicBezTo>
                  <a:cubicBezTo>
                    <a:pt x="2700" y="254"/>
                    <a:pt x="2298" y="168"/>
                    <a:pt x="1890" y="123"/>
                  </a:cubicBezTo>
                  <a:cubicBezTo>
                    <a:pt x="1682" y="99"/>
                    <a:pt x="1472" y="87"/>
                    <a:pt x="1263" y="87"/>
                  </a:cubicBezTo>
                  <a:cubicBezTo>
                    <a:pt x="1219" y="87"/>
                    <a:pt x="1174" y="87"/>
                    <a:pt x="1129" y="88"/>
                  </a:cubicBezTo>
                  <a:cubicBezTo>
                    <a:pt x="689" y="396"/>
                    <a:pt x="305" y="779"/>
                    <a:pt x="1" y="1220"/>
                  </a:cubicBezTo>
                  <a:cubicBezTo>
                    <a:pt x="496" y="1419"/>
                    <a:pt x="1037" y="1515"/>
                    <a:pt x="1567" y="1538"/>
                  </a:cubicBezTo>
                  <a:cubicBezTo>
                    <a:pt x="1644" y="1541"/>
                    <a:pt x="1723" y="1543"/>
                    <a:pt x="1801" y="1543"/>
                  </a:cubicBezTo>
                  <a:cubicBezTo>
                    <a:pt x="2000" y="1543"/>
                    <a:pt x="2200" y="1531"/>
                    <a:pt x="2396" y="1500"/>
                  </a:cubicBezTo>
                  <a:cubicBezTo>
                    <a:pt x="2691" y="1453"/>
                    <a:pt x="2982" y="1376"/>
                    <a:pt x="3267" y="1287"/>
                  </a:cubicBezTo>
                  <a:cubicBezTo>
                    <a:pt x="3835" y="1109"/>
                    <a:pt x="4388" y="885"/>
                    <a:pt x="4969" y="752"/>
                  </a:cubicBezTo>
                  <a:cubicBezTo>
                    <a:pt x="5269" y="684"/>
                    <a:pt x="5580" y="634"/>
                    <a:pt x="5889" y="634"/>
                  </a:cubicBezTo>
                  <a:cubicBezTo>
                    <a:pt x="5892" y="634"/>
                    <a:pt x="5895" y="634"/>
                    <a:pt x="5899" y="634"/>
                  </a:cubicBezTo>
                  <a:cubicBezTo>
                    <a:pt x="6215" y="636"/>
                    <a:pt x="6531" y="681"/>
                    <a:pt x="6840" y="753"/>
                  </a:cubicBezTo>
                  <a:cubicBezTo>
                    <a:pt x="6909" y="769"/>
                    <a:pt x="6977" y="788"/>
                    <a:pt x="7045" y="805"/>
                  </a:cubicBezTo>
                  <a:cubicBezTo>
                    <a:pt x="6773" y="495"/>
                    <a:pt x="6459" y="225"/>
                    <a:pt x="611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90469" y="5994090"/>
              <a:ext cx="407917" cy="79029"/>
            </a:xfrm>
            <a:custGeom>
              <a:avLst/>
              <a:gdLst/>
              <a:ahLst/>
              <a:cxnLst/>
              <a:rect l="l" t="t" r="r" b="b"/>
              <a:pathLst>
                <a:path w="8558" h="1658" extrusionOk="0">
                  <a:moveTo>
                    <a:pt x="6546" y="0"/>
                  </a:moveTo>
                  <a:cubicBezTo>
                    <a:pt x="6339" y="0"/>
                    <a:pt x="6133" y="11"/>
                    <a:pt x="5928" y="30"/>
                  </a:cubicBezTo>
                  <a:cubicBezTo>
                    <a:pt x="5245" y="94"/>
                    <a:pt x="4575" y="250"/>
                    <a:pt x="3907" y="391"/>
                  </a:cubicBezTo>
                  <a:cubicBezTo>
                    <a:pt x="3572" y="462"/>
                    <a:pt x="3235" y="538"/>
                    <a:pt x="2893" y="561"/>
                  </a:cubicBezTo>
                  <a:cubicBezTo>
                    <a:pt x="2808" y="567"/>
                    <a:pt x="2723" y="569"/>
                    <a:pt x="2638" y="569"/>
                  </a:cubicBezTo>
                  <a:cubicBezTo>
                    <a:pt x="2423" y="569"/>
                    <a:pt x="2208" y="552"/>
                    <a:pt x="1995" y="521"/>
                  </a:cubicBezTo>
                  <a:cubicBezTo>
                    <a:pt x="1480" y="448"/>
                    <a:pt x="977" y="309"/>
                    <a:pt x="465" y="210"/>
                  </a:cubicBezTo>
                  <a:cubicBezTo>
                    <a:pt x="254" y="590"/>
                    <a:pt x="95" y="1003"/>
                    <a:pt x="0" y="1438"/>
                  </a:cubicBezTo>
                  <a:cubicBezTo>
                    <a:pt x="280" y="1264"/>
                    <a:pt x="589" y="1139"/>
                    <a:pt x="911" y="1074"/>
                  </a:cubicBezTo>
                  <a:cubicBezTo>
                    <a:pt x="1100" y="1037"/>
                    <a:pt x="1293" y="1021"/>
                    <a:pt x="1485" y="1021"/>
                  </a:cubicBezTo>
                  <a:cubicBezTo>
                    <a:pt x="1604" y="1021"/>
                    <a:pt x="1722" y="1027"/>
                    <a:pt x="1840" y="1038"/>
                  </a:cubicBezTo>
                  <a:cubicBezTo>
                    <a:pt x="2533" y="1108"/>
                    <a:pt x="3186" y="1358"/>
                    <a:pt x="3861" y="1518"/>
                  </a:cubicBezTo>
                  <a:cubicBezTo>
                    <a:pt x="4213" y="1601"/>
                    <a:pt x="4572" y="1658"/>
                    <a:pt x="4935" y="1658"/>
                  </a:cubicBezTo>
                  <a:cubicBezTo>
                    <a:pt x="4954" y="1658"/>
                    <a:pt x="4973" y="1657"/>
                    <a:pt x="4992" y="1657"/>
                  </a:cubicBezTo>
                  <a:cubicBezTo>
                    <a:pt x="5365" y="1650"/>
                    <a:pt x="5735" y="1561"/>
                    <a:pt x="6089" y="1455"/>
                  </a:cubicBezTo>
                  <a:cubicBezTo>
                    <a:pt x="6437" y="1351"/>
                    <a:pt x="6775" y="1225"/>
                    <a:pt x="7119" y="1113"/>
                  </a:cubicBezTo>
                  <a:cubicBezTo>
                    <a:pt x="7466" y="1000"/>
                    <a:pt x="7819" y="904"/>
                    <a:pt x="8176" y="834"/>
                  </a:cubicBezTo>
                  <a:cubicBezTo>
                    <a:pt x="8302" y="810"/>
                    <a:pt x="8431" y="789"/>
                    <a:pt x="8557" y="770"/>
                  </a:cubicBezTo>
                  <a:cubicBezTo>
                    <a:pt x="8481" y="577"/>
                    <a:pt x="8392" y="389"/>
                    <a:pt x="8292" y="209"/>
                  </a:cubicBezTo>
                  <a:cubicBezTo>
                    <a:pt x="8145" y="181"/>
                    <a:pt x="7998" y="156"/>
                    <a:pt x="7851" y="134"/>
                  </a:cubicBezTo>
                  <a:cubicBezTo>
                    <a:pt x="7550" y="88"/>
                    <a:pt x="7248" y="37"/>
                    <a:pt x="6944" y="15"/>
                  </a:cubicBezTo>
                  <a:cubicBezTo>
                    <a:pt x="6811" y="5"/>
                    <a:pt x="6678" y="0"/>
                    <a:pt x="6546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88229" y="6099572"/>
              <a:ext cx="424504" cy="62489"/>
            </a:xfrm>
            <a:custGeom>
              <a:avLst/>
              <a:gdLst/>
              <a:ahLst/>
              <a:cxnLst/>
              <a:rect l="l" t="t" r="r" b="b"/>
              <a:pathLst>
                <a:path w="8906" h="1311" extrusionOk="0">
                  <a:moveTo>
                    <a:pt x="3224" y="0"/>
                  </a:moveTo>
                  <a:cubicBezTo>
                    <a:pt x="2751" y="0"/>
                    <a:pt x="2278" y="33"/>
                    <a:pt x="1814" y="121"/>
                  </a:cubicBezTo>
                  <a:cubicBezTo>
                    <a:pt x="1161" y="246"/>
                    <a:pt x="532" y="491"/>
                    <a:pt x="0" y="891"/>
                  </a:cubicBezTo>
                  <a:cubicBezTo>
                    <a:pt x="24" y="1033"/>
                    <a:pt x="53" y="1173"/>
                    <a:pt x="89" y="1311"/>
                  </a:cubicBezTo>
                  <a:cubicBezTo>
                    <a:pt x="125" y="1284"/>
                    <a:pt x="159" y="1258"/>
                    <a:pt x="194" y="1235"/>
                  </a:cubicBezTo>
                  <a:cubicBezTo>
                    <a:pt x="714" y="887"/>
                    <a:pt x="1327" y="697"/>
                    <a:pt x="1937" y="591"/>
                  </a:cubicBezTo>
                  <a:cubicBezTo>
                    <a:pt x="2445" y="503"/>
                    <a:pt x="2961" y="471"/>
                    <a:pt x="3476" y="471"/>
                  </a:cubicBezTo>
                  <a:cubicBezTo>
                    <a:pt x="3596" y="471"/>
                    <a:pt x="3717" y="473"/>
                    <a:pt x="3837" y="476"/>
                  </a:cubicBezTo>
                  <a:cubicBezTo>
                    <a:pt x="4602" y="497"/>
                    <a:pt x="5355" y="617"/>
                    <a:pt x="6112" y="732"/>
                  </a:cubicBezTo>
                  <a:cubicBezTo>
                    <a:pt x="6723" y="824"/>
                    <a:pt x="7339" y="904"/>
                    <a:pt x="7957" y="904"/>
                  </a:cubicBezTo>
                  <a:cubicBezTo>
                    <a:pt x="8110" y="904"/>
                    <a:pt x="8262" y="899"/>
                    <a:pt x="8415" y="889"/>
                  </a:cubicBezTo>
                  <a:cubicBezTo>
                    <a:pt x="8562" y="878"/>
                    <a:pt x="8710" y="863"/>
                    <a:pt x="8858" y="842"/>
                  </a:cubicBezTo>
                  <a:cubicBezTo>
                    <a:pt x="8886" y="659"/>
                    <a:pt x="8902" y="473"/>
                    <a:pt x="8906" y="285"/>
                  </a:cubicBezTo>
                  <a:lnTo>
                    <a:pt x="8906" y="285"/>
                  </a:lnTo>
                  <a:cubicBezTo>
                    <a:pt x="8672" y="327"/>
                    <a:pt x="8436" y="353"/>
                    <a:pt x="8200" y="367"/>
                  </a:cubicBezTo>
                  <a:cubicBezTo>
                    <a:pt x="8063" y="376"/>
                    <a:pt x="7926" y="379"/>
                    <a:pt x="7790" y="379"/>
                  </a:cubicBezTo>
                  <a:cubicBezTo>
                    <a:pt x="7211" y="379"/>
                    <a:pt x="6636" y="313"/>
                    <a:pt x="6060" y="242"/>
                  </a:cubicBezTo>
                  <a:cubicBezTo>
                    <a:pt x="5353" y="154"/>
                    <a:pt x="4646" y="63"/>
                    <a:pt x="3934" y="22"/>
                  </a:cubicBezTo>
                  <a:cubicBezTo>
                    <a:pt x="3698" y="8"/>
                    <a:pt x="3461" y="0"/>
                    <a:pt x="322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553101" y="6257391"/>
              <a:ext cx="234226" cy="64491"/>
            </a:xfrm>
            <a:custGeom>
              <a:avLst/>
              <a:gdLst/>
              <a:ahLst/>
              <a:cxnLst/>
              <a:rect l="l" t="t" r="r" b="b"/>
              <a:pathLst>
                <a:path w="4914" h="1353" extrusionOk="0">
                  <a:moveTo>
                    <a:pt x="792" y="1"/>
                  </a:moveTo>
                  <a:cubicBezTo>
                    <a:pt x="522" y="1"/>
                    <a:pt x="252" y="40"/>
                    <a:pt x="0" y="139"/>
                  </a:cubicBezTo>
                  <a:cubicBezTo>
                    <a:pt x="803" y="891"/>
                    <a:pt x="1879" y="1353"/>
                    <a:pt x="3065" y="1353"/>
                  </a:cubicBezTo>
                  <a:cubicBezTo>
                    <a:pt x="3725" y="1353"/>
                    <a:pt x="4349" y="1208"/>
                    <a:pt x="4913" y="954"/>
                  </a:cubicBezTo>
                  <a:cubicBezTo>
                    <a:pt x="4910" y="952"/>
                    <a:pt x="4905" y="952"/>
                    <a:pt x="4902" y="952"/>
                  </a:cubicBezTo>
                  <a:cubicBezTo>
                    <a:pt x="4673" y="943"/>
                    <a:pt x="4445" y="904"/>
                    <a:pt x="4223" y="854"/>
                  </a:cubicBezTo>
                  <a:cubicBezTo>
                    <a:pt x="3711" y="737"/>
                    <a:pt x="3215" y="562"/>
                    <a:pt x="2716" y="402"/>
                  </a:cubicBezTo>
                  <a:cubicBezTo>
                    <a:pt x="2212" y="242"/>
                    <a:pt x="1700" y="85"/>
                    <a:pt x="1173" y="24"/>
                  </a:cubicBezTo>
                  <a:cubicBezTo>
                    <a:pt x="1047" y="9"/>
                    <a:pt x="920" y="1"/>
                    <a:pt x="792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66160" y="5890180"/>
              <a:ext cx="409681" cy="296190"/>
            </a:xfrm>
            <a:custGeom>
              <a:avLst/>
              <a:gdLst/>
              <a:ahLst/>
              <a:cxnLst/>
              <a:rect l="l" t="t" r="r" b="b"/>
              <a:pathLst>
                <a:path w="8595" h="6214" extrusionOk="0">
                  <a:moveTo>
                    <a:pt x="4890" y="1"/>
                  </a:moveTo>
                  <a:cubicBezTo>
                    <a:pt x="4660" y="1"/>
                    <a:pt x="4430" y="19"/>
                    <a:pt x="4202" y="56"/>
                  </a:cubicBezTo>
                  <a:cubicBezTo>
                    <a:pt x="2473" y="337"/>
                    <a:pt x="1001" y="1623"/>
                    <a:pt x="546" y="3321"/>
                  </a:cubicBezTo>
                  <a:cubicBezTo>
                    <a:pt x="293" y="4267"/>
                    <a:pt x="350" y="5309"/>
                    <a:pt x="734" y="6211"/>
                  </a:cubicBezTo>
                  <a:cubicBezTo>
                    <a:pt x="735" y="6213"/>
                    <a:pt x="737" y="6214"/>
                    <a:pt x="738" y="6214"/>
                  </a:cubicBezTo>
                  <a:cubicBezTo>
                    <a:pt x="741" y="6214"/>
                    <a:pt x="744" y="6212"/>
                    <a:pt x="743" y="6208"/>
                  </a:cubicBezTo>
                  <a:cubicBezTo>
                    <a:pt x="1" y="4069"/>
                    <a:pt x="823" y="1657"/>
                    <a:pt x="2870" y="597"/>
                  </a:cubicBezTo>
                  <a:cubicBezTo>
                    <a:pt x="3512" y="264"/>
                    <a:pt x="4194" y="108"/>
                    <a:pt x="4868" y="108"/>
                  </a:cubicBezTo>
                  <a:cubicBezTo>
                    <a:pt x="6269" y="108"/>
                    <a:pt x="7637" y="782"/>
                    <a:pt x="8547" y="1944"/>
                  </a:cubicBezTo>
                  <a:cubicBezTo>
                    <a:pt x="8551" y="1950"/>
                    <a:pt x="8557" y="1952"/>
                    <a:pt x="8563" y="1952"/>
                  </a:cubicBezTo>
                  <a:cubicBezTo>
                    <a:pt x="8578" y="1952"/>
                    <a:pt x="8595" y="1933"/>
                    <a:pt x="8584" y="1917"/>
                  </a:cubicBezTo>
                  <a:cubicBezTo>
                    <a:pt x="7763" y="715"/>
                    <a:pt x="6335" y="1"/>
                    <a:pt x="4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672025" y="6254770"/>
              <a:ext cx="184130" cy="68066"/>
            </a:xfrm>
            <a:custGeom>
              <a:avLst/>
              <a:gdLst/>
              <a:ahLst/>
              <a:cxnLst/>
              <a:rect l="l" t="t" r="r" b="b"/>
              <a:pathLst>
                <a:path w="3863" h="1428" extrusionOk="0">
                  <a:moveTo>
                    <a:pt x="3819" y="1"/>
                  </a:moveTo>
                  <a:cubicBezTo>
                    <a:pt x="3812" y="1"/>
                    <a:pt x="3805" y="3"/>
                    <a:pt x="3799" y="9"/>
                  </a:cubicBezTo>
                  <a:cubicBezTo>
                    <a:pt x="3297" y="487"/>
                    <a:pt x="2791" y="888"/>
                    <a:pt x="2130" y="1127"/>
                  </a:cubicBezTo>
                  <a:cubicBezTo>
                    <a:pt x="1435" y="1378"/>
                    <a:pt x="729" y="1371"/>
                    <a:pt x="2" y="1392"/>
                  </a:cubicBezTo>
                  <a:cubicBezTo>
                    <a:pt x="1" y="1392"/>
                    <a:pt x="1" y="1394"/>
                    <a:pt x="2" y="1394"/>
                  </a:cubicBezTo>
                  <a:cubicBezTo>
                    <a:pt x="215" y="1416"/>
                    <a:pt x="432" y="1428"/>
                    <a:pt x="649" y="1428"/>
                  </a:cubicBezTo>
                  <a:cubicBezTo>
                    <a:pt x="1859" y="1428"/>
                    <a:pt x="3090" y="1063"/>
                    <a:pt x="3847" y="46"/>
                  </a:cubicBezTo>
                  <a:cubicBezTo>
                    <a:pt x="3863" y="24"/>
                    <a:pt x="3841" y="1"/>
                    <a:pt x="3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649289" y="6005434"/>
              <a:ext cx="41564" cy="41564"/>
            </a:xfrm>
            <a:custGeom>
              <a:avLst/>
              <a:gdLst/>
              <a:ahLst/>
              <a:cxnLst/>
              <a:rect l="l" t="t" r="r" b="b"/>
              <a:pathLst>
                <a:path w="872" h="872" extrusionOk="0">
                  <a:moveTo>
                    <a:pt x="436" y="1"/>
                  </a:moveTo>
                  <a:cubicBezTo>
                    <a:pt x="195" y="1"/>
                    <a:pt x="1" y="195"/>
                    <a:pt x="1" y="436"/>
                  </a:cubicBezTo>
                  <a:cubicBezTo>
                    <a:pt x="1" y="677"/>
                    <a:pt x="195" y="872"/>
                    <a:pt x="436" y="872"/>
                  </a:cubicBezTo>
                  <a:cubicBezTo>
                    <a:pt x="677" y="872"/>
                    <a:pt x="872" y="677"/>
                    <a:pt x="872" y="436"/>
                  </a:cubicBezTo>
                  <a:cubicBezTo>
                    <a:pt x="872" y="195"/>
                    <a:pt x="677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770120" y="6005434"/>
              <a:ext cx="41612" cy="41564"/>
            </a:xfrm>
            <a:custGeom>
              <a:avLst/>
              <a:gdLst/>
              <a:ahLst/>
              <a:cxnLst/>
              <a:rect l="l" t="t" r="r" b="b"/>
              <a:pathLst>
                <a:path w="873" h="872" extrusionOk="0">
                  <a:moveTo>
                    <a:pt x="436" y="1"/>
                  </a:moveTo>
                  <a:cubicBezTo>
                    <a:pt x="195" y="1"/>
                    <a:pt x="0" y="195"/>
                    <a:pt x="0" y="436"/>
                  </a:cubicBezTo>
                  <a:cubicBezTo>
                    <a:pt x="0" y="677"/>
                    <a:pt x="195" y="872"/>
                    <a:pt x="436" y="872"/>
                  </a:cubicBezTo>
                  <a:cubicBezTo>
                    <a:pt x="676" y="872"/>
                    <a:pt x="872" y="677"/>
                    <a:pt x="872" y="436"/>
                  </a:cubicBezTo>
                  <a:cubicBezTo>
                    <a:pt x="872" y="195"/>
                    <a:pt x="676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712254" y="5994042"/>
              <a:ext cx="36130" cy="22927"/>
            </a:xfrm>
            <a:custGeom>
              <a:avLst/>
              <a:gdLst/>
              <a:ahLst/>
              <a:cxnLst/>
              <a:rect l="l" t="t" r="r" b="b"/>
              <a:pathLst>
                <a:path w="758" h="481" extrusionOk="0">
                  <a:moveTo>
                    <a:pt x="690" y="1"/>
                  </a:moveTo>
                  <a:cubicBezTo>
                    <a:pt x="652" y="1"/>
                    <a:pt x="622" y="31"/>
                    <a:pt x="622" y="68"/>
                  </a:cubicBezTo>
                  <a:cubicBezTo>
                    <a:pt x="622" y="79"/>
                    <a:pt x="617" y="345"/>
                    <a:pt x="412" y="345"/>
                  </a:cubicBezTo>
                  <a:cubicBezTo>
                    <a:pt x="194" y="345"/>
                    <a:pt x="144" y="132"/>
                    <a:pt x="141" y="121"/>
                  </a:cubicBezTo>
                  <a:cubicBezTo>
                    <a:pt x="135" y="89"/>
                    <a:pt x="107" y="68"/>
                    <a:pt x="75" y="68"/>
                  </a:cubicBezTo>
                  <a:cubicBezTo>
                    <a:pt x="71" y="68"/>
                    <a:pt x="66" y="68"/>
                    <a:pt x="61" y="69"/>
                  </a:cubicBezTo>
                  <a:cubicBezTo>
                    <a:pt x="25" y="77"/>
                    <a:pt x="1" y="112"/>
                    <a:pt x="9" y="148"/>
                  </a:cubicBezTo>
                  <a:cubicBezTo>
                    <a:pt x="34" y="264"/>
                    <a:pt x="149" y="480"/>
                    <a:pt x="412" y="480"/>
                  </a:cubicBezTo>
                  <a:cubicBezTo>
                    <a:pt x="685" y="480"/>
                    <a:pt x="758" y="210"/>
                    <a:pt x="757" y="69"/>
                  </a:cubicBezTo>
                  <a:cubicBezTo>
                    <a:pt x="757" y="31"/>
                    <a:pt x="726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667401" y="5975786"/>
              <a:ext cx="36130" cy="22975"/>
            </a:xfrm>
            <a:custGeom>
              <a:avLst/>
              <a:gdLst/>
              <a:ahLst/>
              <a:cxnLst/>
              <a:rect l="l" t="t" r="r" b="b"/>
              <a:pathLst>
                <a:path w="758" h="482" extrusionOk="0">
                  <a:moveTo>
                    <a:pt x="689" y="1"/>
                  </a:moveTo>
                  <a:cubicBezTo>
                    <a:pt x="652" y="1"/>
                    <a:pt x="621" y="31"/>
                    <a:pt x="621" y="69"/>
                  </a:cubicBezTo>
                  <a:cubicBezTo>
                    <a:pt x="621" y="80"/>
                    <a:pt x="619" y="346"/>
                    <a:pt x="412" y="346"/>
                  </a:cubicBezTo>
                  <a:cubicBezTo>
                    <a:pt x="195" y="346"/>
                    <a:pt x="144" y="133"/>
                    <a:pt x="141" y="122"/>
                  </a:cubicBezTo>
                  <a:cubicBezTo>
                    <a:pt x="134" y="90"/>
                    <a:pt x="106" y="68"/>
                    <a:pt x="75" y="68"/>
                  </a:cubicBezTo>
                  <a:cubicBezTo>
                    <a:pt x="70" y="68"/>
                    <a:pt x="66" y="69"/>
                    <a:pt x="61" y="70"/>
                  </a:cubicBezTo>
                  <a:cubicBezTo>
                    <a:pt x="25" y="78"/>
                    <a:pt x="1" y="113"/>
                    <a:pt x="9" y="149"/>
                  </a:cubicBezTo>
                  <a:cubicBezTo>
                    <a:pt x="34" y="265"/>
                    <a:pt x="149" y="481"/>
                    <a:pt x="412" y="481"/>
                  </a:cubicBezTo>
                  <a:cubicBezTo>
                    <a:pt x="685" y="481"/>
                    <a:pt x="757" y="211"/>
                    <a:pt x="757" y="69"/>
                  </a:cubicBezTo>
                  <a:cubicBezTo>
                    <a:pt x="757" y="31"/>
                    <a:pt x="727" y="1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753389" y="5975739"/>
              <a:ext cx="36082" cy="23022"/>
            </a:xfrm>
            <a:custGeom>
              <a:avLst/>
              <a:gdLst/>
              <a:ahLst/>
              <a:cxnLst/>
              <a:rect l="l" t="t" r="r" b="b"/>
              <a:pathLst>
                <a:path w="757" h="483" extrusionOk="0">
                  <a:moveTo>
                    <a:pt x="688" y="1"/>
                  </a:moveTo>
                  <a:cubicBezTo>
                    <a:pt x="650" y="1"/>
                    <a:pt x="621" y="30"/>
                    <a:pt x="621" y="69"/>
                  </a:cubicBezTo>
                  <a:cubicBezTo>
                    <a:pt x="621" y="80"/>
                    <a:pt x="618" y="346"/>
                    <a:pt x="412" y="346"/>
                  </a:cubicBezTo>
                  <a:cubicBezTo>
                    <a:pt x="194" y="346"/>
                    <a:pt x="143" y="132"/>
                    <a:pt x="141" y="122"/>
                  </a:cubicBezTo>
                  <a:cubicBezTo>
                    <a:pt x="133" y="91"/>
                    <a:pt x="106" y="69"/>
                    <a:pt x="74" y="69"/>
                  </a:cubicBezTo>
                  <a:cubicBezTo>
                    <a:pt x="69" y="69"/>
                    <a:pt x="65" y="70"/>
                    <a:pt x="60" y="71"/>
                  </a:cubicBezTo>
                  <a:cubicBezTo>
                    <a:pt x="23" y="79"/>
                    <a:pt x="0" y="114"/>
                    <a:pt x="8" y="150"/>
                  </a:cubicBezTo>
                  <a:cubicBezTo>
                    <a:pt x="33" y="266"/>
                    <a:pt x="148" y="482"/>
                    <a:pt x="412" y="482"/>
                  </a:cubicBezTo>
                  <a:cubicBezTo>
                    <a:pt x="684" y="482"/>
                    <a:pt x="755" y="212"/>
                    <a:pt x="756" y="69"/>
                  </a:cubicBezTo>
                  <a:cubicBezTo>
                    <a:pt x="756" y="30"/>
                    <a:pt x="727" y="1"/>
                    <a:pt x="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5793943" y="-396865"/>
            <a:ext cx="1030317" cy="1149862"/>
            <a:chOff x="5072836" y="892909"/>
            <a:chExt cx="282224" cy="314970"/>
          </a:xfrm>
        </p:grpSpPr>
        <p:sp>
          <p:nvSpPr>
            <p:cNvPr id="248" name="Google Shape;248;p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3"/>
          <p:cNvGrpSpPr/>
          <p:nvPr/>
        </p:nvGrpSpPr>
        <p:grpSpPr>
          <a:xfrm rot="-739742">
            <a:off x="707776" y="2726497"/>
            <a:ext cx="1647158" cy="1831137"/>
            <a:chOff x="4728600" y="-742191"/>
            <a:chExt cx="432608" cy="480940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3"/>
          <p:cNvGrpSpPr/>
          <p:nvPr/>
        </p:nvGrpSpPr>
        <p:grpSpPr>
          <a:xfrm>
            <a:off x="544117" y="4155984"/>
            <a:ext cx="351768" cy="349718"/>
            <a:chOff x="4789992" y="5348109"/>
            <a:chExt cx="351768" cy="349718"/>
          </a:xfrm>
        </p:grpSpPr>
        <p:sp>
          <p:nvSpPr>
            <p:cNvPr id="278" name="Google Shape;278;p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3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"/>
          <p:cNvSpPr/>
          <p:nvPr/>
        </p:nvSpPr>
        <p:spPr>
          <a:xfrm>
            <a:off x="3155153" y="467225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"/>
          <p:cNvSpPr/>
          <p:nvPr/>
        </p:nvSpPr>
        <p:spPr>
          <a:xfrm>
            <a:off x="7768555" y="4834199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"/>
          <p:cNvSpPr/>
          <p:nvPr/>
        </p:nvSpPr>
        <p:spPr>
          <a:xfrm>
            <a:off x="8394278" y="4573673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"/>
          <p:cNvSpPr/>
          <p:nvPr/>
        </p:nvSpPr>
        <p:spPr>
          <a:xfrm>
            <a:off x="8479894" y="1796731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"/>
          <p:cNvSpPr/>
          <p:nvPr/>
        </p:nvSpPr>
        <p:spPr>
          <a:xfrm>
            <a:off x="374231" y="3837969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"/>
          <p:cNvSpPr/>
          <p:nvPr/>
        </p:nvSpPr>
        <p:spPr>
          <a:xfrm>
            <a:off x="6421520" y="479662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0"/>
                </a:moveTo>
                <a:cubicBezTo>
                  <a:pt x="577" y="0"/>
                  <a:pt x="533" y="272"/>
                  <a:pt x="525" y="526"/>
                </a:cubicBezTo>
                <a:cubicBezTo>
                  <a:pt x="325" y="540"/>
                  <a:pt x="1" y="607"/>
                  <a:pt x="1" y="607"/>
                </a:cubicBezTo>
                <a:cubicBezTo>
                  <a:pt x="1" y="607"/>
                  <a:pt x="271" y="649"/>
                  <a:pt x="524" y="659"/>
                </a:cubicBezTo>
                <a:cubicBezTo>
                  <a:pt x="530" y="916"/>
                  <a:pt x="577" y="1183"/>
                  <a:pt x="577" y="1183"/>
                </a:cubicBezTo>
                <a:cubicBezTo>
                  <a:pt x="577" y="1183"/>
                  <a:pt x="643" y="860"/>
                  <a:pt x="657" y="660"/>
                </a:cubicBezTo>
                <a:cubicBezTo>
                  <a:pt x="915" y="654"/>
                  <a:pt x="1184" y="607"/>
                  <a:pt x="1184" y="607"/>
                </a:cubicBezTo>
                <a:cubicBezTo>
                  <a:pt x="1184" y="607"/>
                  <a:pt x="857" y="540"/>
                  <a:pt x="657" y="526"/>
                </a:cubicBezTo>
                <a:cubicBezTo>
                  <a:pt x="643" y="326"/>
                  <a:pt x="577" y="0"/>
                  <a:pt x="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"/>
          <p:cNvSpPr/>
          <p:nvPr/>
        </p:nvSpPr>
        <p:spPr>
          <a:xfrm>
            <a:off x="8651402" y="3574669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396660" y="471236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"/>
          <p:cNvSpPr/>
          <p:nvPr/>
        </p:nvSpPr>
        <p:spPr>
          <a:xfrm>
            <a:off x="390306" y="2800957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"/>
          <p:cNvSpPr/>
          <p:nvPr/>
        </p:nvSpPr>
        <p:spPr>
          <a:xfrm>
            <a:off x="13754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2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688" name="Google Shape;1688;p2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22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694" name="Google Shape;1694;p22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2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717" name="Google Shape;1717;p2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2"/>
          <p:cNvGrpSpPr/>
          <p:nvPr/>
        </p:nvGrpSpPr>
        <p:grpSpPr>
          <a:xfrm>
            <a:off x="8219151" y="1104306"/>
            <a:ext cx="1173989" cy="1414475"/>
            <a:chOff x="5234039" y="-267543"/>
            <a:chExt cx="313064" cy="377173"/>
          </a:xfrm>
        </p:grpSpPr>
        <p:sp>
          <p:nvSpPr>
            <p:cNvPr id="1728" name="Google Shape;1728;p2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22"/>
          <p:cNvGrpSpPr/>
          <p:nvPr/>
        </p:nvGrpSpPr>
        <p:grpSpPr>
          <a:xfrm>
            <a:off x="2936709" y="252373"/>
            <a:ext cx="568152" cy="575260"/>
            <a:chOff x="3063709" y="-107293"/>
            <a:chExt cx="201909" cy="204435"/>
          </a:xfrm>
        </p:grpSpPr>
        <p:sp>
          <p:nvSpPr>
            <p:cNvPr id="1748" name="Google Shape;1748;p22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0" name="Google Shape;1760;p22"/>
          <p:cNvSpPr txBox="1">
            <a:spLocks noGrp="1"/>
          </p:cNvSpPr>
          <p:nvPr>
            <p:ph type="title"/>
          </p:nvPr>
        </p:nvSpPr>
        <p:spPr>
          <a:xfrm>
            <a:off x="720000" y="1197225"/>
            <a:ext cx="4071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2"/>
          <p:cNvSpPr txBox="1">
            <a:spLocks noGrp="1"/>
          </p:cNvSpPr>
          <p:nvPr>
            <p:ph type="subTitle" idx="1"/>
          </p:nvPr>
        </p:nvSpPr>
        <p:spPr>
          <a:xfrm rot="-253">
            <a:off x="720000" y="1832690"/>
            <a:ext cx="4071000" cy="2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✦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62" name="Google Shape;1762;p22"/>
          <p:cNvSpPr>
            <a:spLocks noGrp="1"/>
          </p:cNvSpPr>
          <p:nvPr>
            <p:ph type="pic" idx="2"/>
          </p:nvPr>
        </p:nvSpPr>
        <p:spPr>
          <a:xfrm>
            <a:off x="5113925" y="1288450"/>
            <a:ext cx="2782200" cy="27822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763" name="Google Shape;1763;p22"/>
          <p:cNvGrpSpPr/>
          <p:nvPr/>
        </p:nvGrpSpPr>
        <p:grpSpPr>
          <a:xfrm>
            <a:off x="2822185" y="4523715"/>
            <a:ext cx="334562" cy="314811"/>
            <a:chOff x="4849812" y="4937475"/>
            <a:chExt cx="398098" cy="374552"/>
          </a:xfrm>
        </p:grpSpPr>
        <p:sp>
          <p:nvSpPr>
            <p:cNvPr id="1764" name="Google Shape;1764;p22"/>
            <p:cNvSpPr/>
            <p:nvPr/>
          </p:nvSpPr>
          <p:spPr>
            <a:xfrm>
              <a:off x="4880651" y="4941860"/>
              <a:ext cx="367259" cy="367306"/>
            </a:xfrm>
            <a:custGeom>
              <a:avLst/>
              <a:gdLst/>
              <a:ahLst/>
              <a:cxnLst/>
              <a:rect l="l" t="t" r="r" b="b"/>
              <a:pathLst>
                <a:path w="7705" h="7706" extrusionOk="0">
                  <a:moveTo>
                    <a:pt x="3853" y="0"/>
                  </a:moveTo>
                  <a:cubicBezTo>
                    <a:pt x="1725" y="0"/>
                    <a:pt x="1" y="1725"/>
                    <a:pt x="1" y="3853"/>
                  </a:cubicBezTo>
                  <a:cubicBezTo>
                    <a:pt x="1" y="5980"/>
                    <a:pt x="1725" y="7705"/>
                    <a:pt x="3853" y="7705"/>
                  </a:cubicBezTo>
                  <a:cubicBezTo>
                    <a:pt x="5980" y="7705"/>
                    <a:pt x="7705" y="5980"/>
                    <a:pt x="7705" y="3853"/>
                  </a:cubicBezTo>
                  <a:cubicBezTo>
                    <a:pt x="7705" y="1725"/>
                    <a:pt x="5980" y="0"/>
                    <a:pt x="3853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4880556" y="5098059"/>
              <a:ext cx="367259" cy="73595"/>
            </a:xfrm>
            <a:custGeom>
              <a:avLst/>
              <a:gdLst/>
              <a:ahLst/>
              <a:cxnLst/>
              <a:rect l="l" t="t" r="r" b="b"/>
              <a:pathLst>
                <a:path w="7705" h="1544" extrusionOk="0">
                  <a:moveTo>
                    <a:pt x="45" y="1"/>
                  </a:moveTo>
                  <a:cubicBezTo>
                    <a:pt x="16" y="188"/>
                    <a:pt x="1" y="379"/>
                    <a:pt x="1" y="575"/>
                  </a:cubicBezTo>
                  <a:cubicBezTo>
                    <a:pt x="1" y="622"/>
                    <a:pt x="4" y="667"/>
                    <a:pt x="6" y="714"/>
                  </a:cubicBezTo>
                  <a:cubicBezTo>
                    <a:pt x="620" y="747"/>
                    <a:pt x="1219" y="862"/>
                    <a:pt x="1809" y="1040"/>
                  </a:cubicBezTo>
                  <a:cubicBezTo>
                    <a:pt x="2150" y="1143"/>
                    <a:pt x="2484" y="1271"/>
                    <a:pt x="2824" y="1377"/>
                  </a:cubicBezTo>
                  <a:cubicBezTo>
                    <a:pt x="3161" y="1484"/>
                    <a:pt x="3511" y="1544"/>
                    <a:pt x="3865" y="1544"/>
                  </a:cubicBezTo>
                  <a:cubicBezTo>
                    <a:pt x="3868" y="1544"/>
                    <a:pt x="3871" y="1544"/>
                    <a:pt x="3874" y="1544"/>
                  </a:cubicBezTo>
                  <a:cubicBezTo>
                    <a:pt x="4517" y="1543"/>
                    <a:pt x="5130" y="1345"/>
                    <a:pt x="5747" y="1188"/>
                  </a:cubicBezTo>
                  <a:cubicBezTo>
                    <a:pt x="6083" y="1101"/>
                    <a:pt x="6426" y="1021"/>
                    <a:pt x="6772" y="990"/>
                  </a:cubicBezTo>
                  <a:cubicBezTo>
                    <a:pt x="6883" y="980"/>
                    <a:pt x="6995" y="975"/>
                    <a:pt x="7106" y="975"/>
                  </a:cubicBezTo>
                  <a:cubicBezTo>
                    <a:pt x="7298" y="975"/>
                    <a:pt x="7489" y="989"/>
                    <a:pt x="7678" y="1015"/>
                  </a:cubicBezTo>
                  <a:cubicBezTo>
                    <a:pt x="7695" y="870"/>
                    <a:pt x="7704" y="723"/>
                    <a:pt x="7704" y="575"/>
                  </a:cubicBezTo>
                  <a:cubicBezTo>
                    <a:pt x="7704" y="531"/>
                    <a:pt x="7703" y="487"/>
                    <a:pt x="7700" y="444"/>
                  </a:cubicBezTo>
                  <a:cubicBezTo>
                    <a:pt x="7098" y="235"/>
                    <a:pt x="6456" y="162"/>
                    <a:pt x="5818" y="152"/>
                  </a:cubicBezTo>
                  <a:cubicBezTo>
                    <a:pt x="5768" y="151"/>
                    <a:pt x="5717" y="150"/>
                    <a:pt x="5667" y="150"/>
                  </a:cubicBezTo>
                  <a:cubicBezTo>
                    <a:pt x="5039" y="150"/>
                    <a:pt x="4415" y="208"/>
                    <a:pt x="3790" y="262"/>
                  </a:cubicBezTo>
                  <a:cubicBezTo>
                    <a:pt x="3282" y="304"/>
                    <a:pt x="2772" y="344"/>
                    <a:pt x="2263" y="344"/>
                  </a:cubicBezTo>
                  <a:cubicBezTo>
                    <a:pt x="2099" y="344"/>
                    <a:pt x="1935" y="340"/>
                    <a:pt x="1772" y="331"/>
                  </a:cubicBezTo>
                  <a:cubicBezTo>
                    <a:pt x="1183" y="298"/>
                    <a:pt x="601" y="194"/>
                    <a:pt x="45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4934703" y="4963691"/>
              <a:ext cx="255961" cy="44185"/>
            </a:xfrm>
            <a:custGeom>
              <a:avLst/>
              <a:gdLst/>
              <a:ahLst/>
              <a:cxnLst/>
              <a:rect l="l" t="t" r="r" b="b"/>
              <a:pathLst>
                <a:path w="5370" h="927" extrusionOk="0">
                  <a:moveTo>
                    <a:pt x="4542" y="1"/>
                  </a:moveTo>
                  <a:cubicBezTo>
                    <a:pt x="4481" y="24"/>
                    <a:pt x="4423" y="48"/>
                    <a:pt x="4364" y="70"/>
                  </a:cubicBezTo>
                  <a:cubicBezTo>
                    <a:pt x="3726" y="301"/>
                    <a:pt x="3056" y="410"/>
                    <a:pt x="2380" y="419"/>
                  </a:cubicBezTo>
                  <a:cubicBezTo>
                    <a:pt x="2344" y="420"/>
                    <a:pt x="2308" y="420"/>
                    <a:pt x="2272" y="420"/>
                  </a:cubicBezTo>
                  <a:cubicBezTo>
                    <a:pt x="1667" y="420"/>
                    <a:pt x="1062" y="355"/>
                    <a:pt x="463" y="274"/>
                  </a:cubicBezTo>
                  <a:cubicBezTo>
                    <a:pt x="299" y="393"/>
                    <a:pt x="144" y="524"/>
                    <a:pt x="1" y="666"/>
                  </a:cubicBezTo>
                  <a:cubicBezTo>
                    <a:pt x="548" y="834"/>
                    <a:pt x="1124" y="902"/>
                    <a:pt x="1695" y="920"/>
                  </a:cubicBezTo>
                  <a:cubicBezTo>
                    <a:pt x="1843" y="924"/>
                    <a:pt x="1992" y="927"/>
                    <a:pt x="2141" y="927"/>
                  </a:cubicBezTo>
                  <a:cubicBezTo>
                    <a:pt x="2530" y="927"/>
                    <a:pt x="2921" y="909"/>
                    <a:pt x="3305" y="855"/>
                  </a:cubicBezTo>
                  <a:cubicBezTo>
                    <a:pt x="3767" y="789"/>
                    <a:pt x="4227" y="702"/>
                    <a:pt x="4690" y="647"/>
                  </a:cubicBezTo>
                  <a:cubicBezTo>
                    <a:pt x="4912" y="620"/>
                    <a:pt x="5141" y="603"/>
                    <a:pt x="5370" y="600"/>
                  </a:cubicBezTo>
                  <a:cubicBezTo>
                    <a:pt x="5123" y="365"/>
                    <a:pt x="4844" y="164"/>
                    <a:pt x="4542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4889803" y="5034807"/>
              <a:ext cx="352101" cy="60964"/>
            </a:xfrm>
            <a:custGeom>
              <a:avLst/>
              <a:gdLst/>
              <a:ahLst/>
              <a:cxnLst/>
              <a:rect l="l" t="t" r="r" b="b"/>
              <a:pathLst>
                <a:path w="7387" h="1279" extrusionOk="0">
                  <a:moveTo>
                    <a:pt x="2295" y="0"/>
                  </a:moveTo>
                  <a:cubicBezTo>
                    <a:pt x="2259" y="0"/>
                    <a:pt x="2222" y="1"/>
                    <a:pt x="2185" y="2"/>
                  </a:cubicBezTo>
                  <a:cubicBezTo>
                    <a:pt x="1522" y="17"/>
                    <a:pt x="871" y="152"/>
                    <a:pt x="212" y="191"/>
                  </a:cubicBezTo>
                  <a:cubicBezTo>
                    <a:pt x="129" y="356"/>
                    <a:pt x="58" y="527"/>
                    <a:pt x="0" y="705"/>
                  </a:cubicBezTo>
                  <a:cubicBezTo>
                    <a:pt x="538" y="883"/>
                    <a:pt x="1079" y="1054"/>
                    <a:pt x="1636" y="1160"/>
                  </a:cubicBezTo>
                  <a:cubicBezTo>
                    <a:pt x="2042" y="1239"/>
                    <a:pt x="2453" y="1279"/>
                    <a:pt x="2864" y="1279"/>
                  </a:cubicBezTo>
                  <a:cubicBezTo>
                    <a:pt x="3101" y="1279"/>
                    <a:pt x="3338" y="1266"/>
                    <a:pt x="3574" y="1239"/>
                  </a:cubicBezTo>
                  <a:cubicBezTo>
                    <a:pt x="4258" y="1162"/>
                    <a:pt x="4926" y="993"/>
                    <a:pt x="5606" y="896"/>
                  </a:cubicBezTo>
                  <a:cubicBezTo>
                    <a:pt x="5923" y="849"/>
                    <a:pt x="6239" y="818"/>
                    <a:pt x="6559" y="818"/>
                  </a:cubicBezTo>
                  <a:cubicBezTo>
                    <a:pt x="6574" y="818"/>
                    <a:pt x="6590" y="818"/>
                    <a:pt x="6605" y="818"/>
                  </a:cubicBezTo>
                  <a:cubicBezTo>
                    <a:pt x="6870" y="820"/>
                    <a:pt x="7132" y="860"/>
                    <a:pt x="7387" y="925"/>
                  </a:cubicBezTo>
                  <a:cubicBezTo>
                    <a:pt x="7358" y="812"/>
                    <a:pt x="7322" y="699"/>
                    <a:pt x="7282" y="590"/>
                  </a:cubicBezTo>
                  <a:cubicBezTo>
                    <a:pt x="6991" y="648"/>
                    <a:pt x="6692" y="674"/>
                    <a:pt x="6394" y="674"/>
                  </a:cubicBezTo>
                  <a:cubicBezTo>
                    <a:pt x="6212" y="674"/>
                    <a:pt x="6031" y="664"/>
                    <a:pt x="5851" y="647"/>
                  </a:cubicBezTo>
                  <a:cubicBezTo>
                    <a:pt x="5646" y="629"/>
                    <a:pt x="5442" y="598"/>
                    <a:pt x="5239" y="556"/>
                  </a:cubicBezTo>
                  <a:cubicBezTo>
                    <a:pt x="5076" y="522"/>
                    <a:pt x="4910" y="500"/>
                    <a:pt x="4748" y="463"/>
                  </a:cubicBezTo>
                  <a:cubicBezTo>
                    <a:pt x="4580" y="427"/>
                    <a:pt x="4413" y="384"/>
                    <a:pt x="4247" y="341"/>
                  </a:cubicBezTo>
                  <a:cubicBezTo>
                    <a:pt x="3919" y="255"/>
                    <a:pt x="3593" y="165"/>
                    <a:pt x="3259" y="100"/>
                  </a:cubicBezTo>
                  <a:cubicBezTo>
                    <a:pt x="2940" y="37"/>
                    <a:pt x="2619" y="0"/>
                    <a:pt x="2295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4888373" y="5176277"/>
              <a:ext cx="351243" cy="91231"/>
            </a:xfrm>
            <a:custGeom>
              <a:avLst/>
              <a:gdLst/>
              <a:ahLst/>
              <a:cxnLst/>
              <a:rect l="l" t="t" r="r" b="b"/>
              <a:pathLst>
                <a:path w="7369" h="1914" extrusionOk="0">
                  <a:moveTo>
                    <a:pt x="6350" y="1"/>
                  </a:moveTo>
                  <a:cubicBezTo>
                    <a:pt x="6273" y="1"/>
                    <a:pt x="6196" y="2"/>
                    <a:pt x="6119" y="6"/>
                  </a:cubicBezTo>
                  <a:cubicBezTo>
                    <a:pt x="5804" y="18"/>
                    <a:pt x="5491" y="55"/>
                    <a:pt x="5180" y="102"/>
                  </a:cubicBezTo>
                  <a:cubicBezTo>
                    <a:pt x="4553" y="196"/>
                    <a:pt x="3934" y="332"/>
                    <a:pt x="3308" y="430"/>
                  </a:cubicBezTo>
                  <a:cubicBezTo>
                    <a:pt x="2888" y="494"/>
                    <a:pt x="2463" y="542"/>
                    <a:pt x="2038" y="542"/>
                  </a:cubicBezTo>
                  <a:cubicBezTo>
                    <a:pt x="1846" y="542"/>
                    <a:pt x="1654" y="533"/>
                    <a:pt x="1462" y="510"/>
                  </a:cubicBezTo>
                  <a:cubicBezTo>
                    <a:pt x="945" y="448"/>
                    <a:pt x="451" y="289"/>
                    <a:pt x="0" y="35"/>
                  </a:cubicBezTo>
                  <a:lnTo>
                    <a:pt x="0" y="35"/>
                  </a:lnTo>
                  <a:cubicBezTo>
                    <a:pt x="40" y="168"/>
                    <a:pt x="86" y="297"/>
                    <a:pt x="139" y="424"/>
                  </a:cubicBezTo>
                  <a:cubicBezTo>
                    <a:pt x="562" y="658"/>
                    <a:pt x="1055" y="731"/>
                    <a:pt x="1534" y="762"/>
                  </a:cubicBezTo>
                  <a:cubicBezTo>
                    <a:pt x="2083" y="799"/>
                    <a:pt x="2636" y="791"/>
                    <a:pt x="3180" y="883"/>
                  </a:cubicBezTo>
                  <a:cubicBezTo>
                    <a:pt x="3663" y="966"/>
                    <a:pt x="4138" y="1101"/>
                    <a:pt x="4601" y="1259"/>
                  </a:cubicBezTo>
                  <a:cubicBezTo>
                    <a:pt x="5116" y="1434"/>
                    <a:pt x="5621" y="1642"/>
                    <a:pt x="6100" y="1898"/>
                  </a:cubicBezTo>
                  <a:cubicBezTo>
                    <a:pt x="6108" y="1903"/>
                    <a:pt x="6119" y="1909"/>
                    <a:pt x="6128" y="1914"/>
                  </a:cubicBezTo>
                  <a:cubicBezTo>
                    <a:pt x="6706" y="1442"/>
                    <a:pt x="7143" y="806"/>
                    <a:pt x="7369" y="76"/>
                  </a:cubicBezTo>
                  <a:cubicBezTo>
                    <a:pt x="7266" y="61"/>
                    <a:pt x="7162" y="50"/>
                    <a:pt x="7058" y="39"/>
                  </a:cubicBezTo>
                  <a:cubicBezTo>
                    <a:pt x="6822" y="15"/>
                    <a:pt x="6587" y="1"/>
                    <a:pt x="6350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4917687" y="5229900"/>
              <a:ext cx="235513" cy="74071"/>
            </a:xfrm>
            <a:custGeom>
              <a:avLst/>
              <a:gdLst/>
              <a:ahLst/>
              <a:cxnLst/>
              <a:rect l="l" t="t" r="r" b="b"/>
              <a:pathLst>
                <a:path w="4941" h="1554" extrusionOk="0">
                  <a:moveTo>
                    <a:pt x="948" y="0"/>
                  </a:moveTo>
                  <a:cubicBezTo>
                    <a:pt x="629" y="0"/>
                    <a:pt x="311" y="47"/>
                    <a:pt x="1" y="129"/>
                  </a:cubicBezTo>
                  <a:cubicBezTo>
                    <a:pt x="117" y="283"/>
                    <a:pt x="244" y="428"/>
                    <a:pt x="382" y="562"/>
                  </a:cubicBezTo>
                  <a:cubicBezTo>
                    <a:pt x="535" y="515"/>
                    <a:pt x="693" y="496"/>
                    <a:pt x="853" y="496"/>
                  </a:cubicBezTo>
                  <a:cubicBezTo>
                    <a:pt x="1108" y="496"/>
                    <a:pt x="1366" y="545"/>
                    <a:pt x="1611" y="610"/>
                  </a:cubicBezTo>
                  <a:cubicBezTo>
                    <a:pt x="2296" y="792"/>
                    <a:pt x="2919" y="1158"/>
                    <a:pt x="3577" y="1416"/>
                  </a:cubicBezTo>
                  <a:cubicBezTo>
                    <a:pt x="3707" y="1467"/>
                    <a:pt x="3841" y="1513"/>
                    <a:pt x="3975" y="1553"/>
                  </a:cubicBezTo>
                  <a:cubicBezTo>
                    <a:pt x="4318" y="1473"/>
                    <a:pt x="4640" y="1344"/>
                    <a:pt x="4941" y="1178"/>
                  </a:cubicBezTo>
                  <a:cubicBezTo>
                    <a:pt x="4658" y="1155"/>
                    <a:pt x="4380" y="1105"/>
                    <a:pt x="4108" y="1019"/>
                  </a:cubicBezTo>
                  <a:cubicBezTo>
                    <a:pt x="3875" y="948"/>
                    <a:pt x="3647" y="871"/>
                    <a:pt x="3423" y="772"/>
                  </a:cubicBezTo>
                  <a:cubicBezTo>
                    <a:pt x="3202" y="676"/>
                    <a:pt x="2984" y="568"/>
                    <a:pt x="2764" y="468"/>
                  </a:cubicBezTo>
                  <a:cubicBezTo>
                    <a:pt x="2329" y="268"/>
                    <a:pt x="1873" y="100"/>
                    <a:pt x="1397" y="32"/>
                  </a:cubicBezTo>
                  <a:cubicBezTo>
                    <a:pt x="1247" y="11"/>
                    <a:pt x="1097" y="0"/>
                    <a:pt x="948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4849812" y="5008877"/>
              <a:ext cx="344618" cy="303149"/>
            </a:xfrm>
            <a:custGeom>
              <a:avLst/>
              <a:gdLst/>
              <a:ahLst/>
              <a:cxnLst/>
              <a:rect l="l" t="t" r="r" b="b"/>
              <a:pathLst>
                <a:path w="7230" h="6360" extrusionOk="0">
                  <a:moveTo>
                    <a:pt x="1514" y="0"/>
                  </a:moveTo>
                  <a:cubicBezTo>
                    <a:pt x="1513" y="0"/>
                    <a:pt x="1512" y="1"/>
                    <a:pt x="1510" y="2"/>
                  </a:cubicBezTo>
                  <a:cubicBezTo>
                    <a:pt x="1" y="1463"/>
                    <a:pt x="523" y="4184"/>
                    <a:pt x="1997" y="5463"/>
                  </a:cubicBezTo>
                  <a:cubicBezTo>
                    <a:pt x="2684" y="6058"/>
                    <a:pt x="3589" y="6360"/>
                    <a:pt x="4491" y="6360"/>
                  </a:cubicBezTo>
                  <a:cubicBezTo>
                    <a:pt x="5504" y="6360"/>
                    <a:pt x="6513" y="5980"/>
                    <a:pt x="7209" y="5210"/>
                  </a:cubicBezTo>
                  <a:cubicBezTo>
                    <a:pt x="7230" y="5187"/>
                    <a:pt x="7209" y="5155"/>
                    <a:pt x="7184" y="5155"/>
                  </a:cubicBezTo>
                  <a:cubicBezTo>
                    <a:pt x="7177" y="5155"/>
                    <a:pt x="7169" y="5158"/>
                    <a:pt x="7162" y="5164"/>
                  </a:cubicBezTo>
                  <a:cubicBezTo>
                    <a:pt x="6433" y="5879"/>
                    <a:pt x="5444" y="6259"/>
                    <a:pt x="4459" y="6259"/>
                  </a:cubicBezTo>
                  <a:cubicBezTo>
                    <a:pt x="3608" y="6259"/>
                    <a:pt x="2759" y="5975"/>
                    <a:pt x="2083" y="5377"/>
                  </a:cubicBezTo>
                  <a:cubicBezTo>
                    <a:pt x="615" y="4080"/>
                    <a:pt x="190" y="1552"/>
                    <a:pt x="1519" y="11"/>
                  </a:cubicBezTo>
                  <a:cubicBezTo>
                    <a:pt x="1523" y="7"/>
                    <a:pt x="1519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4984132" y="4937475"/>
              <a:ext cx="246142" cy="101955"/>
            </a:xfrm>
            <a:custGeom>
              <a:avLst/>
              <a:gdLst/>
              <a:ahLst/>
              <a:cxnLst/>
              <a:rect l="l" t="t" r="r" b="b"/>
              <a:pathLst>
                <a:path w="5164" h="2139" extrusionOk="0">
                  <a:moveTo>
                    <a:pt x="1680" y="0"/>
                  </a:moveTo>
                  <a:cubicBezTo>
                    <a:pt x="1076" y="0"/>
                    <a:pt x="472" y="138"/>
                    <a:pt x="14" y="477"/>
                  </a:cubicBezTo>
                  <a:cubicBezTo>
                    <a:pt x="0" y="487"/>
                    <a:pt x="7" y="507"/>
                    <a:pt x="21" y="507"/>
                  </a:cubicBezTo>
                  <a:cubicBezTo>
                    <a:pt x="23" y="507"/>
                    <a:pt x="26" y="506"/>
                    <a:pt x="29" y="505"/>
                  </a:cubicBezTo>
                  <a:cubicBezTo>
                    <a:pt x="498" y="234"/>
                    <a:pt x="1063" y="117"/>
                    <a:pt x="1629" y="117"/>
                  </a:cubicBezTo>
                  <a:cubicBezTo>
                    <a:pt x="2096" y="117"/>
                    <a:pt x="2563" y="197"/>
                    <a:pt x="2977" y="337"/>
                  </a:cubicBezTo>
                  <a:cubicBezTo>
                    <a:pt x="3909" y="652"/>
                    <a:pt x="4610" y="1279"/>
                    <a:pt x="5100" y="2124"/>
                  </a:cubicBezTo>
                  <a:cubicBezTo>
                    <a:pt x="5106" y="2135"/>
                    <a:pt x="5115" y="2139"/>
                    <a:pt x="5124" y="2139"/>
                  </a:cubicBezTo>
                  <a:cubicBezTo>
                    <a:pt x="5144" y="2139"/>
                    <a:pt x="5163" y="2118"/>
                    <a:pt x="5153" y="2095"/>
                  </a:cubicBezTo>
                  <a:cubicBezTo>
                    <a:pt x="4736" y="1224"/>
                    <a:pt x="3925" y="525"/>
                    <a:pt x="3012" y="217"/>
                  </a:cubicBezTo>
                  <a:cubicBezTo>
                    <a:pt x="2612" y="82"/>
                    <a:pt x="2146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4959822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4929651" y="5062596"/>
              <a:ext cx="45854" cy="45854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7" y="962"/>
                    <a:pt x="962" y="747"/>
                    <a:pt x="962" y="481"/>
                  </a:cubicBezTo>
                  <a:cubicBezTo>
                    <a:pt x="962" y="215"/>
                    <a:pt x="747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5051387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5062827" y="5062596"/>
              <a:ext cx="45806" cy="45854"/>
            </a:xfrm>
            <a:custGeom>
              <a:avLst/>
              <a:gdLst/>
              <a:ahLst/>
              <a:cxnLst/>
              <a:rect l="l" t="t" r="r" b="b"/>
              <a:pathLst>
                <a:path w="961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6" y="962"/>
                    <a:pt x="961" y="747"/>
                    <a:pt x="961" y="481"/>
                  </a:cubicBezTo>
                  <a:cubicBezTo>
                    <a:pt x="961" y="215"/>
                    <a:pt x="746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4998860" y="5051585"/>
              <a:ext cx="49810" cy="28933"/>
            </a:xfrm>
            <a:custGeom>
              <a:avLst/>
              <a:gdLst/>
              <a:ahLst/>
              <a:cxnLst/>
              <a:rect l="l" t="t" r="r" b="b"/>
              <a:pathLst>
                <a:path w="1045" h="607" extrusionOk="0">
                  <a:moveTo>
                    <a:pt x="959" y="1"/>
                  </a:moveTo>
                  <a:cubicBezTo>
                    <a:pt x="957" y="1"/>
                    <a:pt x="955" y="1"/>
                    <a:pt x="952" y="1"/>
                  </a:cubicBezTo>
                  <a:cubicBezTo>
                    <a:pt x="913" y="4"/>
                    <a:pt x="881" y="39"/>
                    <a:pt x="883" y="80"/>
                  </a:cubicBezTo>
                  <a:cubicBezTo>
                    <a:pt x="884" y="116"/>
                    <a:pt x="894" y="435"/>
                    <a:pt x="542" y="456"/>
                  </a:cubicBezTo>
                  <a:cubicBezTo>
                    <a:pt x="529" y="456"/>
                    <a:pt x="516" y="457"/>
                    <a:pt x="504" y="457"/>
                  </a:cubicBezTo>
                  <a:cubicBezTo>
                    <a:pt x="399" y="457"/>
                    <a:pt x="316" y="429"/>
                    <a:pt x="256" y="374"/>
                  </a:cubicBezTo>
                  <a:cubicBezTo>
                    <a:pt x="154" y="278"/>
                    <a:pt x="150" y="126"/>
                    <a:pt x="150" y="123"/>
                  </a:cubicBezTo>
                  <a:cubicBezTo>
                    <a:pt x="150" y="81"/>
                    <a:pt x="117" y="48"/>
                    <a:pt x="76" y="48"/>
                  </a:cubicBezTo>
                  <a:cubicBezTo>
                    <a:pt x="34" y="48"/>
                    <a:pt x="1" y="83"/>
                    <a:pt x="1" y="123"/>
                  </a:cubicBezTo>
                  <a:cubicBezTo>
                    <a:pt x="1" y="132"/>
                    <a:pt x="3" y="340"/>
                    <a:pt x="153" y="482"/>
                  </a:cubicBezTo>
                  <a:cubicBezTo>
                    <a:pt x="241" y="563"/>
                    <a:pt x="359" y="606"/>
                    <a:pt x="502" y="606"/>
                  </a:cubicBezTo>
                  <a:cubicBezTo>
                    <a:pt x="519" y="606"/>
                    <a:pt x="536" y="604"/>
                    <a:pt x="550" y="603"/>
                  </a:cubicBezTo>
                  <a:cubicBezTo>
                    <a:pt x="702" y="594"/>
                    <a:pt x="822" y="540"/>
                    <a:pt x="907" y="445"/>
                  </a:cubicBezTo>
                  <a:cubicBezTo>
                    <a:pt x="1045" y="289"/>
                    <a:pt x="1031" y="80"/>
                    <a:pt x="1031" y="70"/>
                  </a:cubicBezTo>
                  <a:cubicBezTo>
                    <a:pt x="1029" y="33"/>
                    <a:pt x="997" y="1"/>
                    <a:pt x="95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7" name="Google Shape;1777;p22"/>
          <p:cNvSpPr/>
          <p:nvPr/>
        </p:nvSpPr>
        <p:spPr>
          <a:xfrm>
            <a:off x="3569500" y="47787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2"/>
          <p:cNvSpPr/>
          <p:nvPr/>
        </p:nvSpPr>
        <p:spPr>
          <a:xfrm>
            <a:off x="321996" y="1863550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2"/>
          <p:cNvSpPr/>
          <p:nvPr/>
        </p:nvSpPr>
        <p:spPr>
          <a:xfrm>
            <a:off x="8423991" y="30918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22"/>
          <p:cNvSpPr/>
          <p:nvPr/>
        </p:nvSpPr>
        <p:spPr>
          <a:xfrm>
            <a:off x="1616091" y="4568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22"/>
          <p:cNvSpPr/>
          <p:nvPr/>
        </p:nvSpPr>
        <p:spPr>
          <a:xfrm>
            <a:off x="257246" y="41732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22"/>
          <p:cNvSpPr/>
          <p:nvPr/>
        </p:nvSpPr>
        <p:spPr>
          <a:xfrm>
            <a:off x="322002" y="349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2"/>
          <p:cNvSpPr/>
          <p:nvPr/>
        </p:nvSpPr>
        <p:spPr>
          <a:xfrm>
            <a:off x="7049100" y="4565142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2"/>
          <p:cNvSpPr/>
          <p:nvPr/>
        </p:nvSpPr>
        <p:spPr>
          <a:xfrm>
            <a:off x="5720070" y="46601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2"/>
          <p:cNvSpPr/>
          <p:nvPr/>
        </p:nvSpPr>
        <p:spPr>
          <a:xfrm>
            <a:off x="8097198" y="44738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22"/>
          <p:cNvSpPr/>
          <p:nvPr/>
        </p:nvSpPr>
        <p:spPr>
          <a:xfrm>
            <a:off x="8537316" y="5053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MAIN_POINT_1_1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752192" y="2813724"/>
            <a:ext cx="997807" cy="1520159"/>
            <a:chOff x="2251545" y="3095652"/>
            <a:chExt cx="344809" cy="525316"/>
          </a:xfrm>
        </p:grpSpPr>
        <p:sp>
          <p:nvSpPr>
            <p:cNvPr id="1789" name="Google Shape;1789;p2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23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802" name="Google Shape;1802;p23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23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822" name="Google Shape;1822;p2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23"/>
          <p:cNvGrpSpPr/>
          <p:nvPr/>
        </p:nvGrpSpPr>
        <p:grpSpPr>
          <a:xfrm rot="1138321">
            <a:off x="1112441" y="-139785"/>
            <a:ext cx="1223014" cy="1359591"/>
            <a:chOff x="4728600" y="-742191"/>
            <a:chExt cx="432608" cy="480940"/>
          </a:xfrm>
        </p:grpSpPr>
        <p:grpSp>
          <p:nvGrpSpPr>
            <p:cNvPr id="1839" name="Google Shape;1839;p2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1840" name="Google Shape;1840;p2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9" name="Google Shape;1849;p2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23"/>
          <p:cNvGrpSpPr/>
          <p:nvPr/>
        </p:nvGrpSpPr>
        <p:grpSpPr>
          <a:xfrm>
            <a:off x="7015670" y="960519"/>
            <a:ext cx="1128438" cy="1359634"/>
            <a:chOff x="5234039" y="-267543"/>
            <a:chExt cx="313064" cy="377173"/>
          </a:xfrm>
        </p:grpSpPr>
        <p:sp>
          <p:nvSpPr>
            <p:cNvPr id="1852" name="Google Shape;1852;p23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23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872" name="Google Shape;1872;p2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2" name="Google Shape;1882;p23"/>
          <p:cNvSpPr txBox="1">
            <a:spLocks noGrp="1"/>
          </p:cNvSpPr>
          <p:nvPr>
            <p:ph type="title"/>
          </p:nvPr>
        </p:nvSpPr>
        <p:spPr>
          <a:xfrm>
            <a:off x="3222888" y="3331488"/>
            <a:ext cx="2680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23"/>
          <p:cNvSpPr txBox="1">
            <a:spLocks noGrp="1"/>
          </p:cNvSpPr>
          <p:nvPr>
            <p:ph type="subTitle" idx="1"/>
          </p:nvPr>
        </p:nvSpPr>
        <p:spPr>
          <a:xfrm rot="-455">
            <a:off x="2307025" y="3896066"/>
            <a:ext cx="45300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3"/>
          <p:cNvSpPr>
            <a:spLocks noGrp="1"/>
          </p:cNvSpPr>
          <p:nvPr>
            <p:ph type="pic" idx="2"/>
          </p:nvPr>
        </p:nvSpPr>
        <p:spPr>
          <a:xfrm>
            <a:off x="2904588" y="773063"/>
            <a:ext cx="3317100" cy="184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5" name="Google Shape;1885;p23"/>
          <p:cNvSpPr/>
          <p:nvPr/>
        </p:nvSpPr>
        <p:spPr>
          <a:xfrm>
            <a:off x="590323" y="112132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2145463" y="476022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3"/>
          <p:cNvSpPr/>
          <p:nvPr/>
        </p:nvSpPr>
        <p:spPr>
          <a:xfrm>
            <a:off x="1061229" y="49006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3"/>
          <p:cNvSpPr/>
          <p:nvPr/>
        </p:nvSpPr>
        <p:spPr>
          <a:xfrm>
            <a:off x="590334" y="377212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3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3"/>
          <p:cNvSpPr/>
          <p:nvPr/>
        </p:nvSpPr>
        <p:spPr>
          <a:xfrm>
            <a:off x="4308425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3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"/>
          <p:cNvSpPr/>
          <p:nvPr/>
        </p:nvSpPr>
        <p:spPr>
          <a:xfrm>
            <a:off x="7450223" y="46034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23"/>
          <p:cNvSpPr/>
          <p:nvPr/>
        </p:nvSpPr>
        <p:spPr>
          <a:xfrm>
            <a:off x="2961993" y="3356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23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MAIN_POINT_1_1_1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6" name="Google Shape;1896;p2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897" name="Google Shape;1897;p2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4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903" name="Google Shape;1903;p24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5" name="Google Shape;1925;p24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926" name="Google Shape;1926;p24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6" name="Google Shape;1936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24"/>
          <p:cNvSpPr txBox="1">
            <a:spLocks noGrp="1"/>
          </p:cNvSpPr>
          <p:nvPr>
            <p:ph type="body" idx="1"/>
          </p:nvPr>
        </p:nvSpPr>
        <p:spPr>
          <a:xfrm>
            <a:off x="720000" y="1237077"/>
            <a:ext cx="7704000" cy="23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✦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8" name="Google Shape;1938;p24"/>
          <p:cNvSpPr/>
          <p:nvPr/>
        </p:nvSpPr>
        <p:spPr>
          <a:xfrm flipH="1">
            <a:off x="4251358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4"/>
          <p:cNvSpPr/>
          <p:nvPr/>
        </p:nvSpPr>
        <p:spPr>
          <a:xfrm flipH="1">
            <a:off x="1661174" y="47119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4"/>
          <p:cNvSpPr/>
          <p:nvPr/>
        </p:nvSpPr>
        <p:spPr>
          <a:xfrm flipH="1">
            <a:off x="215054" y="1876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4"/>
          <p:cNvSpPr/>
          <p:nvPr/>
        </p:nvSpPr>
        <p:spPr>
          <a:xfrm flipH="1">
            <a:off x="655101" y="2773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4"/>
          <p:cNvSpPr/>
          <p:nvPr/>
        </p:nvSpPr>
        <p:spPr>
          <a:xfrm flipH="1">
            <a:off x="8793690" y="38705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4"/>
          <p:cNvSpPr/>
          <p:nvPr/>
        </p:nvSpPr>
        <p:spPr>
          <a:xfrm flipH="1">
            <a:off x="8360359" y="65891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24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" name="Google Shape;1947;p25"/>
          <p:cNvGrpSpPr/>
          <p:nvPr/>
        </p:nvGrpSpPr>
        <p:grpSpPr>
          <a:xfrm>
            <a:off x="-2701640" y="965694"/>
            <a:ext cx="4377909" cy="4377909"/>
            <a:chOff x="530505" y="2179769"/>
            <a:chExt cx="2442212" cy="2442212"/>
          </a:xfrm>
        </p:grpSpPr>
        <p:sp>
          <p:nvSpPr>
            <p:cNvPr id="1948" name="Google Shape;1948;p25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5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5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5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25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953" name="Google Shape;1953;p2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5" name="Google Shape;1975;p25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976" name="Google Shape;1976;p25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5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5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8" name="Google Shape;1988;p25"/>
          <p:cNvSpPr txBox="1">
            <a:spLocks noGrp="1"/>
          </p:cNvSpPr>
          <p:nvPr>
            <p:ph type="subTitle" idx="1"/>
          </p:nvPr>
        </p:nvSpPr>
        <p:spPr>
          <a:xfrm>
            <a:off x="1676282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9" name="Google Shape;1989;p25"/>
          <p:cNvSpPr txBox="1">
            <a:spLocks noGrp="1"/>
          </p:cNvSpPr>
          <p:nvPr>
            <p:ph type="subTitle" idx="2"/>
          </p:nvPr>
        </p:nvSpPr>
        <p:spPr>
          <a:xfrm>
            <a:off x="4901601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0" name="Google Shape;1990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91" name="Google Shape;1991;p25"/>
          <p:cNvSpPr txBox="1">
            <a:spLocks noGrp="1"/>
          </p:cNvSpPr>
          <p:nvPr>
            <p:ph type="title" idx="3"/>
          </p:nvPr>
        </p:nvSpPr>
        <p:spPr>
          <a:xfrm>
            <a:off x="1674390" y="252412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2" name="Google Shape;1992;p25"/>
          <p:cNvSpPr txBox="1">
            <a:spLocks noGrp="1"/>
          </p:cNvSpPr>
          <p:nvPr>
            <p:ph type="title" idx="4"/>
          </p:nvPr>
        </p:nvSpPr>
        <p:spPr>
          <a:xfrm>
            <a:off x="4905688" y="252412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3" name="Google Shape;1993;p25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5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2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5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5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5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25"/>
          <p:cNvSpPr/>
          <p:nvPr/>
        </p:nvSpPr>
        <p:spPr>
          <a:xfrm>
            <a:off x="1476400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26"/>
          <p:cNvGrpSpPr/>
          <p:nvPr/>
        </p:nvGrpSpPr>
        <p:grpSpPr>
          <a:xfrm rot="-1304788">
            <a:off x="7910306" y="78924"/>
            <a:ext cx="1771361" cy="3356721"/>
            <a:chOff x="177688" y="2854372"/>
            <a:chExt cx="568167" cy="1076609"/>
          </a:xfrm>
        </p:grpSpPr>
        <p:sp>
          <p:nvSpPr>
            <p:cNvPr id="2005" name="Google Shape;2005;p26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6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6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6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6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6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6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6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6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6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6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6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6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6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6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6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6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6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6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6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6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6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6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26"/>
          <p:cNvSpPr txBox="1">
            <a:spLocks noGrp="1"/>
          </p:cNvSpPr>
          <p:nvPr>
            <p:ph type="title" idx="2"/>
          </p:nvPr>
        </p:nvSpPr>
        <p:spPr>
          <a:xfrm>
            <a:off x="7200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5" name="Google Shape;2035;p26"/>
          <p:cNvSpPr txBox="1">
            <a:spLocks noGrp="1"/>
          </p:cNvSpPr>
          <p:nvPr>
            <p:ph type="subTitle" idx="1"/>
          </p:nvPr>
        </p:nvSpPr>
        <p:spPr>
          <a:xfrm>
            <a:off x="7200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26"/>
          <p:cNvSpPr txBox="1">
            <a:spLocks noGrp="1"/>
          </p:cNvSpPr>
          <p:nvPr>
            <p:ph type="title" idx="3"/>
          </p:nvPr>
        </p:nvSpPr>
        <p:spPr>
          <a:xfrm>
            <a:off x="3440775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7" name="Google Shape;2037;p26"/>
          <p:cNvSpPr txBox="1">
            <a:spLocks noGrp="1"/>
          </p:cNvSpPr>
          <p:nvPr>
            <p:ph type="subTitle" idx="4"/>
          </p:nvPr>
        </p:nvSpPr>
        <p:spPr>
          <a:xfrm>
            <a:off x="3440775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8" name="Google Shape;2038;p26"/>
          <p:cNvSpPr txBox="1">
            <a:spLocks noGrp="1"/>
          </p:cNvSpPr>
          <p:nvPr>
            <p:ph type="title" idx="5"/>
          </p:nvPr>
        </p:nvSpPr>
        <p:spPr>
          <a:xfrm>
            <a:off x="60876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9" name="Google Shape;2039;p26"/>
          <p:cNvSpPr txBox="1">
            <a:spLocks noGrp="1"/>
          </p:cNvSpPr>
          <p:nvPr>
            <p:ph type="subTitle" idx="6"/>
          </p:nvPr>
        </p:nvSpPr>
        <p:spPr>
          <a:xfrm>
            <a:off x="60876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0" name="Google Shape;2040;p26"/>
          <p:cNvGrpSpPr/>
          <p:nvPr/>
        </p:nvGrpSpPr>
        <p:grpSpPr>
          <a:xfrm rot="717719">
            <a:off x="-718866" y="1184566"/>
            <a:ext cx="1614861" cy="3146154"/>
            <a:chOff x="5506778" y="238278"/>
            <a:chExt cx="269117" cy="524315"/>
          </a:xfrm>
        </p:grpSpPr>
        <p:sp>
          <p:nvSpPr>
            <p:cNvPr id="2041" name="Google Shape;2041;p26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6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6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6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6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6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6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6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6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6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6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6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6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6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3" name="Google Shape;2063;p26"/>
          <p:cNvGrpSpPr/>
          <p:nvPr/>
        </p:nvGrpSpPr>
        <p:grpSpPr>
          <a:xfrm rot="1186971">
            <a:off x="4731447" y="3991902"/>
            <a:ext cx="1223960" cy="1495801"/>
            <a:chOff x="1562309" y="2509229"/>
            <a:chExt cx="347240" cy="424361"/>
          </a:xfrm>
        </p:grpSpPr>
        <p:sp>
          <p:nvSpPr>
            <p:cNvPr id="2064" name="Google Shape;2064;p26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6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7" name="Google Shape;2077;p26"/>
          <p:cNvSpPr/>
          <p:nvPr/>
        </p:nvSpPr>
        <p:spPr>
          <a:xfrm>
            <a:off x="1044909" y="2830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6"/>
          <p:cNvSpPr/>
          <p:nvPr/>
        </p:nvSpPr>
        <p:spPr>
          <a:xfrm>
            <a:off x="8933416" y="39096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6"/>
          <p:cNvSpPr/>
          <p:nvPr/>
        </p:nvSpPr>
        <p:spPr>
          <a:xfrm>
            <a:off x="5457727" y="410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6"/>
          <p:cNvSpPr/>
          <p:nvPr/>
        </p:nvSpPr>
        <p:spPr>
          <a:xfrm>
            <a:off x="1855762" y="477855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6"/>
          <p:cNvSpPr/>
          <p:nvPr/>
        </p:nvSpPr>
        <p:spPr>
          <a:xfrm>
            <a:off x="316664" y="447383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6"/>
          <p:cNvSpPr/>
          <p:nvPr/>
        </p:nvSpPr>
        <p:spPr>
          <a:xfrm>
            <a:off x="8683945" y="53913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6"/>
          <p:cNvSpPr/>
          <p:nvPr/>
        </p:nvSpPr>
        <p:spPr>
          <a:xfrm>
            <a:off x="687541" y="4097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6"/>
          <p:cNvSpPr/>
          <p:nvPr/>
        </p:nvSpPr>
        <p:spPr>
          <a:xfrm>
            <a:off x="8544948" y="26280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6"/>
          <p:cNvSpPr/>
          <p:nvPr/>
        </p:nvSpPr>
        <p:spPr>
          <a:xfrm>
            <a:off x="518634" y="31065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27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089" name="Google Shape;2089;p2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27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109" name="Google Shape;2109;p27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7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7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7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7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7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7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7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7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7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7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7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27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122" name="Google Shape;2122;p2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27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133" name="Google Shape;2133;p27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7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7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7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27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138" name="Google Shape;2138;p27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7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7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7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7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7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7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7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7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7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7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7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27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151" name="Google Shape;2151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9" name="Google Shape;215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7"/>
          <p:cNvSpPr txBox="1">
            <a:spLocks noGrp="1"/>
          </p:cNvSpPr>
          <p:nvPr>
            <p:ph type="title" idx="2"/>
          </p:nvPr>
        </p:nvSpPr>
        <p:spPr>
          <a:xfrm>
            <a:off x="2448688" y="1566875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1" name="Google Shape;2161;p27"/>
          <p:cNvSpPr txBox="1">
            <a:spLocks noGrp="1"/>
          </p:cNvSpPr>
          <p:nvPr>
            <p:ph type="subTitle" idx="1"/>
          </p:nvPr>
        </p:nvSpPr>
        <p:spPr>
          <a:xfrm>
            <a:off x="2448738" y="1958550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27"/>
          <p:cNvSpPr txBox="1">
            <a:spLocks noGrp="1"/>
          </p:cNvSpPr>
          <p:nvPr>
            <p:ph type="title" idx="3"/>
          </p:nvPr>
        </p:nvSpPr>
        <p:spPr>
          <a:xfrm>
            <a:off x="6053613" y="1541550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3" name="Google Shape;2163;p27"/>
          <p:cNvSpPr txBox="1">
            <a:spLocks noGrp="1"/>
          </p:cNvSpPr>
          <p:nvPr>
            <p:ph type="subTitle" idx="4"/>
          </p:nvPr>
        </p:nvSpPr>
        <p:spPr>
          <a:xfrm>
            <a:off x="6053664" y="1933225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4" name="Google Shape;2164;p27"/>
          <p:cNvSpPr txBox="1">
            <a:spLocks noGrp="1"/>
          </p:cNvSpPr>
          <p:nvPr>
            <p:ph type="title" idx="5"/>
          </p:nvPr>
        </p:nvSpPr>
        <p:spPr>
          <a:xfrm>
            <a:off x="2448723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5" name="Google Shape;2165;p27"/>
          <p:cNvSpPr txBox="1">
            <a:spLocks noGrp="1"/>
          </p:cNvSpPr>
          <p:nvPr>
            <p:ph type="subTitle" idx="6"/>
          </p:nvPr>
        </p:nvSpPr>
        <p:spPr>
          <a:xfrm>
            <a:off x="2448738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6" name="Google Shape;2166;p27"/>
          <p:cNvSpPr txBox="1">
            <a:spLocks noGrp="1"/>
          </p:cNvSpPr>
          <p:nvPr>
            <p:ph type="title" idx="7"/>
          </p:nvPr>
        </p:nvSpPr>
        <p:spPr>
          <a:xfrm>
            <a:off x="6053648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7" name="Google Shape;2167;p27"/>
          <p:cNvSpPr txBox="1">
            <a:spLocks noGrp="1"/>
          </p:cNvSpPr>
          <p:nvPr>
            <p:ph type="subTitle" idx="8"/>
          </p:nvPr>
        </p:nvSpPr>
        <p:spPr>
          <a:xfrm>
            <a:off x="6053660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27"/>
          <p:cNvSpPr/>
          <p:nvPr/>
        </p:nvSpPr>
        <p:spPr>
          <a:xfrm>
            <a:off x="1599325" y="46796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7"/>
          <p:cNvSpPr/>
          <p:nvPr/>
        </p:nvSpPr>
        <p:spPr>
          <a:xfrm>
            <a:off x="8875168" y="412963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7"/>
          <p:cNvSpPr/>
          <p:nvPr/>
        </p:nvSpPr>
        <p:spPr>
          <a:xfrm>
            <a:off x="364241" y="98801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7"/>
          <p:cNvSpPr/>
          <p:nvPr/>
        </p:nvSpPr>
        <p:spPr>
          <a:xfrm>
            <a:off x="7790486" y="48216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7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7"/>
          <p:cNvSpPr/>
          <p:nvPr/>
        </p:nvSpPr>
        <p:spPr>
          <a:xfrm>
            <a:off x="2745827" y="472762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7"/>
          <p:cNvSpPr/>
          <p:nvPr/>
        </p:nvSpPr>
        <p:spPr>
          <a:xfrm>
            <a:off x="4941102" y="46333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7"/>
          <p:cNvSpPr/>
          <p:nvPr/>
        </p:nvSpPr>
        <p:spPr>
          <a:xfrm>
            <a:off x="8423998" y="8870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7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7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7"/>
          <p:cNvSpPr/>
          <p:nvPr/>
        </p:nvSpPr>
        <p:spPr>
          <a:xfrm>
            <a:off x="1624388" y="2212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28"/>
          <p:cNvGrpSpPr/>
          <p:nvPr/>
        </p:nvGrpSpPr>
        <p:grpSpPr>
          <a:xfrm>
            <a:off x="6000201" y="1530459"/>
            <a:ext cx="1375696" cy="1657412"/>
            <a:chOff x="5234039" y="-267543"/>
            <a:chExt cx="313064" cy="377173"/>
          </a:xfrm>
        </p:grpSpPr>
        <p:sp>
          <p:nvSpPr>
            <p:cNvPr id="2181" name="Google Shape;2181;p28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0" name="Google Shape;2200;p28"/>
          <p:cNvGrpSpPr/>
          <p:nvPr/>
        </p:nvGrpSpPr>
        <p:grpSpPr>
          <a:xfrm rot="10800000">
            <a:off x="1397704" y="-1712114"/>
            <a:ext cx="9393624" cy="8567727"/>
            <a:chOff x="-2537947" y="-2336543"/>
            <a:chExt cx="4759398" cy="4340947"/>
          </a:xfrm>
        </p:grpSpPr>
        <p:sp>
          <p:nvSpPr>
            <p:cNvPr id="2201" name="Google Shape;2201;p2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6" name="Google Shape;2206;p28"/>
          <p:cNvGrpSpPr/>
          <p:nvPr/>
        </p:nvGrpSpPr>
        <p:grpSpPr>
          <a:xfrm>
            <a:off x="4336947" y="4506435"/>
            <a:ext cx="978443" cy="862118"/>
            <a:chOff x="2006404" y="4069782"/>
            <a:chExt cx="447431" cy="394237"/>
          </a:xfrm>
        </p:grpSpPr>
        <p:sp>
          <p:nvSpPr>
            <p:cNvPr id="2207" name="Google Shape;2207;p28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28"/>
          <p:cNvGrpSpPr/>
          <p:nvPr/>
        </p:nvGrpSpPr>
        <p:grpSpPr>
          <a:xfrm>
            <a:off x="904386" y="4344966"/>
            <a:ext cx="493309" cy="447658"/>
            <a:chOff x="3227772" y="-134367"/>
            <a:chExt cx="166828" cy="151384"/>
          </a:xfrm>
        </p:grpSpPr>
        <p:sp>
          <p:nvSpPr>
            <p:cNvPr id="2220" name="Google Shape;2220;p28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28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2229" name="Google Shape;2229;p2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28"/>
          <p:cNvGrpSpPr/>
          <p:nvPr/>
        </p:nvGrpSpPr>
        <p:grpSpPr>
          <a:xfrm>
            <a:off x="8306881" y="4099269"/>
            <a:ext cx="516908" cy="652296"/>
            <a:chOff x="4198851" y="-806491"/>
            <a:chExt cx="163968" cy="206914"/>
          </a:xfrm>
        </p:grpSpPr>
        <p:sp>
          <p:nvSpPr>
            <p:cNvPr id="2242" name="Google Shape;2242;p2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28"/>
          <p:cNvGrpSpPr/>
          <p:nvPr/>
        </p:nvGrpSpPr>
        <p:grpSpPr>
          <a:xfrm rot="-127364">
            <a:off x="2561849" y="4605179"/>
            <a:ext cx="1432525" cy="317899"/>
            <a:chOff x="4339891" y="1046343"/>
            <a:chExt cx="651056" cy="144473"/>
          </a:xfrm>
        </p:grpSpPr>
        <p:sp>
          <p:nvSpPr>
            <p:cNvPr id="2253" name="Google Shape;2253;p28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61" name="Google Shape;2261;p28"/>
          <p:cNvSpPr txBox="1">
            <a:spLocks noGrp="1"/>
          </p:cNvSpPr>
          <p:nvPr>
            <p:ph type="title" idx="2"/>
          </p:nvPr>
        </p:nvSpPr>
        <p:spPr>
          <a:xfrm>
            <a:off x="72000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2" name="Google Shape;2262;p28"/>
          <p:cNvSpPr txBox="1">
            <a:spLocks noGrp="1"/>
          </p:cNvSpPr>
          <p:nvPr>
            <p:ph type="subTitle" idx="1"/>
          </p:nvPr>
        </p:nvSpPr>
        <p:spPr>
          <a:xfrm>
            <a:off x="720000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8"/>
          <p:cNvSpPr txBox="1">
            <a:spLocks noGrp="1"/>
          </p:cNvSpPr>
          <p:nvPr>
            <p:ph type="title" idx="3"/>
          </p:nvPr>
        </p:nvSpPr>
        <p:spPr>
          <a:xfrm>
            <a:off x="358008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4" name="Google Shape;2264;p28"/>
          <p:cNvSpPr txBox="1">
            <a:spLocks noGrp="1"/>
          </p:cNvSpPr>
          <p:nvPr>
            <p:ph type="subTitle" idx="4"/>
          </p:nvPr>
        </p:nvSpPr>
        <p:spPr>
          <a:xfrm>
            <a:off x="3580082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28"/>
          <p:cNvSpPr txBox="1">
            <a:spLocks noGrp="1"/>
          </p:cNvSpPr>
          <p:nvPr>
            <p:ph type="title" idx="5"/>
          </p:nvPr>
        </p:nvSpPr>
        <p:spPr>
          <a:xfrm>
            <a:off x="72000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6" name="Google Shape;2266;p28"/>
          <p:cNvSpPr txBox="1">
            <a:spLocks noGrp="1"/>
          </p:cNvSpPr>
          <p:nvPr>
            <p:ph type="subTitle" idx="6"/>
          </p:nvPr>
        </p:nvSpPr>
        <p:spPr>
          <a:xfrm>
            <a:off x="720000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8"/>
          <p:cNvSpPr txBox="1">
            <a:spLocks noGrp="1"/>
          </p:cNvSpPr>
          <p:nvPr>
            <p:ph type="title" idx="7"/>
          </p:nvPr>
        </p:nvSpPr>
        <p:spPr>
          <a:xfrm>
            <a:off x="358008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8" name="Google Shape;2268;p28"/>
          <p:cNvSpPr txBox="1">
            <a:spLocks noGrp="1"/>
          </p:cNvSpPr>
          <p:nvPr>
            <p:ph type="subTitle" idx="8"/>
          </p:nvPr>
        </p:nvSpPr>
        <p:spPr>
          <a:xfrm>
            <a:off x="3580082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8"/>
          <p:cNvSpPr txBox="1">
            <a:spLocks noGrp="1"/>
          </p:cNvSpPr>
          <p:nvPr>
            <p:ph type="title" idx="9"/>
          </p:nvPr>
        </p:nvSpPr>
        <p:spPr>
          <a:xfrm>
            <a:off x="6440142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0" name="Google Shape;2270;p28"/>
          <p:cNvSpPr txBox="1">
            <a:spLocks noGrp="1"/>
          </p:cNvSpPr>
          <p:nvPr>
            <p:ph type="subTitle" idx="13"/>
          </p:nvPr>
        </p:nvSpPr>
        <p:spPr>
          <a:xfrm>
            <a:off x="6440146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8"/>
          <p:cNvSpPr txBox="1">
            <a:spLocks noGrp="1"/>
          </p:cNvSpPr>
          <p:nvPr>
            <p:ph type="title" idx="14"/>
          </p:nvPr>
        </p:nvSpPr>
        <p:spPr>
          <a:xfrm>
            <a:off x="6440142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2" name="Google Shape;2272;p28"/>
          <p:cNvSpPr txBox="1">
            <a:spLocks noGrp="1"/>
          </p:cNvSpPr>
          <p:nvPr>
            <p:ph type="subTitle" idx="15"/>
          </p:nvPr>
        </p:nvSpPr>
        <p:spPr>
          <a:xfrm>
            <a:off x="6440146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28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8"/>
          <p:cNvSpPr/>
          <p:nvPr/>
        </p:nvSpPr>
        <p:spPr>
          <a:xfrm>
            <a:off x="8254638" y="46711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8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8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8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8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8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8"/>
          <p:cNvSpPr/>
          <p:nvPr/>
        </p:nvSpPr>
        <p:spPr>
          <a:xfrm>
            <a:off x="5563966" y="362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9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2283" name="Google Shape;2283;p29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9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9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9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9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29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2289" name="Google Shape;2289;p29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9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9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9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9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9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9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9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9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9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29"/>
          <p:cNvGrpSpPr/>
          <p:nvPr/>
        </p:nvGrpSpPr>
        <p:grpSpPr>
          <a:xfrm>
            <a:off x="1778783" y="4444028"/>
            <a:ext cx="1043387" cy="812927"/>
            <a:chOff x="1551108" y="3780503"/>
            <a:chExt cx="1043387" cy="812927"/>
          </a:xfrm>
        </p:grpSpPr>
        <p:sp>
          <p:nvSpPr>
            <p:cNvPr id="2300" name="Google Shape;2300;p29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9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9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9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9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9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9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9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9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9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9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9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9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9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9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9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9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9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9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9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29"/>
          <p:cNvGrpSpPr/>
          <p:nvPr/>
        </p:nvGrpSpPr>
        <p:grpSpPr>
          <a:xfrm rot="-917266" flipH="1">
            <a:off x="5635953" y="4249988"/>
            <a:ext cx="640431" cy="564330"/>
            <a:chOff x="2006404" y="4069782"/>
            <a:chExt cx="447431" cy="394237"/>
          </a:xfrm>
        </p:grpSpPr>
        <p:sp>
          <p:nvSpPr>
            <p:cNvPr id="2331" name="Google Shape;2331;p29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29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2344" name="Google Shape;2344;p29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6" name="Google Shape;2366;p29"/>
          <p:cNvSpPr txBox="1">
            <a:spLocks noGrp="1"/>
          </p:cNvSpPr>
          <p:nvPr>
            <p:ph type="title" hasCustomPrompt="1"/>
          </p:nvPr>
        </p:nvSpPr>
        <p:spPr>
          <a:xfrm>
            <a:off x="808800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7" name="Google Shape;2367;p29"/>
          <p:cNvSpPr txBox="1">
            <a:spLocks noGrp="1"/>
          </p:cNvSpPr>
          <p:nvPr>
            <p:ph type="title" idx="2" hasCustomPrompt="1"/>
          </p:nvPr>
        </p:nvSpPr>
        <p:spPr>
          <a:xfrm>
            <a:off x="6235850" y="1604900"/>
            <a:ext cx="2070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8" name="Google Shape;2368;p29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29"/>
          <p:cNvSpPr txBox="1">
            <a:spLocks noGrp="1"/>
          </p:cNvSpPr>
          <p:nvPr>
            <p:ph type="title" idx="4"/>
          </p:nvPr>
        </p:nvSpPr>
        <p:spPr>
          <a:xfrm>
            <a:off x="720000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0" name="Google Shape;2370;p29"/>
          <p:cNvSpPr txBox="1">
            <a:spLocks noGrp="1"/>
          </p:cNvSpPr>
          <p:nvPr>
            <p:ph type="subTitle" idx="1"/>
          </p:nvPr>
        </p:nvSpPr>
        <p:spPr>
          <a:xfrm>
            <a:off x="72000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29"/>
          <p:cNvSpPr txBox="1">
            <a:spLocks noGrp="1"/>
          </p:cNvSpPr>
          <p:nvPr>
            <p:ph type="title" idx="5"/>
          </p:nvPr>
        </p:nvSpPr>
        <p:spPr>
          <a:xfrm>
            <a:off x="3419271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2" name="Google Shape;2372;p29"/>
          <p:cNvSpPr txBox="1">
            <a:spLocks noGrp="1"/>
          </p:cNvSpPr>
          <p:nvPr>
            <p:ph type="subTitle" idx="6"/>
          </p:nvPr>
        </p:nvSpPr>
        <p:spPr>
          <a:xfrm>
            <a:off x="3419271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29"/>
          <p:cNvSpPr txBox="1">
            <a:spLocks noGrp="1"/>
          </p:cNvSpPr>
          <p:nvPr>
            <p:ph type="title" idx="7"/>
          </p:nvPr>
        </p:nvSpPr>
        <p:spPr>
          <a:xfrm>
            <a:off x="6118549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4" name="Google Shape;2374;p29"/>
          <p:cNvSpPr txBox="1">
            <a:spLocks noGrp="1"/>
          </p:cNvSpPr>
          <p:nvPr>
            <p:ph type="subTitle" idx="8"/>
          </p:nvPr>
        </p:nvSpPr>
        <p:spPr>
          <a:xfrm>
            <a:off x="611855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29"/>
          <p:cNvSpPr txBox="1">
            <a:spLocks noGrp="1"/>
          </p:cNvSpPr>
          <p:nvPr>
            <p:ph type="title" idx="9" hasCustomPrompt="1"/>
          </p:nvPr>
        </p:nvSpPr>
        <p:spPr>
          <a:xfrm>
            <a:off x="3508075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6" name="Google Shape;2376;p29"/>
          <p:cNvSpPr/>
          <p:nvPr/>
        </p:nvSpPr>
        <p:spPr>
          <a:xfrm>
            <a:off x="3664750" y="47810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29"/>
          <p:cNvSpPr/>
          <p:nvPr/>
        </p:nvSpPr>
        <p:spPr>
          <a:xfrm>
            <a:off x="691271" y="1703138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29"/>
          <p:cNvSpPr/>
          <p:nvPr/>
        </p:nvSpPr>
        <p:spPr>
          <a:xfrm>
            <a:off x="8636341" y="30751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29"/>
          <p:cNvSpPr/>
          <p:nvPr/>
        </p:nvSpPr>
        <p:spPr>
          <a:xfrm>
            <a:off x="1711341" y="457113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29"/>
          <p:cNvSpPr/>
          <p:nvPr/>
        </p:nvSpPr>
        <p:spPr>
          <a:xfrm>
            <a:off x="352496" y="41755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29"/>
          <p:cNvSpPr/>
          <p:nvPr/>
        </p:nvSpPr>
        <p:spPr>
          <a:xfrm>
            <a:off x="417252" y="3518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29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9"/>
          <p:cNvSpPr/>
          <p:nvPr/>
        </p:nvSpPr>
        <p:spPr>
          <a:xfrm>
            <a:off x="655083" y="3152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29"/>
          <p:cNvSpPr/>
          <p:nvPr/>
        </p:nvSpPr>
        <p:spPr>
          <a:xfrm>
            <a:off x="8632566" y="50759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29"/>
          <p:cNvSpPr/>
          <p:nvPr/>
        </p:nvSpPr>
        <p:spPr>
          <a:xfrm>
            <a:off x="8535348" y="455151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29"/>
          <p:cNvSpPr/>
          <p:nvPr/>
        </p:nvSpPr>
        <p:spPr>
          <a:xfrm>
            <a:off x="7011540" y="5302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0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389" name="Google Shape;2389;p30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30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395" name="Google Shape;2395;p30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5" name="Google Shape;2405;p30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406" name="Google Shape;2406;p30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8" name="Google Shape;2418;p30"/>
          <p:cNvSpPr txBox="1">
            <a:spLocks noGrp="1"/>
          </p:cNvSpPr>
          <p:nvPr>
            <p:ph type="ctrTitle"/>
          </p:nvPr>
        </p:nvSpPr>
        <p:spPr>
          <a:xfrm>
            <a:off x="720000" y="640425"/>
            <a:ext cx="40005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19" name="Google Shape;2419;p30"/>
          <p:cNvSpPr txBox="1">
            <a:spLocks noGrp="1"/>
          </p:cNvSpPr>
          <p:nvPr>
            <p:ph type="subTitle" idx="1"/>
          </p:nvPr>
        </p:nvSpPr>
        <p:spPr>
          <a:xfrm>
            <a:off x="827550" y="234538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0" name="Google Shape;2420;p30"/>
          <p:cNvSpPr txBox="1">
            <a:spLocks noGrp="1"/>
          </p:cNvSpPr>
          <p:nvPr>
            <p:ph type="subTitle" idx="2"/>
          </p:nvPr>
        </p:nvSpPr>
        <p:spPr>
          <a:xfrm rot="-962">
            <a:off x="1111975" y="4321048"/>
            <a:ext cx="3216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1" name="Google Shape;2421;p30"/>
          <p:cNvSpPr/>
          <p:nvPr/>
        </p:nvSpPr>
        <p:spPr>
          <a:xfrm flipH="1">
            <a:off x="5041933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30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30"/>
          <p:cNvSpPr/>
          <p:nvPr/>
        </p:nvSpPr>
        <p:spPr>
          <a:xfrm flipH="1">
            <a:off x="362679" y="202883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30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30"/>
          <p:cNvSpPr/>
          <p:nvPr/>
        </p:nvSpPr>
        <p:spPr>
          <a:xfrm flipH="1">
            <a:off x="872413" y="3434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30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30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30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30"/>
          <p:cNvSpPr txBox="1"/>
          <p:nvPr/>
        </p:nvSpPr>
        <p:spPr>
          <a:xfrm>
            <a:off x="927650" y="3573275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includes icons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2431;p31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432" name="Google Shape;2432;p31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31"/>
          <p:cNvGrpSpPr/>
          <p:nvPr/>
        </p:nvGrpSpPr>
        <p:grpSpPr>
          <a:xfrm rot="1432125" flipH="1">
            <a:off x="4438817" y="116542"/>
            <a:ext cx="2461232" cy="1065079"/>
            <a:chOff x="3758998" y="-241279"/>
            <a:chExt cx="873461" cy="377983"/>
          </a:xfrm>
        </p:grpSpPr>
        <p:sp>
          <p:nvSpPr>
            <p:cNvPr id="2438" name="Google Shape;2438;p31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31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469" name="Google Shape;2469;p3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9" name="Google Shape;2479;p31"/>
          <p:cNvGrpSpPr/>
          <p:nvPr/>
        </p:nvGrpSpPr>
        <p:grpSpPr>
          <a:xfrm flipH="1">
            <a:off x="4068760" y="4150624"/>
            <a:ext cx="1656877" cy="734403"/>
            <a:chOff x="4059002" y="793671"/>
            <a:chExt cx="401482" cy="177933"/>
          </a:xfrm>
        </p:grpSpPr>
        <p:sp>
          <p:nvSpPr>
            <p:cNvPr id="2480" name="Google Shape;2480;p3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9" name="Google Shape;2499;p31"/>
          <p:cNvGrpSpPr/>
          <p:nvPr/>
        </p:nvGrpSpPr>
        <p:grpSpPr>
          <a:xfrm flipH="1">
            <a:off x="6779080" y="2920953"/>
            <a:ext cx="1189018" cy="1315352"/>
            <a:chOff x="4219108" y="-509347"/>
            <a:chExt cx="183510" cy="203005"/>
          </a:xfrm>
        </p:grpSpPr>
        <p:sp>
          <p:nvSpPr>
            <p:cNvPr id="2500" name="Google Shape;2500;p31"/>
            <p:cNvSpPr/>
            <p:nvPr/>
          </p:nvSpPr>
          <p:spPr>
            <a:xfrm>
              <a:off x="4252712" y="-441615"/>
              <a:ext cx="72308" cy="69114"/>
            </a:xfrm>
            <a:custGeom>
              <a:avLst/>
              <a:gdLst/>
              <a:ahLst/>
              <a:cxnLst/>
              <a:rect l="l" t="t" r="r" b="b"/>
              <a:pathLst>
                <a:path w="1517" h="1450" extrusionOk="0">
                  <a:moveTo>
                    <a:pt x="311" y="0"/>
                  </a:moveTo>
                  <a:cubicBezTo>
                    <a:pt x="159" y="0"/>
                    <a:pt x="1" y="67"/>
                    <a:pt x="126" y="236"/>
                  </a:cubicBezTo>
                  <a:cubicBezTo>
                    <a:pt x="130" y="241"/>
                    <a:pt x="136" y="243"/>
                    <a:pt x="142" y="243"/>
                  </a:cubicBezTo>
                  <a:cubicBezTo>
                    <a:pt x="154" y="243"/>
                    <a:pt x="165" y="235"/>
                    <a:pt x="159" y="221"/>
                  </a:cubicBezTo>
                  <a:cubicBezTo>
                    <a:pt x="228" y="142"/>
                    <a:pt x="295" y="103"/>
                    <a:pt x="361" y="103"/>
                  </a:cubicBezTo>
                  <a:cubicBezTo>
                    <a:pt x="401" y="103"/>
                    <a:pt x="440" y="117"/>
                    <a:pt x="479" y="145"/>
                  </a:cubicBezTo>
                  <a:cubicBezTo>
                    <a:pt x="500" y="156"/>
                    <a:pt x="522" y="169"/>
                    <a:pt x="542" y="181"/>
                  </a:cubicBezTo>
                  <a:cubicBezTo>
                    <a:pt x="624" y="229"/>
                    <a:pt x="703" y="285"/>
                    <a:pt x="775" y="346"/>
                  </a:cubicBezTo>
                  <a:cubicBezTo>
                    <a:pt x="912" y="465"/>
                    <a:pt x="1028" y="607"/>
                    <a:pt x="1121" y="764"/>
                  </a:cubicBezTo>
                  <a:cubicBezTo>
                    <a:pt x="1170" y="847"/>
                    <a:pt x="1210" y="932"/>
                    <a:pt x="1244" y="1022"/>
                  </a:cubicBezTo>
                  <a:cubicBezTo>
                    <a:pt x="1290" y="1141"/>
                    <a:pt x="1327" y="1176"/>
                    <a:pt x="1228" y="1272"/>
                  </a:cubicBezTo>
                  <a:cubicBezTo>
                    <a:pt x="1191" y="1309"/>
                    <a:pt x="1160" y="1324"/>
                    <a:pt x="1131" y="1324"/>
                  </a:cubicBezTo>
                  <a:cubicBezTo>
                    <a:pt x="1072" y="1324"/>
                    <a:pt x="1023" y="1262"/>
                    <a:pt x="952" y="1188"/>
                  </a:cubicBezTo>
                  <a:cubicBezTo>
                    <a:pt x="875" y="1106"/>
                    <a:pt x="819" y="1013"/>
                    <a:pt x="771" y="912"/>
                  </a:cubicBezTo>
                  <a:cubicBezTo>
                    <a:pt x="769" y="909"/>
                    <a:pt x="766" y="908"/>
                    <a:pt x="764" y="908"/>
                  </a:cubicBezTo>
                  <a:cubicBezTo>
                    <a:pt x="758" y="908"/>
                    <a:pt x="752" y="913"/>
                    <a:pt x="754" y="920"/>
                  </a:cubicBezTo>
                  <a:cubicBezTo>
                    <a:pt x="798" y="1074"/>
                    <a:pt x="872" y="1204"/>
                    <a:pt x="998" y="1308"/>
                  </a:cubicBezTo>
                  <a:cubicBezTo>
                    <a:pt x="1054" y="1353"/>
                    <a:pt x="1174" y="1450"/>
                    <a:pt x="1269" y="1450"/>
                  </a:cubicBezTo>
                  <a:cubicBezTo>
                    <a:pt x="1286" y="1450"/>
                    <a:pt x="1302" y="1447"/>
                    <a:pt x="1316" y="1441"/>
                  </a:cubicBezTo>
                  <a:cubicBezTo>
                    <a:pt x="1516" y="1350"/>
                    <a:pt x="1298" y="902"/>
                    <a:pt x="1239" y="782"/>
                  </a:cubicBezTo>
                  <a:cubicBezTo>
                    <a:pt x="1081" y="463"/>
                    <a:pt x="797" y="161"/>
                    <a:pt x="462" y="25"/>
                  </a:cubicBezTo>
                  <a:cubicBezTo>
                    <a:pt x="422" y="9"/>
                    <a:pt x="367" y="0"/>
                    <a:pt x="31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4258051" y="-421167"/>
              <a:ext cx="94234" cy="78409"/>
            </a:xfrm>
            <a:custGeom>
              <a:avLst/>
              <a:gdLst/>
              <a:ahLst/>
              <a:cxnLst/>
              <a:rect l="l" t="t" r="r" b="b"/>
              <a:pathLst>
                <a:path w="1977" h="1645" extrusionOk="0">
                  <a:moveTo>
                    <a:pt x="15" y="0"/>
                  </a:moveTo>
                  <a:cubicBezTo>
                    <a:pt x="8" y="0"/>
                    <a:pt x="1" y="7"/>
                    <a:pt x="3" y="15"/>
                  </a:cubicBezTo>
                  <a:cubicBezTo>
                    <a:pt x="190" y="574"/>
                    <a:pt x="577" y="1076"/>
                    <a:pt x="1048" y="1426"/>
                  </a:cubicBezTo>
                  <a:cubicBezTo>
                    <a:pt x="1191" y="1532"/>
                    <a:pt x="1376" y="1645"/>
                    <a:pt x="1560" y="1645"/>
                  </a:cubicBezTo>
                  <a:cubicBezTo>
                    <a:pt x="1623" y="1645"/>
                    <a:pt x="1685" y="1632"/>
                    <a:pt x="1745" y="1601"/>
                  </a:cubicBezTo>
                  <a:cubicBezTo>
                    <a:pt x="1898" y="1523"/>
                    <a:pt x="1977" y="1375"/>
                    <a:pt x="1952" y="1211"/>
                  </a:cubicBezTo>
                  <a:cubicBezTo>
                    <a:pt x="1950" y="1201"/>
                    <a:pt x="1942" y="1197"/>
                    <a:pt x="1933" y="1197"/>
                  </a:cubicBezTo>
                  <a:cubicBezTo>
                    <a:pt x="1923" y="1197"/>
                    <a:pt x="1912" y="1204"/>
                    <a:pt x="1912" y="1217"/>
                  </a:cubicBezTo>
                  <a:cubicBezTo>
                    <a:pt x="1914" y="1442"/>
                    <a:pt x="1749" y="1519"/>
                    <a:pt x="1580" y="1519"/>
                  </a:cubicBezTo>
                  <a:cubicBezTo>
                    <a:pt x="1512" y="1519"/>
                    <a:pt x="1442" y="1507"/>
                    <a:pt x="1383" y="1486"/>
                  </a:cubicBezTo>
                  <a:cubicBezTo>
                    <a:pt x="1294" y="1454"/>
                    <a:pt x="1218" y="1406"/>
                    <a:pt x="1140" y="1351"/>
                  </a:cubicBezTo>
                  <a:cubicBezTo>
                    <a:pt x="975" y="1234"/>
                    <a:pt x="822" y="1094"/>
                    <a:pt x="682" y="950"/>
                  </a:cubicBezTo>
                  <a:cubicBezTo>
                    <a:pt x="413" y="668"/>
                    <a:pt x="210" y="346"/>
                    <a:pt x="24" y="5"/>
                  </a:cubicBezTo>
                  <a:cubicBezTo>
                    <a:pt x="22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4219108" y="-488232"/>
              <a:ext cx="130364" cy="108676"/>
            </a:xfrm>
            <a:custGeom>
              <a:avLst/>
              <a:gdLst/>
              <a:ahLst/>
              <a:cxnLst/>
              <a:rect l="l" t="t" r="r" b="b"/>
              <a:pathLst>
                <a:path w="2735" h="2280" extrusionOk="0">
                  <a:moveTo>
                    <a:pt x="656" y="1"/>
                  </a:moveTo>
                  <a:cubicBezTo>
                    <a:pt x="495" y="1"/>
                    <a:pt x="343" y="51"/>
                    <a:pt x="239" y="187"/>
                  </a:cubicBezTo>
                  <a:cubicBezTo>
                    <a:pt x="1" y="500"/>
                    <a:pt x="187" y="891"/>
                    <a:pt x="357" y="1181"/>
                  </a:cubicBezTo>
                  <a:cubicBezTo>
                    <a:pt x="361" y="1188"/>
                    <a:pt x="367" y="1191"/>
                    <a:pt x="372" y="1191"/>
                  </a:cubicBezTo>
                  <a:cubicBezTo>
                    <a:pt x="385" y="1191"/>
                    <a:pt x="396" y="1177"/>
                    <a:pt x="389" y="1161"/>
                  </a:cubicBezTo>
                  <a:cubicBezTo>
                    <a:pt x="231" y="789"/>
                    <a:pt x="70" y="132"/>
                    <a:pt x="688" y="132"/>
                  </a:cubicBezTo>
                  <a:cubicBezTo>
                    <a:pt x="696" y="132"/>
                    <a:pt x="703" y="132"/>
                    <a:pt x="710" y="132"/>
                  </a:cubicBezTo>
                  <a:cubicBezTo>
                    <a:pt x="1066" y="140"/>
                    <a:pt x="1377" y="405"/>
                    <a:pt x="1609" y="648"/>
                  </a:cubicBezTo>
                  <a:cubicBezTo>
                    <a:pt x="2063" y="1127"/>
                    <a:pt x="2406" y="1683"/>
                    <a:pt x="2697" y="2270"/>
                  </a:cubicBezTo>
                  <a:cubicBezTo>
                    <a:pt x="2701" y="2276"/>
                    <a:pt x="2707" y="2279"/>
                    <a:pt x="2713" y="2279"/>
                  </a:cubicBezTo>
                  <a:cubicBezTo>
                    <a:pt x="2724" y="2279"/>
                    <a:pt x="2735" y="2270"/>
                    <a:pt x="2731" y="2258"/>
                  </a:cubicBezTo>
                  <a:cubicBezTo>
                    <a:pt x="2564" y="1826"/>
                    <a:pt x="2335" y="1421"/>
                    <a:pt x="2068" y="1043"/>
                  </a:cubicBezTo>
                  <a:cubicBezTo>
                    <a:pt x="1823" y="694"/>
                    <a:pt x="1538" y="331"/>
                    <a:pt x="1152" y="132"/>
                  </a:cubicBezTo>
                  <a:cubicBezTo>
                    <a:pt x="1011" y="59"/>
                    <a:pt x="829" y="1"/>
                    <a:pt x="6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4241368" y="-417068"/>
              <a:ext cx="161251" cy="110726"/>
            </a:xfrm>
            <a:custGeom>
              <a:avLst/>
              <a:gdLst/>
              <a:ahLst/>
              <a:cxnLst/>
              <a:rect l="l" t="t" r="r" b="b"/>
              <a:pathLst>
                <a:path w="3383" h="2323" extrusionOk="0">
                  <a:moveTo>
                    <a:pt x="19" y="1"/>
                  </a:moveTo>
                  <a:cubicBezTo>
                    <a:pt x="10" y="1"/>
                    <a:pt x="1" y="11"/>
                    <a:pt x="6" y="22"/>
                  </a:cubicBezTo>
                  <a:cubicBezTo>
                    <a:pt x="274" y="563"/>
                    <a:pt x="572" y="1101"/>
                    <a:pt x="989" y="1545"/>
                  </a:cubicBezTo>
                  <a:cubicBezTo>
                    <a:pt x="1319" y="1896"/>
                    <a:pt x="1781" y="2264"/>
                    <a:pt x="2277" y="2317"/>
                  </a:cubicBezTo>
                  <a:cubicBezTo>
                    <a:pt x="2313" y="2321"/>
                    <a:pt x="2348" y="2323"/>
                    <a:pt x="2380" y="2323"/>
                  </a:cubicBezTo>
                  <a:cubicBezTo>
                    <a:pt x="3382" y="2323"/>
                    <a:pt x="2762" y="546"/>
                    <a:pt x="2401" y="94"/>
                  </a:cubicBezTo>
                  <a:cubicBezTo>
                    <a:pt x="2396" y="88"/>
                    <a:pt x="2390" y="85"/>
                    <a:pt x="2384" y="85"/>
                  </a:cubicBezTo>
                  <a:cubicBezTo>
                    <a:pt x="2367" y="85"/>
                    <a:pt x="2351" y="107"/>
                    <a:pt x="2359" y="127"/>
                  </a:cubicBezTo>
                  <a:cubicBezTo>
                    <a:pt x="2578" y="586"/>
                    <a:pt x="2774" y="1012"/>
                    <a:pt x="2810" y="1528"/>
                  </a:cubicBezTo>
                  <a:cubicBezTo>
                    <a:pt x="2832" y="1844"/>
                    <a:pt x="2811" y="2190"/>
                    <a:pt x="2422" y="2215"/>
                  </a:cubicBezTo>
                  <a:cubicBezTo>
                    <a:pt x="2405" y="2216"/>
                    <a:pt x="2389" y="2217"/>
                    <a:pt x="2372" y="2217"/>
                  </a:cubicBezTo>
                  <a:cubicBezTo>
                    <a:pt x="2173" y="2217"/>
                    <a:pt x="1984" y="2139"/>
                    <a:pt x="1811" y="2049"/>
                  </a:cubicBezTo>
                  <a:cubicBezTo>
                    <a:pt x="973" y="1620"/>
                    <a:pt x="507" y="776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4336555" y="-440519"/>
              <a:ext cx="7102" cy="8961"/>
            </a:xfrm>
            <a:custGeom>
              <a:avLst/>
              <a:gdLst/>
              <a:ahLst/>
              <a:cxnLst/>
              <a:rect l="l" t="t" r="r" b="b"/>
              <a:pathLst>
                <a:path w="149" h="188" extrusionOk="0">
                  <a:moveTo>
                    <a:pt x="38" y="0"/>
                  </a:moveTo>
                  <a:cubicBezTo>
                    <a:pt x="19" y="0"/>
                    <a:pt x="1" y="19"/>
                    <a:pt x="1" y="38"/>
                  </a:cubicBezTo>
                  <a:cubicBezTo>
                    <a:pt x="1" y="58"/>
                    <a:pt x="2" y="80"/>
                    <a:pt x="6" y="97"/>
                  </a:cubicBezTo>
                  <a:cubicBezTo>
                    <a:pt x="11" y="118"/>
                    <a:pt x="22" y="138"/>
                    <a:pt x="30" y="158"/>
                  </a:cubicBezTo>
                  <a:cubicBezTo>
                    <a:pt x="39" y="177"/>
                    <a:pt x="61" y="187"/>
                    <a:pt x="82" y="187"/>
                  </a:cubicBezTo>
                  <a:cubicBezTo>
                    <a:pt x="93" y="187"/>
                    <a:pt x="103" y="185"/>
                    <a:pt x="112" y="179"/>
                  </a:cubicBezTo>
                  <a:cubicBezTo>
                    <a:pt x="138" y="160"/>
                    <a:pt x="149" y="127"/>
                    <a:pt x="133" y="97"/>
                  </a:cubicBezTo>
                  <a:cubicBezTo>
                    <a:pt x="122" y="80"/>
                    <a:pt x="113" y="59"/>
                    <a:pt x="98" y="43"/>
                  </a:cubicBezTo>
                  <a:cubicBezTo>
                    <a:pt x="86" y="29"/>
                    <a:pt x="70" y="17"/>
                    <a:pt x="55" y="6"/>
                  </a:cubicBezTo>
                  <a:cubicBezTo>
                    <a:pt x="50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4319062" y="-462207"/>
              <a:ext cx="6673" cy="6482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49" y="1"/>
                  </a:moveTo>
                  <a:cubicBezTo>
                    <a:pt x="38" y="1"/>
                    <a:pt x="22" y="6"/>
                    <a:pt x="14" y="13"/>
                  </a:cubicBezTo>
                  <a:cubicBezTo>
                    <a:pt x="7" y="23"/>
                    <a:pt x="1" y="36"/>
                    <a:pt x="2" y="48"/>
                  </a:cubicBezTo>
                  <a:cubicBezTo>
                    <a:pt x="3" y="64"/>
                    <a:pt x="11" y="79"/>
                    <a:pt x="21" y="91"/>
                  </a:cubicBezTo>
                  <a:cubicBezTo>
                    <a:pt x="30" y="101"/>
                    <a:pt x="42" y="111"/>
                    <a:pt x="51" y="121"/>
                  </a:cubicBezTo>
                  <a:cubicBezTo>
                    <a:pt x="60" y="130"/>
                    <a:pt x="74" y="135"/>
                    <a:pt x="87" y="135"/>
                  </a:cubicBezTo>
                  <a:cubicBezTo>
                    <a:pt x="99" y="135"/>
                    <a:pt x="112" y="131"/>
                    <a:pt x="121" y="121"/>
                  </a:cubicBezTo>
                  <a:cubicBezTo>
                    <a:pt x="139" y="100"/>
                    <a:pt x="140" y="70"/>
                    <a:pt x="122" y="50"/>
                  </a:cubicBezTo>
                  <a:cubicBezTo>
                    <a:pt x="111" y="39"/>
                    <a:pt x="102" y="29"/>
                    <a:pt x="92" y="21"/>
                  </a:cubicBezTo>
                  <a:cubicBezTo>
                    <a:pt x="80" y="10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4237030" y="-466258"/>
              <a:ext cx="44567" cy="44948"/>
            </a:xfrm>
            <a:custGeom>
              <a:avLst/>
              <a:gdLst/>
              <a:ahLst/>
              <a:cxnLst/>
              <a:rect l="l" t="t" r="r" b="b"/>
              <a:pathLst>
                <a:path w="935" h="943" extrusionOk="0">
                  <a:moveTo>
                    <a:pt x="371" y="0"/>
                  </a:moveTo>
                  <a:cubicBezTo>
                    <a:pt x="308" y="0"/>
                    <a:pt x="249" y="23"/>
                    <a:pt x="196" y="79"/>
                  </a:cubicBezTo>
                  <a:cubicBezTo>
                    <a:pt x="0" y="291"/>
                    <a:pt x="162" y="725"/>
                    <a:pt x="270" y="940"/>
                  </a:cubicBezTo>
                  <a:cubicBezTo>
                    <a:pt x="271" y="942"/>
                    <a:pt x="273" y="943"/>
                    <a:pt x="275" y="943"/>
                  </a:cubicBezTo>
                  <a:cubicBezTo>
                    <a:pt x="278" y="943"/>
                    <a:pt x="282" y="939"/>
                    <a:pt x="280" y="935"/>
                  </a:cubicBezTo>
                  <a:cubicBezTo>
                    <a:pt x="198" y="745"/>
                    <a:pt x="6" y="155"/>
                    <a:pt x="316" y="56"/>
                  </a:cubicBezTo>
                  <a:cubicBezTo>
                    <a:pt x="339" y="49"/>
                    <a:pt x="362" y="46"/>
                    <a:pt x="385" y="46"/>
                  </a:cubicBezTo>
                  <a:cubicBezTo>
                    <a:pt x="571" y="46"/>
                    <a:pt x="734" y="270"/>
                    <a:pt x="902" y="318"/>
                  </a:cubicBezTo>
                  <a:cubicBezTo>
                    <a:pt x="904" y="319"/>
                    <a:pt x="906" y="319"/>
                    <a:pt x="908" y="319"/>
                  </a:cubicBezTo>
                  <a:cubicBezTo>
                    <a:pt x="924" y="319"/>
                    <a:pt x="934" y="293"/>
                    <a:pt x="916" y="281"/>
                  </a:cubicBezTo>
                  <a:cubicBezTo>
                    <a:pt x="780" y="205"/>
                    <a:pt x="561" y="0"/>
                    <a:pt x="3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4287984" y="-447764"/>
              <a:ext cx="7007" cy="6435"/>
            </a:xfrm>
            <a:custGeom>
              <a:avLst/>
              <a:gdLst/>
              <a:ahLst/>
              <a:cxnLst/>
              <a:rect l="l" t="t" r="r" b="b"/>
              <a:pathLst>
                <a:path w="147" h="135" extrusionOk="0">
                  <a:moveTo>
                    <a:pt x="60" y="0"/>
                  </a:moveTo>
                  <a:cubicBezTo>
                    <a:pt x="46" y="0"/>
                    <a:pt x="32" y="6"/>
                    <a:pt x="22" y="16"/>
                  </a:cubicBezTo>
                  <a:cubicBezTo>
                    <a:pt x="5" y="36"/>
                    <a:pt x="0" y="71"/>
                    <a:pt x="22" y="91"/>
                  </a:cubicBezTo>
                  <a:cubicBezTo>
                    <a:pt x="26" y="96"/>
                    <a:pt x="32" y="100"/>
                    <a:pt x="36" y="103"/>
                  </a:cubicBezTo>
                  <a:cubicBezTo>
                    <a:pt x="45" y="112"/>
                    <a:pt x="54" y="119"/>
                    <a:pt x="67" y="124"/>
                  </a:cubicBezTo>
                  <a:cubicBezTo>
                    <a:pt x="77" y="128"/>
                    <a:pt x="87" y="132"/>
                    <a:pt x="96" y="133"/>
                  </a:cubicBezTo>
                  <a:cubicBezTo>
                    <a:pt x="99" y="134"/>
                    <a:pt x="102" y="134"/>
                    <a:pt x="105" y="134"/>
                  </a:cubicBezTo>
                  <a:cubicBezTo>
                    <a:pt x="129" y="134"/>
                    <a:pt x="146" y="113"/>
                    <a:pt x="141" y="88"/>
                  </a:cubicBezTo>
                  <a:cubicBezTo>
                    <a:pt x="137" y="79"/>
                    <a:pt x="135" y="69"/>
                    <a:pt x="131" y="60"/>
                  </a:cubicBezTo>
                  <a:cubicBezTo>
                    <a:pt x="126" y="48"/>
                    <a:pt x="121" y="39"/>
                    <a:pt x="111" y="30"/>
                  </a:cubicBezTo>
                  <a:cubicBezTo>
                    <a:pt x="108" y="24"/>
                    <a:pt x="102" y="21"/>
                    <a:pt x="99" y="16"/>
                  </a:cubicBez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4279452" y="-415114"/>
              <a:ext cx="5624" cy="4481"/>
            </a:xfrm>
            <a:custGeom>
              <a:avLst/>
              <a:gdLst/>
              <a:ahLst/>
              <a:cxnLst/>
              <a:rect l="l" t="t" r="r" b="b"/>
              <a:pathLst>
                <a:path w="118" h="94" extrusionOk="0">
                  <a:moveTo>
                    <a:pt x="59" y="1"/>
                  </a:moveTo>
                  <a:cubicBezTo>
                    <a:pt x="0" y="1"/>
                    <a:pt x="0" y="93"/>
                    <a:pt x="59" y="93"/>
                  </a:cubicBezTo>
                  <a:cubicBezTo>
                    <a:pt x="118" y="92"/>
                    <a:pt x="118" y="1"/>
                    <a:pt x="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4317680" y="-407726"/>
              <a:ext cx="18303" cy="45854"/>
            </a:xfrm>
            <a:custGeom>
              <a:avLst/>
              <a:gdLst/>
              <a:ahLst/>
              <a:cxnLst/>
              <a:rect l="l" t="t" r="r" b="b"/>
              <a:pathLst>
                <a:path w="384" h="962" extrusionOk="0">
                  <a:moveTo>
                    <a:pt x="126" y="1"/>
                  </a:moveTo>
                  <a:cubicBezTo>
                    <a:pt x="114" y="1"/>
                    <a:pt x="102" y="9"/>
                    <a:pt x="103" y="24"/>
                  </a:cubicBezTo>
                  <a:cubicBezTo>
                    <a:pt x="115" y="176"/>
                    <a:pt x="207" y="299"/>
                    <a:pt x="247" y="444"/>
                  </a:cubicBezTo>
                  <a:cubicBezTo>
                    <a:pt x="299" y="626"/>
                    <a:pt x="277" y="937"/>
                    <a:pt x="20" y="937"/>
                  </a:cubicBezTo>
                  <a:cubicBezTo>
                    <a:pt x="18" y="937"/>
                    <a:pt x="17" y="937"/>
                    <a:pt x="16" y="937"/>
                  </a:cubicBezTo>
                  <a:cubicBezTo>
                    <a:pt x="0" y="937"/>
                    <a:pt x="1" y="959"/>
                    <a:pt x="16" y="961"/>
                  </a:cubicBezTo>
                  <a:cubicBezTo>
                    <a:pt x="21" y="961"/>
                    <a:pt x="25" y="961"/>
                    <a:pt x="30" y="961"/>
                  </a:cubicBezTo>
                  <a:cubicBezTo>
                    <a:pt x="187" y="961"/>
                    <a:pt x="290" y="843"/>
                    <a:pt x="328" y="696"/>
                  </a:cubicBezTo>
                  <a:cubicBezTo>
                    <a:pt x="383" y="474"/>
                    <a:pt x="245" y="203"/>
                    <a:pt x="146" y="11"/>
                  </a:cubicBezTo>
                  <a:cubicBezTo>
                    <a:pt x="142" y="4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4317108" y="-340899"/>
              <a:ext cx="45425" cy="15872"/>
            </a:xfrm>
            <a:custGeom>
              <a:avLst/>
              <a:gdLst/>
              <a:ahLst/>
              <a:cxnLst/>
              <a:rect l="l" t="t" r="r" b="b"/>
              <a:pathLst>
                <a:path w="953" h="333" extrusionOk="0">
                  <a:moveTo>
                    <a:pt x="923" y="0"/>
                  </a:moveTo>
                  <a:cubicBezTo>
                    <a:pt x="914" y="0"/>
                    <a:pt x="905" y="6"/>
                    <a:pt x="901" y="19"/>
                  </a:cubicBezTo>
                  <a:cubicBezTo>
                    <a:pt x="848" y="211"/>
                    <a:pt x="725" y="277"/>
                    <a:pt x="581" y="277"/>
                  </a:cubicBezTo>
                  <a:cubicBezTo>
                    <a:pt x="383" y="277"/>
                    <a:pt x="147" y="151"/>
                    <a:pt x="5" y="51"/>
                  </a:cubicBezTo>
                  <a:cubicBezTo>
                    <a:pt x="4" y="50"/>
                    <a:pt x="3" y="50"/>
                    <a:pt x="3" y="50"/>
                  </a:cubicBezTo>
                  <a:cubicBezTo>
                    <a:pt x="1" y="50"/>
                    <a:pt x="0" y="52"/>
                    <a:pt x="2" y="54"/>
                  </a:cubicBezTo>
                  <a:cubicBezTo>
                    <a:pt x="163" y="181"/>
                    <a:pt x="341" y="332"/>
                    <a:pt x="556" y="332"/>
                  </a:cubicBezTo>
                  <a:cubicBezTo>
                    <a:pt x="570" y="332"/>
                    <a:pt x="584" y="332"/>
                    <a:pt x="598" y="330"/>
                  </a:cubicBezTo>
                  <a:cubicBezTo>
                    <a:pt x="765" y="314"/>
                    <a:pt x="925" y="208"/>
                    <a:pt x="949" y="33"/>
                  </a:cubicBezTo>
                  <a:cubicBezTo>
                    <a:pt x="952" y="14"/>
                    <a:pt x="938" y="0"/>
                    <a:pt x="92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4274829" y="-509347"/>
              <a:ext cx="31078" cy="32555"/>
            </a:xfrm>
            <a:custGeom>
              <a:avLst/>
              <a:gdLst/>
              <a:ahLst/>
              <a:cxnLst/>
              <a:rect l="l" t="t" r="r" b="b"/>
              <a:pathLst>
                <a:path w="652" h="683" extrusionOk="0">
                  <a:moveTo>
                    <a:pt x="30" y="1"/>
                  </a:moveTo>
                  <a:cubicBezTo>
                    <a:pt x="14" y="1"/>
                    <a:pt x="0" y="20"/>
                    <a:pt x="16" y="33"/>
                  </a:cubicBezTo>
                  <a:cubicBezTo>
                    <a:pt x="250" y="228"/>
                    <a:pt x="461" y="423"/>
                    <a:pt x="633" y="678"/>
                  </a:cubicBezTo>
                  <a:cubicBezTo>
                    <a:pt x="636" y="681"/>
                    <a:pt x="639" y="682"/>
                    <a:pt x="641" y="682"/>
                  </a:cubicBezTo>
                  <a:cubicBezTo>
                    <a:pt x="647" y="682"/>
                    <a:pt x="651" y="676"/>
                    <a:pt x="648" y="669"/>
                  </a:cubicBezTo>
                  <a:cubicBezTo>
                    <a:pt x="522" y="395"/>
                    <a:pt x="311" y="142"/>
                    <a:pt x="38" y="3"/>
                  </a:cubicBezTo>
                  <a:cubicBezTo>
                    <a:pt x="35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31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513" name="Google Shape;2513;p3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5" name="Google Shape;2525;p31"/>
          <p:cNvGrpSpPr/>
          <p:nvPr/>
        </p:nvGrpSpPr>
        <p:grpSpPr>
          <a:xfrm flipH="1">
            <a:off x="7399886" y="3448137"/>
            <a:ext cx="1438294" cy="1075716"/>
            <a:chOff x="574023" y="2653178"/>
            <a:chExt cx="667453" cy="499196"/>
          </a:xfrm>
        </p:grpSpPr>
        <p:sp>
          <p:nvSpPr>
            <p:cNvPr id="2526" name="Google Shape;2526;p31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31"/>
          <p:cNvGrpSpPr/>
          <p:nvPr/>
        </p:nvGrpSpPr>
        <p:grpSpPr>
          <a:xfrm flipH="1">
            <a:off x="-262328" y="397130"/>
            <a:ext cx="929359" cy="850044"/>
            <a:chOff x="7078965" y="5331432"/>
            <a:chExt cx="404914" cy="370357"/>
          </a:xfrm>
        </p:grpSpPr>
        <p:sp>
          <p:nvSpPr>
            <p:cNvPr id="2548" name="Google Shape;2548;p31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3" name="Google Shape;2563;p31"/>
          <p:cNvGrpSpPr/>
          <p:nvPr/>
        </p:nvGrpSpPr>
        <p:grpSpPr>
          <a:xfrm flipH="1">
            <a:off x="5868484" y="397125"/>
            <a:ext cx="581028" cy="581052"/>
            <a:chOff x="2787299" y="187324"/>
            <a:chExt cx="1165552" cy="1165600"/>
          </a:xfrm>
        </p:grpSpPr>
        <p:sp>
          <p:nvSpPr>
            <p:cNvPr id="2564" name="Google Shape;2564;p31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6" name="Google Shape;2576;p31"/>
          <p:cNvGrpSpPr/>
          <p:nvPr/>
        </p:nvGrpSpPr>
        <p:grpSpPr>
          <a:xfrm rot="-369687" flipH="1">
            <a:off x="-19147" y="2739648"/>
            <a:ext cx="1023952" cy="1251372"/>
            <a:chOff x="1562309" y="2509229"/>
            <a:chExt cx="347240" cy="424361"/>
          </a:xfrm>
        </p:grpSpPr>
        <p:sp>
          <p:nvSpPr>
            <p:cNvPr id="2577" name="Google Shape;2577;p31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" name="Google Shape;2590;p31"/>
          <p:cNvGrpSpPr/>
          <p:nvPr/>
        </p:nvGrpSpPr>
        <p:grpSpPr>
          <a:xfrm rot="1079400">
            <a:off x="5103018" y="970542"/>
            <a:ext cx="1827104" cy="1992440"/>
            <a:chOff x="4518826" y="55435"/>
            <a:chExt cx="440758" cy="480654"/>
          </a:xfrm>
        </p:grpSpPr>
        <p:sp>
          <p:nvSpPr>
            <p:cNvPr id="2591" name="Google Shape;2591;p31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1"/>
          <p:cNvGrpSpPr/>
          <p:nvPr/>
        </p:nvGrpSpPr>
        <p:grpSpPr>
          <a:xfrm rot="586813">
            <a:off x="4687942" y="1882778"/>
            <a:ext cx="1020672" cy="970119"/>
            <a:chOff x="5626143" y="-593747"/>
            <a:chExt cx="318949" cy="303152"/>
          </a:xfrm>
        </p:grpSpPr>
        <p:sp>
          <p:nvSpPr>
            <p:cNvPr id="2604" name="Google Shape;2604;p31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31"/>
          <p:cNvGrpSpPr/>
          <p:nvPr/>
        </p:nvGrpSpPr>
        <p:grpSpPr>
          <a:xfrm rot="881175" flipH="1">
            <a:off x="7443728" y="2201050"/>
            <a:ext cx="1994571" cy="442619"/>
            <a:chOff x="4339891" y="1046343"/>
            <a:chExt cx="651056" cy="144473"/>
          </a:xfrm>
        </p:grpSpPr>
        <p:sp>
          <p:nvSpPr>
            <p:cNvPr id="2620" name="Google Shape;2620;p31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1"/>
          <p:cNvGrpSpPr/>
          <p:nvPr/>
        </p:nvGrpSpPr>
        <p:grpSpPr>
          <a:xfrm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628" name="Google Shape;2628;p31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304" name="Google Shape;304;p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4"/>
          <p:cNvGrpSpPr/>
          <p:nvPr/>
        </p:nvGrpSpPr>
        <p:grpSpPr>
          <a:xfrm>
            <a:off x="7292209" y="715123"/>
            <a:ext cx="568152" cy="575260"/>
            <a:chOff x="3063709" y="-107293"/>
            <a:chExt cx="201909" cy="204435"/>
          </a:xfrm>
        </p:grpSpPr>
        <p:sp>
          <p:nvSpPr>
            <p:cNvPr id="310" name="Google Shape;310;p4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7299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✦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p4"/>
          <p:cNvSpPr/>
          <p:nvPr/>
        </p:nvSpPr>
        <p:spPr>
          <a:xfrm flipH="1">
            <a:off x="305333" y="1035659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 flipH="1">
            <a:off x="247965" y="2223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"/>
          <p:cNvSpPr/>
          <p:nvPr/>
        </p:nvSpPr>
        <p:spPr>
          <a:xfrm flipH="1">
            <a:off x="8395320" y="15044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"/>
          <p:cNvSpPr/>
          <p:nvPr/>
        </p:nvSpPr>
        <p:spPr>
          <a:xfrm flipH="1">
            <a:off x="3629754" y="46681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"/>
          <p:cNvSpPr/>
          <p:nvPr/>
        </p:nvSpPr>
        <p:spPr>
          <a:xfrm flipH="1">
            <a:off x="8559088" y="4467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"/>
          <p:cNvSpPr/>
          <p:nvPr/>
        </p:nvSpPr>
        <p:spPr>
          <a:xfrm flipH="1">
            <a:off x="8612170" y="3524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"/>
          <p:cNvSpPr/>
          <p:nvPr/>
        </p:nvSpPr>
        <p:spPr>
          <a:xfrm flipH="1">
            <a:off x="8019005" y="4103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"/>
          <p:cNvSpPr/>
          <p:nvPr/>
        </p:nvSpPr>
        <p:spPr>
          <a:xfrm flipH="1">
            <a:off x="3511524" y="482518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0" name="Google Shape;2640;p32"/>
          <p:cNvGrpSpPr/>
          <p:nvPr/>
        </p:nvGrpSpPr>
        <p:grpSpPr>
          <a:xfrm>
            <a:off x="236931" y="-407859"/>
            <a:ext cx="1444789" cy="1740692"/>
            <a:chOff x="5234039" y="-267543"/>
            <a:chExt cx="313064" cy="377173"/>
          </a:xfrm>
        </p:grpSpPr>
        <p:sp>
          <p:nvSpPr>
            <p:cNvPr id="2641" name="Google Shape;2641;p3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0" name="Google Shape;2660;p32"/>
          <p:cNvGrpSpPr/>
          <p:nvPr/>
        </p:nvGrpSpPr>
        <p:grpSpPr>
          <a:xfrm>
            <a:off x="6611118" y="1388899"/>
            <a:ext cx="2471458" cy="1069504"/>
            <a:chOff x="3758998" y="-241279"/>
            <a:chExt cx="873461" cy="377983"/>
          </a:xfrm>
        </p:grpSpPr>
        <p:sp>
          <p:nvSpPr>
            <p:cNvPr id="2661" name="Google Shape;2661;p32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1" name="Google Shape;2691;p32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692" name="Google Shape;2692;p3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1" name="Google Shape;2711;p32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712" name="Google Shape;2712;p3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32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725" name="Google Shape;2725;p3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32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736" name="Google Shape;2736;p32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32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741" name="Google Shape;2741;p32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32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754" name="Google Shape;2754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2"/>
          <p:cNvGrpSpPr/>
          <p:nvPr/>
        </p:nvGrpSpPr>
        <p:grpSpPr>
          <a:xfrm flipH="1"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763" name="Google Shape;2763;p32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"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33"/>
          <p:cNvSpPr txBox="1">
            <a:spLocks noGrp="1"/>
          </p:cNvSpPr>
          <p:nvPr>
            <p:ph type="title"/>
          </p:nvPr>
        </p:nvSpPr>
        <p:spPr>
          <a:xfrm>
            <a:off x="720000" y="511025"/>
            <a:ext cx="770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5"/>
          <p:cNvGrpSpPr/>
          <p:nvPr/>
        </p:nvGrpSpPr>
        <p:grpSpPr>
          <a:xfrm>
            <a:off x="7451330" y="493744"/>
            <a:ext cx="1326576" cy="1598233"/>
            <a:chOff x="5234039" y="-267543"/>
            <a:chExt cx="313064" cy="377173"/>
          </a:xfrm>
        </p:grpSpPr>
        <p:sp>
          <p:nvSpPr>
            <p:cNvPr id="338" name="Google Shape;338;p5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3531493" y="4345256"/>
            <a:ext cx="1119746" cy="1221101"/>
            <a:chOff x="4518826" y="55435"/>
            <a:chExt cx="440758" cy="480654"/>
          </a:xfrm>
        </p:grpSpPr>
        <p:sp>
          <p:nvSpPr>
            <p:cNvPr id="358" name="Google Shape;358;p5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7622544" y="4603488"/>
            <a:ext cx="653902" cy="662002"/>
            <a:chOff x="3063709" y="-107293"/>
            <a:chExt cx="201909" cy="204435"/>
          </a:xfrm>
        </p:grpSpPr>
        <p:sp>
          <p:nvSpPr>
            <p:cNvPr id="371" name="Google Shape;371;p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5"/>
          <p:cNvGrpSpPr/>
          <p:nvPr/>
        </p:nvGrpSpPr>
        <p:grpSpPr>
          <a:xfrm rot="-1138989">
            <a:off x="-302084" y="1553166"/>
            <a:ext cx="1161014" cy="1290742"/>
            <a:chOff x="4728600" y="-742191"/>
            <a:chExt cx="432608" cy="480940"/>
          </a:xfrm>
        </p:grpSpPr>
        <p:grpSp>
          <p:nvGrpSpPr>
            <p:cNvPr id="384" name="Google Shape;384;p5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385" name="Google Shape;385;p5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5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5"/>
          <p:cNvGrpSpPr/>
          <p:nvPr/>
        </p:nvGrpSpPr>
        <p:grpSpPr>
          <a:xfrm rot="-3190866">
            <a:off x="324629" y="3994714"/>
            <a:ext cx="305221" cy="377999"/>
            <a:chOff x="454479" y="2550746"/>
            <a:chExt cx="94996" cy="117637"/>
          </a:xfrm>
        </p:grpSpPr>
        <p:sp>
          <p:nvSpPr>
            <p:cNvPr id="397" name="Google Shape;397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5"/>
          <p:cNvGrpSpPr/>
          <p:nvPr/>
        </p:nvGrpSpPr>
        <p:grpSpPr>
          <a:xfrm>
            <a:off x="4175675" y="4540461"/>
            <a:ext cx="792638" cy="788090"/>
            <a:chOff x="4789992" y="5348109"/>
            <a:chExt cx="351768" cy="349718"/>
          </a:xfrm>
        </p:grpSpPr>
        <p:sp>
          <p:nvSpPr>
            <p:cNvPr id="406" name="Google Shape;406;p5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subTitle" idx="1"/>
          </p:nvPr>
        </p:nvSpPr>
        <p:spPr>
          <a:xfrm>
            <a:off x="1676275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"/>
          <p:cNvSpPr txBox="1">
            <a:spLocks noGrp="1"/>
          </p:cNvSpPr>
          <p:nvPr>
            <p:ph type="subTitle" idx="2"/>
          </p:nvPr>
        </p:nvSpPr>
        <p:spPr>
          <a:xfrm>
            <a:off x="4901597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title" idx="3"/>
          </p:nvPr>
        </p:nvSpPr>
        <p:spPr>
          <a:xfrm>
            <a:off x="1674390" y="342707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title" idx="4"/>
          </p:nvPr>
        </p:nvSpPr>
        <p:spPr>
          <a:xfrm>
            <a:off x="4905688" y="342707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1" name="Google Shape;421;p5"/>
          <p:cNvSpPr>
            <a:spLocks noGrp="1"/>
          </p:cNvSpPr>
          <p:nvPr>
            <p:ph type="pic" idx="5"/>
          </p:nvPr>
        </p:nvSpPr>
        <p:spPr>
          <a:xfrm>
            <a:off x="2260751" y="1638300"/>
            <a:ext cx="1396800" cy="1398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"/>
          <p:cNvSpPr>
            <a:spLocks noGrp="1"/>
          </p:cNvSpPr>
          <p:nvPr>
            <p:ph type="pic" idx="6"/>
          </p:nvPr>
        </p:nvSpPr>
        <p:spPr>
          <a:xfrm>
            <a:off x="5484988" y="1638294"/>
            <a:ext cx="1398900" cy="139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"/>
          <p:cNvSpPr/>
          <p:nvPr/>
        </p:nvSpPr>
        <p:spPr>
          <a:xfrm>
            <a:off x="1937200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"/>
          <p:cNvSpPr/>
          <p:nvPr/>
        </p:nvSpPr>
        <p:spPr>
          <a:xfrm>
            <a:off x="7393874" y="4745115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"/>
          <p:cNvSpPr/>
          <p:nvPr/>
        </p:nvSpPr>
        <p:spPr>
          <a:xfrm>
            <a:off x="8883891" y="20214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8304598" y="410337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"/>
          <p:cNvSpPr/>
          <p:nvPr/>
        </p:nvSpPr>
        <p:spPr>
          <a:xfrm>
            <a:off x="1411485" y="4704825"/>
            <a:ext cx="138234" cy="138146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"/>
          <p:cNvSpPr/>
          <p:nvPr/>
        </p:nvSpPr>
        <p:spPr>
          <a:xfrm>
            <a:off x="5695218" y="245264"/>
            <a:ext cx="296000" cy="294724"/>
          </a:xfrm>
          <a:custGeom>
            <a:avLst/>
            <a:gdLst/>
            <a:ahLst/>
            <a:cxnLst/>
            <a:rect l="l" t="t" r="r" b="b"/>
            <a:pathLst>
              <a:path w="1399" h="1393" extrusionOk="0">
                <a:moveTo>
                  <a:pt x="492" y="1"/>
                </a:moveTo>
                <a:cubicBezTo>
                  <a:pt x="488" y="1"/>
                  <a:pt x="484" y="1"/>
                  <a:pt x="481" y="3"/>
                </a:cubicBezTo>
                <a:cubicBezTo>
                  <a:pt x="397" y="37"/>
                  <a:pt x="447" y="525"/>
                  <a:pt x="447" y="525"/>
                </a:cubicBezTo>
                <a:cubicBezTo>
                  <a:pt x="447" y="525"/>
                  <a:pt x="1" y="622"/>
                  <a:pt x="43" y="756"/>
                </a:cubicBezTo>
                <a:cubicBezTo>
                  <a:pt x="75" y="849"/>
                  <a:pt x="286" y="863"/>
                  <a:pt x="409" y="863"/>
                </a:cubicBezTo>
                <a:cubicBezTo>
                  <a:pt x="461" y="863"/>
                  <a:pt x="498" y="860"/>
                  <a:pt x="498" y="860"/>
                </a:cubicBezTo>
                <a:lnTo>
                  <a:pt x="498" y="860"/>
                </a:lnTo>
                <a:cubicBezTo>
                  <a:pt x="498" y="860"/>
                  <a:pt x="465" y="1360"/>
                  <a:pt x="575" y="1391"/>
                </a:cubicBezTo>
                <a:cubicBezTo>
                  <a:pt x="579" y="1392"/>
                  <a:pt x="582" y="1392"/>
                  <a:pt x="586" y="1392"/>
                </a:cubicBezTo>
                <a:cubicBezTo>
                  <a:pt x="696" y="1392"/>
                  <a:pt x="859" y="950"/>
                  <a:pt x="859" y="950"/>
                </a:cubicBezTo>
                <a:cubicBezTo>
                  <a:pt x="859" y="950"/>
                  <a:pt x="1123" y="1159"/>
                  <a:pt x="1257" y="1159"/>
                </a:cubicBezTo>
                <a:cubicBezTo>
                  <a:pt x="1285" y="1159"/>
                  <a:pt x="1308" y="1150"/>
                  <a:pt x="1321" y="1128"/>
                </a:cubicBezTo>
                <a:cubicBezTo>
                  <a:pt x="1398" y="998"/>
                  <a:pt x="1092" y="703"/>
                  <a:pt x="1092" y="703"/>
                </a:cubicBezTo>
                <a:cubicBezTo>
                  <a:pt x="1092" y="703"/>
                  <a:pt x="1359" y="431"/>
                  <a:pt x="1323" y="316"/>
                </a:cubicBezTo>
                <a:cubicBezTo>
                  <a:pt x="1314" y="286"/>
                  <a:pt x="1276" y="275"/>
                  <a:pt x="1227" y="275"/>
                </a:cubicBezTo>
                <a:cubicBezTo>
                  <a:pt x="1084" y="275"/>
                  <a:pt x="836" y="365"/>
                  <a:pt x="836" y="365"/>
                </a:cubicBezTo>
                <a:cubicBezTo>
                  <a:pt x="836" y="365"/>
                  <a:pt x="586" y="1"/>
                  <a:pt x="4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"/>
          <p:cNvSpPr/>
          <p:nvPr/>
        </p:nvSpPr>
        <p:spPr>
          <a:xfrm>
            <a:off x="2660001" y="193066"/>
            <a:ext cx="187975" cy="188327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6"/>
          <p:cNvGrpSpPr/>
          <p:nvPr/>
        </p:nvGrpSpPr>
        <p:grpSpPr>
          <a:xfrm>
            <a:off x="8103791" y="4147798"/>
            <a:ext cx="1163944" cy="1178528"/>
            <a:chOff x="3063709" y="-107293"/>
            <a:chExt cx="201909" cy="204435"/>
          </a:xfrm>
        </p:grpSpPr>
        <p:sp>
          <p:nvSpPr>
            <p:cNvPr id="436" name="Google Shape;436;p6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6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449" name="Google Shape;449;p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462" name="Google Shape;462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6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471" name="Google Shape;471;p6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482" name="Google Shape;482;p6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6"/>
          <p:cNvSpPr/>
          <p:nvPr/>
        </p:nvSpPr>
        <p:spPr>
          <a:xfrm>
            <a:off x="8914393" y="363599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"/>
          <p:cNvSpPr/>
          <p:nvPr/>
        </p:nvSpPr>
        <p:spPr>
          <a:xfrm>
            <a:off x="2591963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"/>
          <p:cNvSpPr/>
          <p:nvPr/>
        </p:nvSpPr>
        <p:spPr>
          <a:xfrm>
            <a:off x="8750302" y="3104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6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"/>
          <p:cNvSpPr/>
          <p:nvPr/>
        </p:nvSpPr>
        <p:spPr>
          <a:xfrm>
            <a:off x="321058" y="19396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6"/>
          <p:cNvSpPr/>
          <p:nvPr/>
        </p:nvSpPr>
        <p:spPr>
          <a:xfrm>
            <a:off x="198779" y="29251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"/>
          <p:cNvGrpSpPr/>
          <p:nvPr/>
        </p:nvGrpSpPr>
        <p:grpSpPr>
          <a:xfrm>
            <a:off x="2550881" y="-1280352"/>
            <a:ext cx="7704201" cy="7704201"/>
            <a:chOff x="530505" y="2179769"/>
            <a:chExt cx="2442212" cy="2442212"/>
          </a:xfrm>
        </p:grpSpPr>
        <p:sp>
          <p:nvSpPr>
            <p:cNvPr id="502" name="Google Shape;502;p7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5032929" y="24"/>
            <a:ext cx="890249" cy="993574"/>
            <a:chOff x="5072836" y="892909"/>
            <a:chExt cx="282224" cy="314970"/>
          </a:xfrm>
        </p:grpSpPr>
        <p:sp>
          <p:nvSpPr>
            <p:cNvPr id="507" name="Google Shape;507;p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7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524" name="Google Shape;524;p7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7"/>
          <p:cNvGrpSpPr/>
          <p:nvPr/>
        </p:nvGrpSpPr>
        <p:grpSpPr>
          <a:xfrm>
            <a:off x="8165543" y="3985969"/>
            <a:ext cx="516908" cy="652296"/>
            <a:chOff x="4198851" y="-806491"/>
            <a:chExt cx="163968" cy="206914"/>
          </a:xfrm>
        </p:grpSpPr>
        <p:sp>
          <p:nvSpPr>
            <p:cNvPr id="537" name="Google Shape;537;p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7"/>
          <p:cNvGrpSpPr/>
          <p:nvPr/>
        </p:nvGrpSpPr>
        <p:grpSpPr>
          <a:xfrm>
            <a:off x="1055051" y="-537316"/>
            <a:ext cx="1375696" cy="1657412"/>
            <a:chOff x="5234039" y="-267543"/>
            <a:chExt cx="313064" cy="377173"/>
          </a:xfrm>
        </p:grpSpPr>
        <p:sp>
          <p:nvSpPr>
            <p:cNvPr id="548" name="Google Shape;548;p7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7"/>
          <p:cNvSpPr txBox="1">
            <a:spLocks noGrp="1"/>
          </p:cNvSpPr>
          <p:nvPr>
            <p:ph type="title"/>
          </p:nvPr>
        </p:nvSpPr>
        <p:spPr>
          <a:xfrm>
            <a:off x="1005750" y="1351000"/>
            <a:ext cx="3375600" cy="1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"/>
          <p:cNvSpPr txBox="1">
            <a:spLocks noGrp="1"/>
          </p:cNvSpPr>
          <p:nvPr>
            <p:ph type="subTitle" idx="1"/>
          </p:nvPr>
        </p:nvSpPr>
        <p:spPr>
          <a:xfrm rot="-306">
            <a:off x="1005750" y="2986550"/>
            <a:ext cx="33756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"/>
          <p:cNvSpPr>
            <a:spLocks noGrp="1"/>
          </p:cNvSpPr>
          <p:nvPr>
            <p:ph type="pic" idx="2"/>
          </p:nvPr>
        </p:nvSpPr>
        <p:spPr>
          <a:xfrm>
            <a:off x="4928925" y="1100400"/>
            <a:ext cx="2948100" cy="29427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570" name="Google Shape;570;p7"/>
          <p:cNvGrpSpPr/>
          <p:nvPr/>
        </p:nvGrpSpPr>
        <p:grpSpPr>
          <a:xfrm rot="-127364">
            <a:off x="2704724" y="4538504"/>
            <a:ext cx="1432525" cy="317899"/>
            <a:chOff x="4339891" y="1046343"/>
            <a:chExt cx="651056" cy="144473"/>
          </a:xfrm>
        </p:grpSpPr>
        <p:sp>
          <p:nvSpPr>
            <p:cNvPr id="571" name="Google Shape;571;p7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7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"/>
          <p:cNvSpPr/>
          <p:nvPr/>
        </p:nvSpPr>
        <p:spPr>
          <a:xfrm>
            <a:off x="4830041" y="5112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267014" y="1590073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7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7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7"/>
          <p:cNvSpPr/>
          <p:nvPr/>
        </p:nvSpPr>
        <p:spPr>
          <a:xfrm>
            <a:off x="2811549" y="431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9"/>
          <p:cNvGrpSpPr/>
          <p:nvPr/>
        </p:nvGrpSpPr>
        <p:grpSpPr>
          <a:xfrm>
            <a:off x="983232" y="-962100"/>
            <a:ext cx="7177416" cy="7177416"/>
            <a:chOff x="530505" y="2179769"/>
            <a:chExt cx="2442212" cy="2442212"/>
          </a:xfrm>
        </p:grpSpPr>
        <p:sp>
          <p:nvSpPr>
            <p:cNvPr id="653" name="Google Shape;653;p9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9"/>
          <p:cNvGrpSpPr/>
          <p:nvPr/>
        </p:nvGrpSpPr>
        <p:grpSpPr>
          <a:xfrm flipH="1">
            <a:off x="-449773" y="729411"/>
            <a:ext cx="2118662" cy="939062"/>
            <a:chOff x="4059002" y="793671"/>
            <a:chExt cx="401482" cy="177933"/>
          </a:xfrm>
        </p:grpSpPr>
        <p:sp>
          <p:nvSpPr>
            <p:cNvPr id="658" name="Google Shape;658;p9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9"/>
          <p:cNvGrpSpPr/>
          <p:nvPr/>
        </p:nvGrpSpPr>
        <p:grpSpPr>
          <a:xfrm>
            <a:off x="425466" y="4238361"/>
            <a:ext cx="693254" cy="701928"/>
            <a:chOff x="3063709" y="-107293"/>
            <a:chExt cx="201909" cy="204435"/>
          </a:xfrm>
        </p:grpSpPr>
        <p:sp>
          <p:nvSpPr>
            <p:cNvPr id="678" name="Google Shape;678;p9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9"/>
          <p:cNvGrpSpPr/>
          <p:nvPr/>
        </p:nvGrpSpPr>
        <p:grpSpPr>
          <a:xfrm>
            <a:off x="6159050" y="4019775"/>
            <a:ext cx="3310942" cy="1432897"/>
            <a:chOff x="3758998" y="-241279"/>
            <a:chExt cx="873461" cy="377983"/>
          </a:xfrm>
        </p:grpSpPr>
        <p:sp>
          <p:nvSpPr>
            <p:cNvPr id="691" name="Google Shape;691;p9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9"/>
          <p:cNvGrpSpPr/>
          <p:nvPr/>
        </p:nvGrpSpPr>
        <p:grpSpPr>
          <a:xfrm>
            <a:off x="7615336" y="875885"/>
            <a:ext cx="1695084" cy="2042204"/>
            <a:chOff x="5234039" y="-267543"/>
            <a:chExt cx="313064" cy="377173"/>
          </a:xfrm>
        </p:grpSpPr>
        <p:sp>
          <p:nvSpPr>
            <p:cNvPr id="722" name="Google Shape;722;p9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9"/>
          <p:cNvSpPr txBox="1">
            <a:spLocks noGrp="1"/>
          </p:cNvSpPr>
          <p:nvPr>
            <p:ph type="title"/>
          </p:nvPr>
        </p:nvSpPr>
        <p:spPr>
          <a:xfrm>
            <a:off x="2180400" y="1597488"/>
            <a:ext cx="47832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2" name="Google Shape;742;p9"/>
          <p:cNvSpPr txBox="1">
            <a:spLocks noGrp="1"/>
          </p:cNvSpPr>
          <p:nvPr>
            <p:ph type="subTitle" idx="1"/>
          </p:nvPr>
        </p:nvSpPr>
        <p:spPr>
          <a:xfrm>
            <a:off x="2180400" y="2622800"/>
            <a:ext cx="478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9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9"/>
          <p:cNvSpPr/>
          <p:nvPr/>
        </p:nvSpPr>
        <p:spPr>
          <a:xfrm>
            <a:off x="77847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9"/>
          <p:cNvSpPr/>
          <p:nvPr/>
        </p:nvSpPr>
        <p:spPr>
          <a:xfrm>
            <a:off x="2416041" y="3537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9"/>
          <p:cNvSpPr/>
          <p:nvPr/>
        </p:nvSpPr>
        <p:spPr>
          <a:xfrm>
            <a:off x="8813316" y="3648121"/>
            <a:ext cx="59767" cy="59767"/>
          </a:xfrm>
          <a:custGeom>
            <a:avLst/>
            <a:gdLst/>
            <a:ahLst/>
            <a:cxnLst/>
            <a:rect l="l" t="t" r="r" b="b"/>
            <a:pathLst>
              <a:path w="525" h="525" extrusionOk="0">
                <a:moveTo>
                  <a:pt x="256" y="1"/>
                </a:moveTo>
                <a:cubicBezTo>
                  <a:pt x="256" y="1"/>
                  <a:pt x="238" y="121"/>
                  <a:pt x="234" y="234"/>
                </a:cubicBezTo>
                <a:cubicBezTo>
                  <a:pt x="145" y="241"/>
                  <a:pt x="1" y="269"/>
                  <a:pt x="1" y="269"/>
                </a:cubicBezTo>
                <a:cubicBezTo>
                  <a:pt x="1" y="269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6" y="381"/>
                  <a:pt x="292" y="293"/>
                </a:cubicBezTo>
                <a:cubicBezTo>
                  <a:pt x="406" y="291"/>
                  <a:pt x="524" y="269"/>
                  <a:pt x="524" y="269"/>
                </a:cubicBezTo>
                <a:cubicBezTo>
                  <a:pt x="524" y="269"/>
                  <a:pt x="381" y="240"/>
                  <a:pt x="292" y="234"/>
                </a:cubicBezTo>
                <a:cubicBezTo>
                  <a:pt x="286" y="145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9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9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9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9"/>
          <p:cNvSpPr/>
          <p:nvPr/>
        </p:nvSpPr>
        <p:spPr>
          <a:xfrm>
            <a:off x="6600681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9"/>
          <p:cNvSpPr/>
          <p:nvPr/>
        </p:nvSpPr>
        <p:spPr>
          <a:xfrm>
            <a:off x="282556" y="28629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"/>
          <p:cNvSpPr/>
          <p:nvPr/>
        </p:nvSpPr>
        <p:spPr>
          <a:xfrm>
            <a:off x="8405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9"/>
          <p:cNvSpPr/>
          <p:nvPr/>
        </p:nvSpPr>
        <p:spPr>
          <a:xfrm>
            <a:off x="8583660" y="1941851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6"/>
                  <a:pt x="262" y="264"/>
                </a:cubicBezTo>
                <a:cubicBezTo>
                  <a:pt x="163" y="270"/>
                  <a:pt x="0" y="305"/>
                  <a:pt x="0" y="305"/>
                </a:cubicBezTo>
                <a:cubicBezTo>
                  <a:pt x="0" y="305"/>
                  <a:pt x="136" y="326"/>
                  <a:pt x="262" y="329"/>
                </a:cubicBezTo>
                <a:cubicBezTo>
                  <a:pt x="264" y="457"/>
                  <a:pt x="288" y="590"/>
                  <a:pt x="288" y="590"/>
                </a:cubicBezTo>
                <a:cubicBezTo>
                  <a:pt x="288" y="590"/>
                  <a:pt x="321" y="428"/>
                  <a:pt x="329" y="329"/>
                </a:cubicBezTo>
                <a:cubicBezTo>
                  <a:pt x="458" y="327"/>
                  <a:pt x="592" y="302"/>
                  <a:pt x="592" y="302"/>
                </a:cubicBezTo>
                <a:cubicBezTo>
                  <a:pt x="592" y="302"/>
                  <a:pt x="428" y="269"/>
                  <a:pt x="329" y="263"/>
                </a:cubicBezTo>
                <a:cubicBezTo>
                  <a:pt x="321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/>
          <p:nvPr/>
        </p:nvSpPr>
        <p:spPr>
          <a:xfrm>
            <a:off x="244929" y="54000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1"/>
                </a:moveTo>
                <a:cubicBezTo>
                  <a:pt x="577" y="1"/>
                  <a:pt x="534" y="273"/>
                  <a:pt x="526" y="527"/>
                </a:cubicBezTo>
                <a:cubicBezTo>
                  <a:pt x="325" y="542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30" y="917"/>
                  <a:pt x="577" y="1183"/>
                  <a:pt x="577" y="1183"/>
                </a:cubicBezTo>
                <a:cubicBezTo>
                  <a:pt x="577" y="1183"/>
                  <a:pt x="644" y="861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7"/>
                </a:cubicBezTo>
                <a:cubicBezTo>
                  <a:pt x="644" y="327"/>
                  <a:pt x="577" y="1"/>
                  <a:pt x="5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9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9"/>
          <p:cNvSpPr/>
          <p:nvPr/>
        </p:nvSpPr>
        <p:spPr>
          <a:xfrm>
            <a:off x="8647227" y="26662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9"/>
          <p:cNvSpPr/>
          <p:nvPr/>
        </p:nvSpPr>
        <p:spPr>
          <a:xfrm>
            <a:off x="3934773" y="453610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9"/>
          <p:cNvSpPr/>
          <p:nvPr/>
        </p:nvSpPr>
        <p:spPr>
          <a:xfrm>
            <a:off x="474949" y="1902435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0"/>
          <p:cNvSpPr txBox="1">
            <a:spLocks noGrp="1"/>
          </p:cNvSpPr>
          <p:nvPr>
            <p:ph type="title"/>
          </p:nvPr>
        </p:nvSpPr>
        <p:spPr>
          <a:xfrm>
            <a:off x="5191125" y="2978625"/>
            <a:ext cx="3185400" cy="9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1"/>
          <p:cNvGrpSpPr/>
          <p:nvPr/>
        </p:nvGrpSpPr>
        <p:grpSpPr>
          <a:xfrm>
            <a:off x="-239435" y="3234929"/>
            <a:ext cx="1183509" cy="1198297"/>
            <a:chOff x="3063709" y="-107293"/>
            <a:chExt cx="201909" cy="204435"/>
          </a:xfrm>
        </p:grpSpPr>
        <p:sp>
          <p:nvSpPr>
            <p:cNvPr id="765" name="Google Shape;765;p1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>
            <a:off x="7438006" y="3664031"/>
            <a:ext cx="949554" cy="1144042"/>
            <a:chOff x="5234039" y="-267543"/>
            <a:chExt cx="313064" cy="377173"/>
          </a:xfrm>
        </p:grpSpPr>
        <p:sp>
          <p:nvSpPr>
            <p:cNvPr id="778" name="Google Shape;778;p11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11"/>
          <p:cNvGrpSpPr/>
          <p:nvPr/>
        </p:nvGrpSpPr>
        <p:grpSpPr>
          <a:xfrm>
            <a:off x="719831" y="-1280327"/>
            <a:ext cx="7704201" cy="7704201"/>
            <a:chOff x="530505" y="2179769"/>
            <a:chExt cx="2442212" cy="2442212"/>
          </a:xfrm>
        </p:grpSpPr>
        <p:sp>
          <p:nvSpPr>
            <p:cNvPr id="798" name="Google Shape;798;p11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1"/>
          <p:cNvGrpSpPr/>
          <p:nvPr/>
        </p:nvGrpSpPr>
        <p:grpSpPr>
          <a:xfrm>
            <a:off x="7060965" y="1489085"/>
            <a:ext cx="949569" cy="1198300"/>
            <a:chOff x="4198851" y="-806491"/>
            <a:chExt cx="163968" cy="206914"/>
          </a:xfrm>
        </p:grpSpPr>
        <p:sp>
          <p:nvSpPr>
            <p:cNvPr id="803" name="Google Shape;803;p1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11"/>
          <p:cNvSpPr txBox="1">
            <a:spLocks noGrp="1"/>
          </p:cNvSpPr>
          <p:nvPr>
            <p:ph type="title" hasCustomPrompt="1"/>
          </p:nvPr>
        </p:nvSpPr>
        <p:spPr>
          <a:xfrm rot="405">
            <a:off x="2023975" y="1517300"/>
            <a:ext cx="50961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>
            <a:spLocks noGrp="1"/>
          </p:cNvSpPr>
          <p:nvPr>
            <p:ph type="subTitle" idx="1"/>
          </p:nvPr>
        </p:nvSpPr>
        <p:spPr>
          <a:xfrm>
            <a:off x="2458275" y="3107388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1"/>
          <p:cNvSpPr/>
          <p:nvPr/>
        </p:nvSpPr>
        <p:spPr>
          <a:xfrm>
            <a:off x="8672954" y="3818073"/>
            <a:ext cx="238574" cy="237802"/>
          </a:xfrm>
          <a:custGeom>
            <a:avLst/>
            <a:gdLst/>
            <a:ahLst/>
            <a:cxnLst/>
            <a:rect l="l" t="t" r="r" b="b"/>
            <a:pathLst>
              <a:path w="2180" h="2173" extrusionOk="0">
                <a:moveTo>
                  <a:pt x="768" y="1"/>
                </a:moveTo>
                <a:cubicBezTo>
                  <a:pt x="761" y="1"/>
                  <a:pt x="755" y="2"/>
                  <a:pt x="750" y="4"/>
                </a:cubicBezTo>
                <a:cubicBezTo>
                  <a:pt x="620" y="58"/>
                  <a:pt x="696" y="819"/>
                  <a:pt x="696" y="819"/>
                </a:cubicBezTo>
                <a:cubicBezTo>
                  <a:pt x="696" y="819"/>
                  <a:pt x="0" y="971"/>
                  <a:pt x="68" y="1179"/>
                </a:cubicBezTo>
                <a:cubicBezTo>
                  <a:pt x="116" y="1324"/>
                  <a:pt x="442" y="1346"/>
                  <a:pt x="635" y="1346"/>
                </a:cubicBezTo>
                <a:cubicBezTo>
                  <a:pt x="719" y="1346"/>
                  <a:pt x="777" y="1342"/>
                  <a:pt x="777" y="1342"/>
                </a:cubicBezTo>
                <a:lnTo>
                  <a:pt x="777" y="1342"/>
                </a:lnTo>
                <a:cubicBezTo>
                  <a:pt x="777" y="1342"/>
                  <a:pt x="726" y="2122"/>
                  <a:pt x="897" y="2170"/>
                </a:cubicBezTo>
                <a:cubicBezTo>
                  <a:pt x="903" y="2172"/>
                  <a:pt x="908" y="2172"/>
                  <a:pt x="914" y="2172"/>
                </a:cubicBezTo>
                <a:cubicBezTo>
                  <a:pt x="1086" y="2172"/>
                  <a:pt x="1340" y="1482"/>
                  <a:pt x="1340" y="1482"/>
                </a:cubicBezTo>
                <a:cubicBezTo>
                  <a:pt x="1340" y="1482"/>
                  <a:pt x="1752" y="1809"/>
                  <a:pt x="1961" y="1809"/>
                </a:cubicBezTo>
                <a:cubicBezTo>
                  <a:pt x="2005" y="1809"/>
                  <a:pt x="2040" y="1794"/>
                  <a:pt x="2060" y="1760"/>
                </a:cubicBezTo>
                <a:cubicBezTo>
                  <a:pt x="2180" y="1560"/>
                  <a:pt x="1703" y="1096"/>
                  <a:pt x="1703" y="1096"/>
                </a:cubicBezTo>
                <a:cubicBezTo>
                  <a:pt x="1703" y="1096"/>
                  <a:pt x="2120" y="672"/>
                  <a:pt x="2064" y="493"/>
                </a:cubicBezTo>
                <a:cubicBezTo>
                  <a:pt x="2049" y="446"/>
                  <a:pt x="1991" y="429"/>
                  <a:pt x="1912" y="429"/>
                </a:cubicBezTo>
                <a:cubicBezTo>
                  <a:pt x="1689" y="429"/>
                  <a:pt x="1304" y="570"/>
                  <a:pt x="1304" y="570"/>
                </a:cubicBezTo>
                <a:cubicBezTo>
                  <a:pt x="1304" y="570"/>
                  <a:pt x="915" y="1"/>
                  <a:pt x="7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1"/>
          <p:cNvSpPr/>
          <p:nvPr/>
        </p:nvSpPr>
        <p:spPr>
          <a:xfrm>
            <a:off x="541214" y="713547"/>
            <a:ext cx="172798" cy="172402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1"/>
          <p:cNvSpPr/>
          <p:nvPr/>
        </p:nvSpPr>
        <p:spPr>
          <a:xfrm>
            <a:off x="3219175" y="49242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1"/>
          <p:cNvSpPr/>
          <p:nvPr/>
        </p:nvSpPr>
        <p:spPr>
          <a:xfrm>
            <a:off x="886738" y="32613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1"/>
          <p:cNvSpPr/>
          <p:nvPr/>
        </p:nvSpPr>
        <p:spPr>
          <a:xfrm>
            <a:off x="8395328" y="402874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1"/>
          <p:cNvSpPr/>
          <p:nvPr/>
        </p:nvSpPr>
        <p:spPr>
          <a:xfrm>
            <a:off x="7470836" y="475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1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1"/>
          <p:cNvSpPr/>
          <p:nvPr/>
        </p:nvSpPr>
        <p:spPr>
          <a:xfrm>
            <a:off x="8424023" y="11194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1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1"/>
          <p:cNvSpPr/>
          <p:nvPr/>
        </p:nvSpPr>
        <p:spPr>
          <a:xfrm>
            <a:off x="287420" y="2171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1"/>
          <p:cNvSpPr/>
          <p:nvPr/>
        </p:nvSpPr>
        <p:spPr>
          <a:xfrm>
            <a:off x="2035516" y="38798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8"/>
          <p:cNvSpPr txBox="1">
            <a:spLocks noGrp="1"/>
          </p:cNvSpPr>
          <p:nvPr>
            <p:ph type="title"/>
          </p:nvPr>
        </p:nvSpPr>
        <p:spPr>
          <a:xfrm>
            <a:off x="-202387" y="3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fa-IR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 </a:t>
            </a: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(</a:t>
            </a:r>
            <a:r>
              <a:rPr lang="en-US" sz="3600" b="1" dirty="0" err="1">
                <a:latin typeface="IRANYekan" panose="020B0506030804020204" pitchFamily="34" charset="-78"/>
                <a:cs typeface="IRANYekan" panose="020B0506030804020204" pitchFamily="34" charset="-78"/>
              </a:rPr>
              <a:t>Tylos</a:t>
            </a: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)</a:t>
            </a:r>
            <a:r>
              <a:rPr lang="fa-IR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تیلوس </a:t>
            </a: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 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2934" name="Google Shape;2934;p38"/>
          <p:cNvSpPr txBox="1">
            <a:spLocks noGrp="1"/>
          </p:cNvSpPr>
          <p:nvPr>
            <p:ph type="body" idx="1"/>
          </p:nvPr>
        </p:nvSpPr>
        <p:spPr>
          <a:xfrm>
            <a:off x="311700" y="426327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sz="2000" dirty="0">
                <a:latin typeface="IRANYekan" panose="020B0506030804020204" pitchFamily="34" charset="-78"/>
                <a:cs typeface="IRANYekan" panose="020B0506030804020204" pitchFamily="34" charset="-78"/>
              </a:rPr>
              <a:t>این سیاره اقیانوس‌هایی از گدازه دارد و ابرهای درخشان آن باران گدازه می‌بارند!</a:t>
            </a:r>
            <a:endParaRPr sz="2000" dirty="0">
              <a:latin typeface="IRANYekan" panose="020B0506030804020204" pitchFamily="34" charset="-78"/>
              <a:ea typeface="EB Garamond"/>
              <a:cs typeface="IRANYekan" panose="020B0506030804020204" pitchFamily="34" charset="-78"/>
              <a:sym typeface="EB Garamond"/>
            </a:endParaRPr>
          </a:p>
        </p:txBody>
      </p:sp>
      <p:pic>
        <p:nvPicPr>
          <p:cNvPr id="2935" name="Google Shape;29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063" y="1078575"/>
            <a:ext cx="4197684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6" name="Google Shape;2936;p38"/>
          <p:cNvSpPr txBox="1"/>
          <p:nvPr/>
        </p:nvSpPr>
        <p:spPr>
          <a:xfrm>
            <a:off x="6156747" y="2006130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</a:t>
            </a:r>
            <a:r>
              <a:rPr lang="en-US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WASP-121</a:t>
            </a: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۹۰۰ سال نوری</a:t>
            </a:r>
            <a:endParaRPr lang="en-US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005;p47"/>
          <p:cNvSpPr txBox="1">
            <a:spLocks noGrp="1"/>
          </p:cNvSpPr>
          <p:nvPr>
            <p:ph type="title"/>
          </p:nvPr>
        </p:nvSpPr>
        <p:spPr>
          <a:xfrm>
            <a:off x="311700" y="14479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55 Cancri e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3006" name="Google Shape;3006;p47"/>
          <p:cNvSpPr txBox="1">
            <a:spLocks noGrp="1"/>
          </p:cNvSpPr>
          <p:nvPr>
            <p:ph type="body" idx="1"/>
          </p:nvPr>
        </p:nvSpPr>
        <p:spPr>
          <a:xfrm>
            <a:off x="311700" y="4154507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1"/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سطح این سیاره ممکن است از الماس‌های درخشان تشکیل شده باشد!</a:t>
            </a:r>
          </a:p>
        </p:txBody>
      </p:sp>
      <p:pic>
        <p:nvPicPr>
          <p:cNvPr id="3007" name="Google Shape;3007;p47"/>
          <p:cNvPicPr preferRelativeResize="0"/>
          <p:nvPr/>
        </p:nvPicPr>
        <p:blipFill rotWithShape="1">
          <a:blip r:embed="rId3">
            <a:alphaModFix/>
          </a:blip>
          <a:srcRect t="7681" r="-2511" b="6496"/>
          <a:stretch/>
        </p:blipFill>
        <p:spPr>
          <a:xfrm>
            <a:off x="2941613" y="717493"/>
            <a:ext cx="3260776" cy="33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47"/>
          <p:cNvSpPr txBox="1"/>
          <p:nvPr/>
        </p:nvSpPr>
        <p:spPr>
          <a:xfrm>
            <a:off x="6202389" y="1606609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tx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 55 </a:t>
            </a:r>
            <a:r>
              <a:rPr lang="en-US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Cancri</a:t>
            </a:r>
            <a:endParaRPr lang="fa-IR" dirty="0">
              <a:solidFill>
                <a:schemeClr val="tx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۴۰ سال نوری</a:t>
            </a:r>
            <a:endParaRPr dirty="0">
              <a:solidFill>
                <a:schemeClr val="tx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48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Kepler-442b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3014" name="Google Shape;3014;p48"/>
          <p:cNvSpPr txBox="1">
            <a:spLocks noGrp="1"/>
          </p:cNvSpPr>
          <p:nvPr>
            <p:ph type="body" idx="1"/>
          </p:nvPr>
        </p:nvSpPr>
        <p:spPr>
          <a:xfrm>
            <a:off x="311700" y="414230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این سیاره نوری خیلی کم از ستاره‌اش دریافت می‌کند. سطح آن تقریباً همیشه تاریک است.</a:t>
            </a:r>
            <a:endParaRPr sz="2200" dirty="0">
              <a:latin typeface="IRANYekan" panose="020B0506030804020204" pitchFamily="34" charset="-78"/>
              <a:ea typeface="EB Garamond"/>
              <a:cs typeface="IRANYekan" panose="020B0506030804020204" pitchFamily="34" charset="-78"/>
              <a:sym typeface="EB Garamond"/>
            </a:endParaRPr>
          </a:p>
        </p:txBody>
      </p:sp>
      <p:pic>
        <p:nvPicPr>
          <p:cNvPr id="3015" name="Google Shape;30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6" name="Google Shape;3016;p48"/>
          <p:cNvSpPr txBox="1"/>
          <p:nvPr/>
        </p:nvSpPr>
        <p:spPr>
          <a:xfrm>
            <a:off x="6656850" y="1670850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 </a:t>
            </a:r>
          </a:p>
          <a:p>
            <a:pPr lvl="0" algn="r" rtl="1"/>
            <a:endParaRPr lang="fa-IR" dirty="0">
              <a:solidFill>
                <a:schemeClr val="tx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lvl="0" algn="r" rtl="1"/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</a:t>
            </a:r>
            <a:r>
              <a:rPr lang="en-US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Kepler-442 </a:t>
            </a:r>
          </a:p>
          <a:p>
            <a:pPr lvl="0" algn="r" rtl="1"/>
            <a:endParaRPr lang="en-US" dirty="0">
              <a:solidFill>
                <a:schemeClr val="tx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lvl="0" algn="r" rtl="1"/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۱۱۹۶ سال نوری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4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K2-18b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3022" name="Google Shape;3022;p49"/>
          <p:cNvSpPr txBox="1">
            <a:spLocks noGrp="1"/>
          </p:cNvSpPr>
          <p:nvPr>
            <p:ph type="body" idx="1"/>
          </p:nvPr>
        </p:nvSpPr>
        <p:spPr>
          <a:xfrm>
            <a:off x="311700" y="4142302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1"/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هیچ خشکی‌ای در سطح این سیاره وجود ندارد؛ کل سطحش را اقیانوس پوشانده است.</a:t>
            </a:r>
          </a:p>
        </p:txBody>
      </p:sp>
      <p:pic>
        <p:nvPicPr>
          <p:cNvPr id="3023" name="Google Shape;3023;p49"/>
          <p:cNvPicPr preferRelativeResize="0"/>
          <p:nvPr/>
        </p:nvPicPr>
        <p:blipFill rotWithShape="1">
          <a:blip r:embed="rId3">
            <a:alphaModFix/>
          </a:blip>
          <a:srcRect l="41826"/>
          <a:stretch/>
        </p:blipFill>
        <p:spPr>
          <a:xfrm>
            <a:off x="3013075" y="1008113"/>
            <a:ext cx="3117850" cy="31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49"/>
          <p:cNvSpPr txBox="1"/>
          <p:nvPr/>
        </p:nvSpPr>
        <p:spPr>
          <a:xfrm>
            <a:off x="5948045" y="1602976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500" b="1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کهکشان: راه شیری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500" b="1" dirty="0">
              <a:solidFill>
                <a:schemeClr val="dk1"/>
              </a:solidFill>
              <a:latin typeface="IRANYekan" panose="020B0506030804020204" pitchFamily="34" charset="-78"/>
              <a:ea typeface="Roboto"/>
              <a:cs typeface="IRANYekan" panose="020B0506030804020204" pitchFamily="34" charset="-78"/>
              <a:sym typeface="Roboto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500" b="1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ستاره: </a:t>
            </a:r>
            <a:r>
              <a:rPr lang="en-US" sz="1500" b="1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K2-18</a:t>
            </a:r>
            <a:r>
              <a:rPr lang="fa-IR" sz="1500" b="1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500" b="1" dirty="0">
              <a:solidFill>
                <a:schemeClr val="dk1"/>
              </a:solidFill>
              <a:latin typeface="IRANYekan" panose="020B0506030804020204" pitchFamily="34" charset="-78"/>
              <a:ea typeface="Roboto"/>
              <a:cs typeface="IRANYekan" panose="020B0506030804020204" pitchFamily="34" charset="-78"/>
              <a:sym typeface="Roboto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500" b="1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فاصله تا زمین: ۱۲۰ سال نوری</a:t>
            </a:r>
            <a:endParaRPr lang="en-US" sz="1500" dirty="0">
              <a:solidFill>
                <a:schemeClr val="lt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p5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PSO J318.5-22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3030" name="Google Shape;3030;p50"/>
          <p:cNvSpPr txBox="1">
            <a:spLocks noGrp="1"/>
          </p:cNvSpPr>
          <p:nvPr>
            <p:ph type="body" idx="1"/>
          </p:nvPr>
        </p:nvSpPr>
        <p:spPr>
          <a:xfrm>
            <a:off x="392980" y="4230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1"/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چون ستاره ندارد، همیشه شب است. اما گرمای درونی خودش باعث شده به رنگ صورتی بدرخشد.</a:t>
            </a:r>
          </a:p>
        </p:txBody>
      </p:sp>
      <p:pic>
        <p:nvPicPr>
          <p:cNvPr id="3031" name="Google Shape;3031;p50"/>
          <p:cNvPicPr preferRelativeResize="0"/>
          <p:nvPr/>
        </p:nvPicPr>
        <p:blipFill rotWithShape="1">
          <a:blip r:embed="rId3">
            <a:alphaModFix/>
          </a:blip>
          <a:srcRect l="26290" r="13118" b="4924"/>
          <a:stretch/>
        </p:blipFill>
        <p:spPr>
          <a:xfrm>
            <a:off x="2944325" y="913475"/>
            <a:ext cx="3255350" cy="333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2" name="Google Shape;3032;p50"/>
          <p:cNvSpPr txBox="1"/>
          <p:nvPr/>
        </p:nvSpPr>
        <p:spPr>
          <a:xfrm>
            <a:off x="6199675" y="16565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500" b="1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کهکشان: راه شیری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500" b="1" dirty="0">
              <a:solidFill>
                <a:schemeClr val="dk1"/>
              </a:solidFill>
              <a:latin typeface="IRANYekan" panose="020B0506030804020204" pitchFamily="34" charset="-78"/>
              <a:ea typeface="Roboto"/>
              <a:cs typeface="IRANYekan" panose="020B0506030804020204" pitchFamily="34" charset="-78"/>
              <a:sym typeface="Roboto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500" b="1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ستاره: ندارد؛ این یک سیاره‌ی سرگردان است!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500" b="1" dirty="0">
              <a:solidFill>
                <a:schemeClr val="dk1"/>
              </a:solidFill>
              <a:latin typeface="IRANYekan" panose="020B0506030804020204" pitchFamily="34" charset="-78"/>
              <a:ea typeface="Roboto"/>
              <a:cs typeface="IRANYekan" panose="020B0506030804020204" pitchFamily="34" charset="-78"/>
              <a:sym typeface="Roboto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500" b="1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فاصله تا زمین: ۸۰ سال نوری</a:t>
            </a:r>
            <a:endParaRPr sz="1500" dirty="0">
              <a:solidFill>
                <a:schemeClr val="lt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3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HD 34445b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2942" name="Google Shape;2942;p39"/>
          <p:cNvSpPr txBox="1">
            <a:spLocks noGrp="1"/>
          </p:cNvSpPr>
          <p:nvPr>
            <p:ph type="body" idx="1"/>
          </p:nvPr>
        </p:nvSpPr>
        <p:spPr>
          <a:xfrm>
            <a:off x="521000" y="4202024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1"/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این سیاره سه ستاره دارد! و نور بسیار زیادی دریافت می‌کند.</a:t>
            </a:r>
          </a:p>
        </p:txBody>
      </p:sp>
      <p:pic>
        <p:nvPicPr>
          <p:cNvPr id="2943" name="Google Shape;29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113" y="1017850"/>
            <a:ext cx="3031774" cy="303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4" name="Google Shape;2944;p39"/>
          <p:cNvSpPr txBox="1"/>
          <p:nvPr/>
        </p:nvSpPr>
        <p:spPr>
          <a:xfrm>
            <a:off x="6087887" y="1843570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</a:t>
            </a:r>
            <a:r>
              <a:rPr lang="en-US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GW Orionis</a:t>
            </a: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۱۳۰۰ سال نوری</a:t>
            </a:r>
            <a:endParaRPr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Google Shape;2949;p4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fa-IR" sz="3200" b="1" dirty="0">
                <a:latin typeface="IRANYekan" panose="020B0506030804020204" pitchFamily="34" charset="-78"/>
                <a:cs typeface="IRANYekan" panose="020B0506030804020204" pitchFamily="34" charset="-78"/>
              </a:rPr>
              <a:t> </a:t>
            </a:r>
            <a:r>
              <a:rPr lang="en-US" sz="3200" b="1" dirty="0">
                <a:latin typeface="IRANYekan" panose="020B0506030804020204" pitchFamily="34" charset="-78"/>
                <a:cs typeface="IRANYekan" panose="020B0506030804020204" pitchFamily="34" charset="-78"/>
              </a:rPr>
              <a:t>(Proxima Centauri b)</a:t>
            </a:r>
            <a:r>
              <a:rPr lang="fa-IR" sz="3200" b="1" dirty="0">
                <a:latin typeface="IRANYekan" panose="020B0506030804020204" pitchFamily="34" charset="-78"/>
                <a:cs typeface="IRANYekan" panose="020B0506030804020204" pitchFamily="34" charset="-78"/>
              </a:rPr>
              <a:t>پروکسیما قنطورس بی </a:t>
            </a:r>
            <a:endParaRPr sz="32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2950" name="Google Shape;2950;p40"/>
          <p:cNvSpPr txBox="1">
            <a:spLocks noGrp="1"/>
          </p:cNvSpPr>
          <p:nvPr>
            <p:ph type="body" idx="1"/>
          </p:nvPr>
        </p:nvSpPr>
        <p:spPr>
          <a:xfrm>
            <a:off x="505188" y="4145125"/>
            <a:ext cx="8133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این سیاره شبیه یک بیابان است و "قفل کشندی" دارد؛ یعنی یک سمت آن همیشه روز و سمت دیگرش همیشه شب است.</a:t>
            </a:r>
            <a:endParaRPr sz="2200" dirty="0">
              <a:solidFill>
                <a:schemeClr val="dk1"/>
              </a:solidFill>
              <a:latin typeface="IRANYekan" panose="020B0506030804020204" pitchFamily="34" charset="-78"/>
              <a:ea typeface="EB Garamond"/>
              <a:cs typeface="IRANYekan" panose="020B0506030804020204" pitchFamily="34" charset="-78"/>
              <a:sym typeface="EB Garamond"/>
            </a:endParaRPr>
          </a:p>
        </p:txBody>
      </p:sp>
      <p:pic>
        <p:nvPicPr>
          <p:cNvPr id="2951" name="Google Shape;29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2010" y="941650"/>
            <a:ext cx="4165875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2" name="Google Shape;2952;p40"/>
          <p:cNvSpPr txBox="1"/>
          <p:nvPr/>
        </p:nvSpPr>
        <p:spPr>
          <a:xfrm>
            <a:off x="6207885" y="1485010"/>
            <a:ext cx="2266200" cy="2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کهکشان: راه شیری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Roboto"/>
              <a:cs typeface="IRANYekan" panose="020B0506030804020204" pitchFamily="34" charset="-78"/>
              <a:sym typeface="Roboto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ستاره: پروکسیما قنطورس (نزدیک‌ترین سامانه‌ی ستاره‌ای به ما)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Roboto"/>
              <a:cs typeface="IRANYekan" panose="020B0506030804020204" pitchFamily="34" charset="-78"/>
              <a:sym typeface="Roboto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Roboto"/>
                <a:cs typeface="IRANYekan" panose="020B0506030804020204" pitchFamily="34" charset="-78"/>
                <a:sym typeface="Roboto"/>
              </a:rPr>
              <a:t>فاصله تا زمین: ۴.۲ سال نوری</a:t>
            </a:r>
            <a:endParaRPr dirty="0">
              <a:solidFill>
                <a:schemeClr val="dk1"/>
              </a:solidFill>
              <a:latin typeface="IRANYekan" panose="020B0506030804020204" pitchFamily="34" charset="-78"/>
              <a:ea typeface="Roboto"/>
              <a:cs typeface="IRANYekan" panose="020B0506030804020204" pitchFamily="34" charset="-78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41"/>
          <p:cNvSpPr txBox="1">
            <a:spLocks noGrp="1"/>
          </p:cNvSpPr>
          <p:nvPr>
            <p:ph type="title"/>
          </p:nvPr>
        </p:nvSpPr>
        <p:spPr>
          <a:xfrm>
            <a:off x="353725" y="28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buSzPts val="990"/>
            </a:pPr>
            <a:r>
              <a:rPr lang="en-US" sz="2800" b="1" dirty="0">
                <a:latin typeface="IRANYekan" panose="020B0506030804020204" pitchFamily="34" charset="-78"/>
                <a:cs typeface="IRANYekan" panose="020B0506030804020204" pitchFamily="34" charset="-78"/>
              </a:rPr>
              <a:t>OGLE-2005-BLG-390Lb</a:t>
            </a:r>
            <a:br>
              <a:rPr lang="fa-IR" sz="2800" b="1" dirty="0">
                <a:latin typeface="IRANYekan" panose="020B0506030804020204" pitchFamily="34" charset="-78"/>
                <a:cs typeface="IRANYekan" panose="020B0506030804020204" pitchFamily="34" charset="-78"/>
              </a:rPr>
            </a:br>
            <a:r>
              <a:rPr lang="fa-IR" sz="2800" b="1" dirty="0">
                <a:latin typeface="IRANYekan" panose="020B0506030804020204" pitchFamily="34" charset="-78"/>
                <a:cs typeface="IRANYekan" panose="020B0506030804020204" pitchFamily="34" charset="-78"/>
              </a:rPr>
              <a:t>(نام مستعار: «هات» </a:t>
            </a:r>
            <a:r>
              <a:rPr lang="en-US" sz="2800" b="1" dirty="0">
                <a:latin typeface="IRANYekan" panose="020B0506030804020204" pitchFamily="34" charset="-78"/>
                <a:cs typeface="IRANYekan" panose="020B0506030804020204" pitchFamily="34" charset="-78"/>
              </a:rPr>
              <a:t>Hoth</a:t>
            </a:r>
            <a:r>
              <a:rPr lang="fa-IR" sz="2800" b="1" dirty="0">
                <a:latin typeface="IRANYekan" panose="020B0506030804020204" pitchFamily="34" charset="-78"/>
                <a:cs typeface="IRANYekan" panose="020B0506030804020204" pitchFamily="34" charset="-78"/>
              </a:rPr>
              <a:t>)</a:t>
            </a:r>
            <a:endParaRPr sz="28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2958" name="Google Shape;2958;p41"/>
          <p:cNvSpPr txBox="1">
            <a:spLocks noGrp="1"/>
          </p:cNvSpPr>
          <p:nvPr>
            <p:ph type="body" idx="1"/>
          </p:nvPr>
        </p:nvSpPr>
        <p:spPr>
          <a:xfrm>
            <a:off x="311700" y="423420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sz="2000" dirty="0">
                <a:latin typeface="IRANYekan" panose="020B0506030804020204" pitchFamily="34" charset="-78"/>
                <a:cs typeface="IRANYekan" panose="020B0506030804020204" pitchFamily="34" charset="-78"/>
              </a:rPr>
              <a:t>بیشتر سطح این سیاره پوشیده از یخ است، اما احتمال دارد کمی آب مایع در آن وجود داشته باشد که بتواند از زندگی پشتیبانی کند!</a:t>
            </a:r>
            <a:endParaRPr sz="2000" dirty="0">
              <a:solidFill>
                <a:schemeClr val="dk1"/>
              </a:solidFill>
              <a:latin typeface="IRANYekan" panose="020B0506030804020204" pitchFamily="34" charset="-78"/>
              <a:ea typeface="EB Garamond"/>
              <a:cs typeface="IRANYekan" panose="020B0506030804020204" pitchFamily="34" charset="-78"/>
              <a:sym typeface="EB Garamond"/>
            </a:endParaRPr>
          </a:p>
        </p:txBody>
      </p:sp>
      <p:pic>
        <p:nvPicPr>
          <p:cNvPr id="2959" name="Google Shape;29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999" y="1187925"/>
            <a:ext cx="3845448" cy="29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0" name="Google Shape;2960;p41"/>
          <p:cNvSpPr txBox="1"/>
          <p:nvPr/>
        </p:nvSpPr>
        <p:spPr>
          <a:xfrm>
            <a:off x="6222447" y="1782150"/>
            <a:ext cx="23757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</a:t>
            </a:r>
            <a:r>
              <a:rPr lang="en-US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OGLE-2005-BLG-390</a:t>
            </a: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۲۱٬۵۰۰ سال نوری</a:t>
            </a:r>
            <a:endParaRPr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42"/>
          <p:cNvSpPr txBox="1">
            <a:spLocks noGrp="1"/>
          </p:cNvSpPr>
          <p:nvPr>
            <p:ph type="title"/>
          </p:nvPr>
        </p:nvSpPr>
        <p:spPr>
          <a:xfrm>
            <a:off x="-277275" y="342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TOI-2257b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2966" name="Google Shape;2966;p42"/>
          <p:cNvSpPr txBox="1">
            <a:spLocks noGrp="1"/>
          </p:cNvSpPr>
          <p:nvPr>
            <p:ph type="body" idx="1"/>
          </p:nvPr>
        </p:nvSpPr>
        <p:spPr>
          <a:xfrm>
            <a:off x="844350" y="4016616"/>
            <a:ext cx="74553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مدار این سیاره بیضی‌شکل است، به همین دلیل تابستان‌های خیلی داغ و زمستان‌های بسیار سرد دارد.</a:t>
            </a:r>
            <a:endParaRPr sz="2200" dirty="0">
              <a:solidFill>
                <a:schemeClr val="dk1"/>
              </a:solidFill>
              <a:latin typeface="IRANYekan" panose="020B0506030804020204" pitchFamily="34" charset="-78"/>
              <a:ea typeface="EB Garamond"/>
              <a:cs typeface="IRANYekan" panose="020B0506030804020204" pitchFamily="34" charset="-78"/>
              <a:sym typeface="EB Garamond"/>
            </a:endParaRPr>
          </a:p>
        </p:txBody>
      </p:sp>
      <p:pic>
        <p:nvPicPr>
          <p:cNvPr id="2967" name="Google Shape;29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525" y="1017850"/>
            <a:ext cx="5288666" cy="29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8" name="Google Shape;2968;p42"/>
          <p:cNvSpPr txBox="1"/>
          <p:nvPr/>
        </p:nvSpPr>
        <p:spPr>
          <a:xfrm>
            <a:off x="6747191" y="1600140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300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300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300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</a:t>
            </a:r>
            <a:r>
              <a:rPr lang="en-US" sz="1300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TOI-2257</a:t>
            </a:r>
            <a:endParaRPr lang="fa-IR" sz="1300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sz="1300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300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۱۸۸ سال نوری</a:t>
            </a:r>
            <a:endParaRPr sz="1300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43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fa-IR" sz="3300" b="1" dirty="0">
                <a:latin typeface="IRANYekan" panose="020B0506030804020204" pitchFamily="34" charset="-78"/>
                <a:ea typeface="Impact"/>
                <a:cs typeface="IRANYekan" panose="020B0506030804020204" pitchFamily="34" charset="-78"/>
                <a:sym typeface="Impact"/>
              </a:rPr>
              <a:t>) </a:t>
            </a:r>
            <a:r>
              <a:rPr lang="en" sz="3300" b="1" dirty="0">
                <a:latin typeface="IRANYekan" panose="020B0506030804020204" pitchFamily="34" charset="-78"/>
                <a:ea typeface="Impact"/>
                <a:cs typeface="IRANYekan" panose="020B0506030804020204" pitchFamily="34" charset="-78"/>
                <a:sym typeface="Impact"/>
              </a:rPr>
              <a:t>Kua’kua</a:t>
            </a:r>
            <a:r>
              <a:rPr lang="fa-IR" sz="3300" b="1" dirty="0">
                <a:latin typeface="IRANYekan" panose="020B0506030804020204" pitchFamily="34" charset="-78"/>
                <a:ea typeface="Impact"/>
                <a:cs typeface="IRANYekan" panose="020B0506030804020204" pitchFamily="34" charset="-78"/>
                <a:sym typeface="Impact"/>
              </a:rPr>
              <a:t> </a:t>
            </a:r>
            <a:r>
              <a:rPr lang="fa-IR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کوآکوا </a:t>
            </a:r>
            <a:r>
              <a:rPr lang="fa-IR" sz="3300" b="1" dirty="0">
                <a:latin typeface="IRANYekan" panose="020B0506030804020204" pitchFamily="34" charset="-78"/>
                <a:ea typeface="Impact"/>
                <a:cs typeface="IRANYekan" panose="020B0506030804020204" pitchFamily="34" charset="-78"/>
                <a:sym typeface="Impact"/>
              </a:rPr>
              <a:t>(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2974" name="Google Shape;2974;p43"/>
          <p:cNvSpPr txBox="1">
            <a:spLocks noGrp="1"/>
          </p:cNvSpPr>
          <p:nvPr>
            <p:ph type="body" idx="1"/>
          </p:nvPr>
        </p:nvSpPr>
        <p:spPr>
          <a:xfrm>
            <a:off x="311700" y="414230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buNone/>
            </a:pPr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نیروی گرانش شدید این ستاره باعث زلزله‌های پی‌درپی در سطح سیاره می‌شود.</a:t>
            </a:r>
            <a:endParaRPr sz="2200" dirty="0">
              <a:latin typeface="IRANYekan" panose="020B0506030804020204" pitchFamily="34" charset="-78"/>
              <a:ea typeface="EB Garamond"/>
              <a:cs typeface="IRANYekan" panose="020B0506030804020204" pitchFamily="34" charset="-78"/>
              <a:sym typeface="EB Garamond"/>
            </a:endParaRPr>
          </a:p>
        </p:txBody>
      </p:sp>
      <p:pic>
        <p:nvPicPr>
          <p:cNvPr id="2975" name="Google Shape;2975;p43"/>
          <p:cNvPicPr preferRelativeResize="0"/>
          <p:nvPr/>
        </p:nvPicPr>
        <p:blipFill rotWithShape="1">
          <a:blip r:embed="rId3">
            <a:alphaModFix/>
          </a:blip>
          <a:srcRect l="31799" r="14943"/>
          <a:stretch/>
        </p:blipFill>
        <p:spPr>
          <a:xfrm>
            <a:off x="3091550" y="1008113"/>
            <a:ext cx="2960899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6" name="Google Shape;2976;p43"/>
          <p:cNvSpPr txBox="1"/>
          <p:nvPr/>
        </p:nvSpPr>
        <p:spPr>
          <a:xfrm>
            <a:off x="6147475" y="1670850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</a:t>
            </a:r>
            <a:r>
              <a:rPr lang="en-US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LHS 3844</a:t>
            </a: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۴۸.۵ سال نوری</a:t>
            </a:r>
            <a:endParaRPr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44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en-US" sz="3600" b="1" dirty="0"/>
              <a:t>TRAPPIST-1F</a:t>
            </a:r>
            <a:endParaRPr sz="330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82" name="Google Shape;2982;p44"/>
          <p:cNvSpPr txBox="1">
            <a:spLocks noGrp="1"/>
          </p:cNvSpPr>
          <p:nvPr>
            <p:ph type="body" idx="1"/>
          </p:nvPr>
        </p:nvSpPr>
        <p:spPr>
          <a:xfrm>
            <a:off x="637596" y="4278062"/>
            <a:ext cx="8133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1"/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این ستاره از نوع شراره‌ای است؛ هر چند روز یک‌بار انفجاری از انرژی و نور دارد و بعد دوباره آرام می‌شود.</a:t>
            </a:r>
          </a:p>
        </p:txBody>
      </p:sp>
      <p:pic>
        <p:nvPicPr>
          <p:cNvPr id="2983" name="Google Shape;2983;p44"/>
          <p:cNvPicPr preferRelativeResize="0"/>
          <p:nvPr/>
        </p:nvPicPr>
        <p:blipFill rotWithShape="1">
          <a:blip r:embed="rId3">
            <a:alphaModFix/>
          </a:blip>
          <a:srcRect l="8546" t="6113" r="6585" b="6558"/>
          <a:stretch/>
        </p:blipFill>
        <p:spPr>
          <a:xfrm>
            <a:off x="2913900" y="865438"/>
            <a:ext cx="3316204" cy="341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84" name="Google Shape;2984;p44"/>
          <p:cNvSpPr txBox="1"/>
          <p:nvPr/>
        </p:nvSpPr>
        <p:spPr>
          <a:xfrm>
            <a:off x="6293996" y="1670857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</a:t>
            </a:r>
            <a:r>
              <a:rPr lang="en-US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TRAPPIST-1</a:t>
            </a: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۳۹.۴۶ سال نوری</a:t>
            </a:r>
            <a:endParaRPr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p45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HD 189733 b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2990" name="Google Shape;2990;p45"/>
          <p:cNvSpPr txBox="1">
            <a:spLocks noGrp="1"/>
          </p:cNvSpPr>
          <p:nvPr>
            <p:ph type="body" idx="1"/>
          </p:nvPr>
        </p:nvSpPr>
        <p:spPr>
          <a:xfrm>
            <a:off x="1440610" y="4101547"/>
            <a:ext cx="66390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1"/>
            <a:r>
              <a:rPr lang="fa-IR" sz="2000" dirty="0">
                <a:latin typeface="IRANYekan" panose="020B0506030804020204" pitchFamily="34" charset="-78"/>
                <a:cs typeface="IRANYekan" panose="020B0506030804020204" pitchFamily="34" charset="-78"/>
              </a:rPr>
              <a:t>این سیاره طوفان‌هایی با سرعت ۸۰۰۰ کیلومتر در ساعت دارد و از ابرهایی تشکیل شده که باران شیشه‌های تیز می‌بارند!</a:t>
            </a:r>
          </a:p>
        </p:txBody>
      </p:sp>
      <p:pic>
        <p:nvPicPr>
          <p:cNvPr id="2991" name="Google Shape;2991;p45"/>
          <p:cNvPicPr preferRelativeResize="0"/>
          <p:nvPr/>
        </p:nvPicPr>
        <p:blipFill rotWithShape="1">
          <a:blip r:embed="rId3">
            <a:alphaModFix/>
          </a:blip>
          <a:srcRect l="20716" t="10922" r="17294" b="11558"/>
          <a:stretch/>
        </p:blipFill>
        <p:spPr>
          <a:xfrm>
            <a:off x="2792925" y="983275"/>
            <a:ext cx="3558157" cy="3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2" name="Google Shape;2992;p45"/>
          <p:cNvSpPr txBox="1"/>
          <p:nvPr/>
        </p:nvSpPr>
        <p:spPr>
          <a:xfrm>
            <a:off x="6117402" y="1670850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</a:t>
            </a:r>
            <a:r>
              <a:rPr lang="en-US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HD 189733 A</a:t>
            </a: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dk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۶۳ سال نوری</a:t>
            </a:r>
            <a:endParaRPr dirty="0">
              <a:solidFill>
                <a:schemeClr val="dk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4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990"/>
            </a:pP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(</a:t>
            </a:r>
            <a:r>
              <a:rPr lang="en-US" sz="3600" b="1" dirty="0" err="1">
                <a:latin typeface="IRANYekan" panose="020B0506030804020204" pitchFamily="34" charset="-78"/>
                <a:cs typeface="IRANYekan" panose="020B0506030804020204" pitchFamily="34" charset="-78"/>
              </a:rPr>
              <a:t>Enaiposha</a:t>
            </a:r>
            <a:r>
              <a:rPr lang="en-US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)</a:t>
            </a:r>
            <a:r>
              <a:rPr lang="fa-IR" sz="3600" b="1" dirty="0">
                <a:latin typeface="IRANYekan" panose="020B0506030804020204" pitchFamily="34" charset="-78"/>
                <a:cs typeface="IRANYekan" panose="020B0506030804020204" pitchFamily="34" charset="-78"/>
              </a:rPr>
              <a:t>اِناایپوشا  </a:t>
            </a:r>
            <a:endParaRPr sz="3300" b="1" dirty="0">
              <a:latin typeface="IRANYekan" panose="020B0506030804020204" pitchFamily="34" charset="-78"/>
              <a:ea typeface="Impact"/>
              <a:cs typeface="IRANYekan" panose="020B0506030804020204" pitchFamily="34" charset="-78"/>
              <a:sym typeface="Impact"/>
            </a:endParaRPr>
          </a:p>
        </p:txBody>
      </p:sp>
      <p:sp>
        <p:nvSpPr>
          <p:cNvPr id="2998" name="Google Shape;2998;p46"/>
          <p:cNvSpPr txBox="1">
            <a:spLocks noGrp="1"/>
          </p:cNvSpPr>
          <p:nvPr>
            <p:ph type="body" idx="1"/>
          </p:nvPr>
        </p:nvSpPr>
        <p:spPr>
          <a:xfrm>
            <a:off x="311700" y="427805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fa-IR" sz="2400" dirty="0">
                <a:latin typeface="IRANYekan" panose="020B0506030804020204" pitchFamily="34" charset="-78"/>
                <a:cs typeface="IRANYekan" panose="020B0506030804020204" pitchFamily="34" charset="-78"/>
              </a:rPr>
              <a:t>جوّ این سیاره از مه خیلی غلیظ و سنگین تشکیل شده است.</a:t>
            </a:r>
            <a:endParaRPr sz="2200" dirty="0">
              <a:latin typeface="IRANYekan" panose="020B0506030804020204" pitchFamily="34" charset="-78"/>
              <a:ea typeface="EB Garamond"/>
              <a:cs typeface="IRANYekan" panose="020B0506030804020204" pitchFamily="34" charset="-78"/>
              <a:sym typeface="EB Garamond"/>
            </a:endParaRPr>
          </a:p>
        </p:txBody>
      </p:sp>
      <p:pic>
        <p:nvPicPr>
          <p:cNvPr id="2999" name="Google Shape;2999;p46"/>
          <p:cNvPicPr preferRelativeResize="0"/>
          <p:nvPr/>
        </p:nvPicPr>
        <p:blipFill rotWithShape="1">
          <a:blip r:embed="rId3">
            <a:alphaModFix/>
          </a:blip>
          <a:srcRect l="21982" r="23471"/>
          <a:stretch/>
        </p:blipFill>
        <p:spPr>
          <a:xfrm>
            <a:off x="2913900" y="1008125"/>
            <a:ext cx="3316200" cy="3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46"/>
          <p:cNvSpPr txBox="1"/>
          <p:nvPr/>
        </p:nvSpPr>
        <p:spPr>
          <a:xfrm>
            <a:off x="6230100" y="1670850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کهکشان: راه شیری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tx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ستاره: </a:t>
            </a:r>
            <a:r>
              <a:rPr lang="en-US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GJ 1214</a:t>
            </a:r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fa-IR" dirty="0">
              <a:solidFill>
                <a:schemeClr val="tx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solidFill>
                  <a:schemeClr val="tx1"/>
                </a:solidFill>
                <a:latin typeface="IRANYekan" panose="020B0506030804020204" pitchFamily="34" charset="-78"/>
                <a:ea typeface="Barlow"/>
                <a:cs typeface="IRANYekan" panose="020B0506030804020204" pitchFamily="34" charset="-78"/>
                <a:sym typeface="Barlow"/>
              </a:rPr>
              <a:t>فاصله تا زمین: ۴۷ تا ۴۸ سال نوری</a:t>
            </a:r>
            <a:endParaRPr dirty="0">
              <a:solidFill>
                <a:schemeClr val="tx1"/>
              </a:solidFill>
              <a:latin typeface="IRANYekan" panose="020B0506030804020204" pitchFamily="34" charset="-78"/>
              <a:ea typeface="Barlow"/>
              <a:cs typeface="IRANYekan" panose="020B0506030804020204" pitchFamily="34" charset="-78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uter Galaxies: Astronomy Education Center by Slidesgo">
  <a:themeElements>
    <a:clrScheme name="Simple Light">
      <a:dk1>
        <a:srgbClr val="FFFFFF"/>
      </a:dk1>
      <a:lt1>
        <a:srgbClr val="18253F"/>
      </a:lt1>
      <a:dk2>
        <a:srgbClr val="F7EAB7"/>
      </a:dk2>
      <a:lt2>
        <a:srgbClr val="F8D551"/>
      </a:lt2>
      <a:accent1>
        <a:srgbClr val="F37D41"/>
      </a:accent1>
      <a:accent2>
        <a:srgbClr val="F0597F"/>
      </a:accent2>
      <a:accent3>
        <a:srgbClr val="F39CAA"/>
      </a:accent3>
      <a:accent4>
        <a:srgbClr val="FDE2E7"/>
      </a:accent4>
      <a:accent5>
        <a:srgbClr val="9FEBE1"/>
      </a:accent5>
      <a:accent6>
        <a:srgbClr val="79B6F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487</Words>
  <Application>Microsoft Office PowerPoint</Application>
  <PresentationFormat>On-screen Show (16:9)</PresentationFormat>
  <Paragraphs>91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Barlow</vt:lpstr>
      <vt:lpstr>IRANYekan</vt:lpstr>
      <vt:lpstr>Arial</vt:lpstr>
      <vt:lpstr>Exo Medium</vt:lpstr>
      <vt:lpstr>Montserrat</vt:lpstr>
      <vt:lpstr>Impact</vt:lpstr>
      <vt:lpstr>Outer Galaxies: Astronomy Education Center by Slidesgo</vt:lpstr>
      <vt:lpstr> (Tylos)تیلوس  </vt:lpstr>
      <vt:lpstr>HD 34445b</vt:lpstr>
      <vt:lpstr> (Proxima Centauri b)پروکسیما قنطورس بی </vt:lpstr>
      <vt:lpstr>OGLE-2005-BLG-390Lb (نام مستعار: «هات» Hoth)</vt:lpstr>
      <vt:lpstr>TOI-2257b</vt:lpstr>
      <vt:lpstr>) Kua’kua کوآکوا (</vt:lpstr>
      <vt:lpstr>TRAPPIST-1F</vt:lpstr>
      <vt:lpstr>HD 189733 b</vt:lpstr>
      <vt:lpstr>(Enaiposha)اِناایپوشا  </vt:lpstr>
      <vt:lpstr>55 Cancri e</vt:lpstr>
      <vt:lpstr>Kepler-442b</vt:lpstr>
      <vt:lpstr>K2-18b</vt:lpstr>
      <vt:lpstr>PSO J318.5-22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James, Lauren - (laurenjames)</cp:lastModifiedBy>
  <cp:revision>5</cp:revision>
  <dcterms:modified xsi:type="dcterms:W3CDTF">2025-09-15T15:13:56Z</dcterms:modified>
</cp:coreProperties>
</file>