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42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20"/>
            <a:ext cx="9144635" cy="5143500"/>
          </a:xfrm>
          <a:custGeom>
            <a:avLst/>
            <a:gdLst/>
            <a:ahLst/>
            <a:cxnLst/>
            <a:rect l="l" t="t" r="r" b="b"/>
            <a:pathLst>
              <a:path w="9144635" h="5143500">
                <a:moveTo>
                  <a:pt x="9144025" y="0"/>
                </a:moveTo>
                <a:lnTo>
                  <a:pt x="0" y="0"/>
                </a:lnTo>
                <a:lnTo>
                  <a:pt x="0" y="5143500"/>
                </a:lnTo>
                <a:lnTo>
                  <a:pt x="9144025" y="5143500"/>
                </a:lnTo>
                <a:lnTo>
                  <a:pt x="9144025" y="4876800"/>
                </a:lnTo>
                <a:lnTo>
                  <a:pt x="5650111" y="4876800"/>
                </a:lnTo>
                <a:lnTo>
                  <a:pt x="5600875" y="4864100"/>
                </a:lnTo>
                <a:lnTo>
                  <a:pt x="5502806" y="4864100"/>
                </a:lnTo>
                <a:lnTo>
                  <a:pt x="5454206" y="4851400"/>
                </a:lnTo>
                <a:lnTo>
                  <a:pt x="5406050" y="4851400"/>
                </a:lnTo>
                <a:lnTo>
                  <a:pt x="5358454" y="4838700"/>
                </a:lnTo>
                <a:lnTo>
                  <a:pt x="5311533" y="4838700"/>
                </a:lnTo>
                <a:lnTo>
                  <a:pt x="5011084" y="4762500"/>
                </a:lnTo>
                <a:lnTo>
                  <a:pt x="4962525" y="4737100"/>
                </a:lnTo>
                <a:lnTo>
                  <a:pt x="4818650" y="4699000"/>
                </a:lnTo>
                <a:lnTo>
                  <a:pt x="4771159" y="4673600"/>
                </a:lnTo>
                <a:lnTo>
                  <a:pt x="4676636" y="4648200"/>
                </a:lnTo>
                <a:lnTo>
                  <a:pt x="4629525" y="4622800"/>
                </a:lnTo>
                <a:lnTo>
                  <a:pt x="1964909" y="4622800"/>
                </a:lnTo>
                <a:lnTo>
                  <a:pt x="1817661" y="4584700"/>
                </a:lnTo>
                <a:lnTo>
                  <a:pt x="1771268" y="4572000"/>
                </a:lnTo>
                <a:lnTo>
                  <a:pt x="1719465" y="4546600"/>
                </a:lnTo>
                <a:lnTo>
                  <a:pt x="1673109" y="4521200"/>
                </a:lnTo>
                <a:lnTo>
                  <a:pt x="1632008" y="4495800"/>
                </a:lnTo>
                <a:lnTo>
                  <a:pt x="1595970" y="4470400"/>
                </a:lnTo>
                <a:lnTo>
                  <a:pt x="1564802" y="4432300"/>
                </a:lnTo>
                <a:lnTo>
                  <a:pt x="1538314" y="4394200"/>
                </a:lnTo>
                <a:lnTo>
                  <a:pt x="1516311" y="4356100"/>
                </a:lnTo>
                <a:lnTo>
                  <a:pt x="1498604" y="4318000"/>
                </a:lnTo>
                <a:lnTo>
                  <a:pt x="1484998" y="4279900"/>
                </a:lnTo>
                <a:lnTo>
                  <a:pt x="1475304" y="4229100"/>
                </a:lnTo>
                <a:lnTo>
                  <a:pt x="1469327" y="4191000"/>
                </a:lnTo>
                <a:lnTo>
                  <a:pt x="1466877" y="4140200"/>
                </a:lnTo>
                <a:lnTo>
                  <a:pt x="1467761" y="4102100"/>
                </a:lnTo>
                <a:lnTo>
                  <a:pt x="1471787" y="4064000"/>
                </a:lnTo>
                <a:lnTo>
                  <a:pt x="1478763" y="4013200"/>
                </a:lnTo>
                <a:lnTo>
                  <a:pt x="1488497" y="3975100"/>
                </a:lnTo>
                <a:lnTo>
                  <a:pt x="1500797" y="3924300"/>
                </a:lnTo>
                <a:lnTo>
                  <a:pt x="1517141" y="3886200"/>
                </a:lnTo>
                <a:lnTo>
                  <a:pt x="1535047" y="3835400"/>
                </a:lnTo>
                <a:lnTo>
                  <a:pt x="1553995" y="3784600"/>
                </a:lnTo>
                <a:lnTo>
                  <a:pt x="1592929" y="3695700"/>
                </a:lnTo>
                <a:lnTo>
                  <a:pt x="1611875" y="3644900"/>
                </a:lnTo>
                <a:lnTo>
                  <a:pt x="1629778" y="3606800"/>
                </a:lnTo>
                <a:lnTo>
                  <a:pt x="1646118" y="3556000"/>
                </a:lnTo>
                <a:lnTo>
                  <a:pt x="1660373" y="3505200"/>
                </a:lnTo>
                <a:lnTo>
                  <a:pt x="1672024" y="3467100"/>
                </a:lnTo>
                <a:lnTo>
                  <a:pt x="1680548" y="3416300"/>
                </a:lnTo>
                <a:lnTo>
                  <a:pt x="1685426" y="3365500"/>
                </a:lnTo>
                <a:lnTo>
                  <a:pt x="1686136" y="3327400"/>
                </a:lnTo>
                <a:lnTo>
                  <a:pt x="1682158" y="3276600"/>
                </a:lnTo>
                <a:lnTo>
                  <a:pt x="1672970" y="3225800"/>
                </a:lnTo>
                <a:lnTo>
                  <a:pt x="1660405" y="3187700"/>
                </a:lnTo>
                <a:lnTo>
                  <a:pt x="1643990" y="3149600"/>
                </a:lnTo>
                <a:lnTo>
                  <a:pt x="1624015" y="3111500"/>
                </a:lnTo>
                <a:lnTo>
                  <a:pt x="1600770" y="3073400"/>
                </a:lnTo>
                <a:lnTo>
                  <a:pt x="1574545" y="3035300"/>
                </a:lnTo>
                <a:lnTo>
                  <a:pt x="1545632" y="2997200"/>
                </a:lnTo>
                <a:lnTo>
                  <a:pt x="1514321" y="2959100"/>
                </a:lnTo>
                <a:lnTo>
                  <a:pt x="1480901" y="2921000"/>
                </a:lnTo>
                <a:lnTo>
                  <a:pt x="1445663" y="2882900"/>
                </a:lnTo>
                <a:lnTo>
                  <a:pt x="1408897" y="2857500"/>
                </a:lnTo>
                <a:lnTo>
                  <a:pt x="1370895" y="2819400"/>
                </a:lnTo>
                <a:lnTo>
                  <a:pt x="1331945" y="2781300"/>
                </a:lnTo>
                <a:lnTo>
                  <a:pt x="1292340" y="2755900"/>
                </a:lnTo>
                <a:lnTo>
                  <a:pt x="1212320" y="2679700"/>
                </a:lnTo>
                <a:lnTo>
                  <a:pt x="1172487" y="2654300"/>
                </a:lnTo>
                <a:lnTo>
                  <a:pt x="1133158" y="2616200"/>
                </a:lnTo>
                <a:lnTo>
                  <a:pt x="1094625" y="2590800"/>
                </a:lnTo>
                <a:lnTo>
                  <a:pt x="1057004" y="2552700"/>
                </a:lnTo>
                <a:lnTo>
                  <a:pt x="1020562" y="2514600"/>
                </a:lnTo>
                <a:lnTo>
                  <a:pt x="985614" y="2476500"/>
                </a:lnTo>
                <a:lnTo>
                  <a:pt x="952478" y="2438400"/>
                </a:lnTo>
                <a:lnTo>
                  <a:pt x="921470" y="2400300"/>
                </a:lnTo>
                <a:lnTo>
                  <a:pt x="892907" y="2362200"/>
                </a:lnTo>
                <a:lnTo>
                  <a:pt x="867105" y="2324100"/>
                </a:lnTo>
                <a:lnTo>
                  <a:pt x="844382" y="2286000"/>
                </a:lnTo>
                <a:lnTo>
                  <a:pt x="825053" y="2247900"/>
                </a:lnTo>
                <a:lnTo>
                  <a:pt x="809437" y="2197100"/>
                </a:lnTo>
                <a:lnTo>
                  <a:pt x="797848" y="2159000"/>
                </a:lnTo>
                <a:lnTo>
                  <a:pt x="790604" y="2120900"/>
                </a:lnTo>
                <a:lnTo>
                  <a:pt x="788022" y="2082800"/>
                </a:lnTo>
                <a:lnTo>
                  <a:pt x="790418" y="2044700"/>
                </a:lnTo>
                <a:lnTo>
                  <a:pt x="798109" y="2006600"/>
                </a:lnTo>
                <a:lnTo>
                  <a:pt x="811412" y="1955800"/>
                </a:lnTo>
                <a:lnTo>
                  <a:pt x="830643" y="1917700"/>
                </a:lnTo>
                <a:lnTo>
                  <a:pt x="856119" y="1879600"/>
                </a:lnTo>
                <a:lnTo>
                  <a:pt x="912656" y="1828800"/>
                </a:lnTo>
                <a:lnTo>
                  <a:pt x="945746" y="1790700"/>
                </a:lnTo>
                <a:lnTo>
                  <a:pt x="981645" y="1765300"/>
                </a:lnTo>
                <a:lnTo>
                  <a:pt x="1020051" y="1739900"/>
                </a:lnTo>
                <a:lnTo>
                  <a:pt x="1060659" y="1727200"/>
                </a:lnTo>
                <a:lnTo>
                  <a:pt x="1103166" y="1701800"/>
                </a:lnTo>
                <a:lnTo>
                  <a:pt x="1147268" y="1676400"/>
                </a:lnTo>
                <a:lnTo>
                  <a:pt x="1192662" y="1663700"/>
                </a:lnTo>
                <a:lnTo>
                  <a:pt x="1239044" y="1638300"/>
                </a:lnTo>
                <a:lnTo>
                  <a:pt x="1286110" y="1625600"/>
                </a:lnTo>
                <a:lnTo>
                  <a:pt x="1333556" y="1600200"/>
                </a:lnTo>
                <a:lnTo>
                  <a:pt x="1381080" y="1587500"/>
                </a:lnTo>
                <a:lnTo>
                  <a:pt x="1475144" y="1536700"/>
                </a:lnTo>
                <a:lnTo>
                  <a:pt x="1521078" y="1524000"/>
                </a:lnTo>
                <a:lnTo>
                  <a:pt x="1565874" y="1498600"/>
                </a:lnTo>
                <a:lnTo>
                  <a:pt x="1609228" y="1473200"/>
                </a:lnTo>
                <a:lnTo>
                  <a:pt x="1650839" y="1460500"/>
                </a:lnTo>
                <a:lnTo>
                  <a:pt x="1690400" y="1435100"/>
                </a:lnTo>
                <a:lnTo>
                  <a:pt x="1727610" y="1409700"/>
                </a:lnTo>
                <a:lnTo>
                  <a:pt x="1762165" y="1384300"/>
                </a:lnTo>
                <a:lnTo>
                  <a:pt x="1793760" y="1346200"/>
                </a:lnTo>
                <a:lnTo>
                  <a:pt x="1823219" y="1320800"/>
                </a:lnTo>
                <a:lnTo>
                  <a:pt x="1848712" y="1282700"/>
                </a:lnTo>
                <a:lnTo>
                  <a:pt x="1870609" y="1244600"/>
                </a:lnTo>
                <a:lnTo>
                  <a:pt x="1889280" y="1206500"/>
                </a:lnTo>
                <a:lnTo>
                  <a:pt x="1905096" y="1168400"/>
                </a:lnTo>
                <a:lnTo>
                  <a:pt x="1918425" y="1143000"/>
                </a:lnTo>
                <a:lnTo>
                  <a:pt x="1929637" y="1092200"/>
                </a:lnTo>
                <a:lnTo>
                  <a:pt x="1939102" y="1054100"/>
                </a:lnTo>
                <a:lnTo>
                  <a:pt x="1947191" y="1016000"/>
                </a:lnTo>
                <a:lnTo>
                  <a:pt x="1954272" y="977900"/>
                </a:lnTo>
                <a:lnTo>
                  <a:pt x="1960715" y="939800"/>
                </a:lnTo>
                <a:lnTo>
                  <a:pt x="1966891" y="901700"/>
                </a:lnTo>
                <a:lnTo>
                  <a:pt x="1973168" y="863600"/>
                </a:lnTo>
                <a:lnTo>
                  <a:pt x="1979918" y="825500"/>
                </a:lnTo>
                <a:lnTo>
                  <a:pt x="1987508" y="787400"/>
                </a:lnTo>
                <a:lnTo>
                  <a:pt x="1996310" y="749300"/>
                </a:lnTo>
                <a:lnTo>
                  <a:pt x="2006693" y="711200"/>
                </a:lnTo>
                <a:lnTo>
                  <a:pt x="2019026" y="673100"/>
                </a:lnTo>
                <a:lnTo>
                  <a:pt x="2033680" y="635000"/>
                </a:lnTo>
                <a:lnTo>
                  <a:pt x="2051025" y="596900"/>
                </a:lnTo>
                <a:lnTo>
                  <a:pt x="2071429" y="571500"/>
                </a:lnTo>
                <a:lnTo>
                  <a:pt x="2095263" y="533400"/>
                </a:lnTo>
                <a:lnTo>
                  <a:pt x="2122896" y="508000"/>
                </a:lnTo>
                <a:lnTo>
                  <a:pt x="2154699" y="469900"/>
                </a:lnTo>
                <a:lnTo>
                  <a:pt x="2191041" y="444500"/>
                </a:lnTo>
                <a:lnTo>
                  <a:pt x="2232291" y="419100"/>
                </a:lnTo>
                <a:lnTo>
                  <a:pt x="2274241" y="406400"/>
                </a:lnTo>
                <a:lnTo>
                  <a:pt x="2318471" y="381000"/>
                </a:lnTo>
                <a:lnTo>
                  <a:pt x="2364737" y="368300"/>
                </a:lnTo>
                <a:lnTo>
                  <a:pt x="2462407" y="342900"/>
                </a:lnTo>
                <a:lnTo>
                  <a:pt x="2513323" y="342900"/>
                </a:lnTo>
                <a:lnTo>
                  <a:pt x="2565304" y="330200"/>
                </a:lnTo>
                <a:lnTo>
                  <a:pt x="4489864" y="330200"/>
                </a:lnTo>
                <a:lnTo>
                  <a:pt x="4514149" y="317500"/>
                </a:lnTo>
                <a:lnTo>
                  <a:pt x="4610949" y="292100"/>
                </a:lnTo>
                <a:lnTo>
                  <a:pt x="4707466" y="254000"/>
                </a:lnTo>
                <a:lnTo>
                  <a:pt x="4803903" y="228600"/>
                </a:lnTo>
                <a:lnTo>
                  <a:pt x="4852153" y="203200"/>
                </a:lnTo>
                <a:lnTo>
                  <a:pt x="4900460" y="190500"/>
                </a:lnTo>
                <a:lnTo>
                  <a:pt x="4941949" y="177800"/>
                </a:lnTo>
                <a:lnTo>
                  <a:pt x="4985149" y="165100"/>
                </a:lnTo>
                <a:lnTo>
                  <a:pt x="5075963" y="139700"/>
                </a:lnTo>
                <a:lnTo>
                  <a:pt x="5123216" y="127000"/>
                </a:lnTo>
                <a:lnTo>
                  <a:pt x="5171460" y="127000"/>
                </a:lnTo>
                <a:lnTo>
                  <a:pt x="5270202" y="101600"/>
                </a:lnTo>
                <a:lnTo>
                  <a:pt x="5320339" y="101600"/>
                </a:lnTo>
                <a:lnTo>
                  <a:pt x="5370747" y="88900"/>
                </a:lnTo>
                <a:lnTo>
                  <a:pt x="5421246" y="88900"/>
                </a:lnTo>
                <a:lnTo>
                  <a:pt x="5471656" y="76200"/>
                </a:lnTo>
                <a:lnTo>
                  <a:pt x="9144025" y="76200"/>
                </a:lnTo>
                <a:lnTo>
                  <a:pt x="9144025" y="0"/>
                </a:lnTo>
                <a:close/>
              </a:path>
              <a:path w="9144635" h="5143500">
                <a:moveTo>
                  <a:pt x="7343507" y="4318000"/>
                </a:moveTo>
                <a:lnTo>
                  <a:pt x="6939583" y="4318000"/>
                </a:lnTo>
                <a:lnTo>
                  <a:pt x="6836702" y="4343400"/>
                </a:lnTo>
                <a:lnTo>
                  <a:pt x="6786006" y="4368800"/>
                </a:lnTo>
                <a:lnTo>
                  <a:pt x="6739772" y="4394200"/>
                </a:lnTo>
                <a:lnTo>
                  <a:pt x="6697300" y="4419600"/>
                </a:lnTo>
                <a:lnTo>
                  <a:pt x="6657888" y="4445000"/>
                </a:lnTo>
                <a:lnTo>
                  <a:pt x="6620839" y="4483100"/>
                </a:lnTo>
                <a:lnTo>
                  <a:pt x="6585451" y="4508500"/>
                </a:lnTo>
                <a:lnTo>
                  <a:pt x="6551025" y="4546600"/>
                </a:lnTo>
                <a:lnTo>
                  <a:pt x="6516862" y="4572000"/>
                </a:lnTo>
                <a:lnTo>
                  <a:pt x="6482261" y="4610100"/>
                </a:lnTo>
                <a:lnTo>
                  <a:pt x="6446522" y="4648200"/>
                </a:lnTo>
                <a:lnTo>
                  <a:pt x="6408947" y="4673600"/>
                </a:lnTo>
                <a:lnTo>
                  <a:pt x="6368834" y="4699000"/>
                </a:lnTo>
                <a:lnTo>
                  <a:pt x="6330735" y="4724400"/>
                </a:lnTo>
                <a:lnTo>
                  <a:pt x="6290543" y="4749800"/>
                </a:lnTo>
                <a:lnTo>
                  <a:pt x="6248409" y="4775200"/>
                </a:lnTo>
                <a:lnTo>
                  <a:pt x="6204481" y="4787900"/>
                </a:lnTo>
                <a:lnTo>
                  <a:pt x="6158907" y="4800600"/>
                </a:lnTo>
                <a:lnTo>
                  <a:pt x="6111838" y="4826000"/>
                </a:lnTo>
                <a:lnTo>
                  <a:pt x="6063422" y="4838700"/>
                </a:lnTo>
                <a:lnTo>
                  <a:pt x="6013809" y="4838700"/>
                </a:lnTo>
                <a:lnTo>
                  <a:pt x="5911586" y="4864100"/>
                </a:lnTo>
                <a:lnTo>
                  <a:pt x="5806361" y="4864100"/>
                </a:lnTo>
                <a:lnTo>
                  <a:pt x="5752996" y="4876800"/>
                </a:lnTo>
                <a:lnTo>
                  <a:pt x="9144025" y="4876800"/>
                </a:lnTo>
                <a:lnTo>
                  <a:pt x="9144025" y="4343400"/>
                </a:lnTo>
                <a:lnTo>
                  <a:pt x="7539994" y="4343400"/>
                </a:lnTo>
                <a:lnTo>
                  <a:pt x="7490913" y="4330700"/>
                </a:lnTo>
                <a:lnTo>
                  <a:pt x="7392593" y="4330700"/>
                </a:lnTo>
                <a:lnTo>
                  <a:pt x="7343507" y="4318000"/>
                </a:lnTo>
                <a:close/>
              </a:path>
              <a:path w="9144635" h="5143500">
                <a:moveTo>
                  <a:pt x="3648515" y="4343400"/>
                </a:moveTo>
                <a:lnTo>
                  <a:pt x="3215665" y="4343400"/>
                </a:lnTo>
                <a:lnTo>
                  <a:pt x="3116970" y="4368800"/>
                </a:lnTo>
                <a:lnTo>
                  <a:pt x="2788582" y="4457700"/>
                </a:lnTo>
                <a:lnTo>
                  <a:pt x="2742696" y="4483100"/>
                </a:lnTo>
                <a:lnTo>
                  <a:pt x="2558302" y="4533900"/>
                </a:lnTo>
                <a:lnTo>
                  <a:pt x="2511564" y="4559300"/>
                </a:lnTo>
                <a:lnTo>
                  <a:pt x="2416937" y="4584700"/>
                </a:lnTo>
                <a:lnTo>
                  <a:pt x="2368213" y="4584700"/>
                </a:lnTo>
                <a:lnTo>
                  <a:pt x="2268864" y="4610100"/>
                </a:lnTo>
                <a:lnTo>
                  <a:pt x="2218607" y="4610100"/>
                </a:lnTo>
                <a:lnTo>
                  <a:pt x="2168207" y="4622800"/>
                </a:lnTo>
                <a:lnTo>
                  <a:pt x="4629525" y="4622800"/>
                </a:lnTo>
                <a:lnTo>
                  <a:pt x="4535404" y="4584700"/>
                </a:lnTo>
                <a:lnTo>
                  <a:pt x="4441150" y="4559300"/>
                </a:lnTo>
                <a:lnTo>
                  <a:pt x="4393874" y="4533900"/>
                </a:lnTo>
                <a:lnTo>
                  <a:pt x="4298822" y="4508500"/>
                </a:lnTo>
                <a:lnTo>
                  <a:pt x="4251466" y="4483100"/>
                </a:lnTo>
                <a:lnTo>
                  <a:pt x="4056621" y="4432300"/>
                </a:lnTo>
                <a:lnTo>
                  <a:pt x="4006738" y="4406900"/>
                </a:lnTo>
                <a:lnTo>
                  <a:pt x="3956459" y="4394200"/>
                </a:lnTo>
                <a:lnTo>
                  <a:pt x="3905821" y="4394200"/>
                </a:lnTo>
                <a:lnTo>
                  <a:pt x="3752114" y="4356100"/>
                </a:lnTo>
                <a:lnTo>
                  <a:pt x="3700403" y="4356100"/>
                </a:lnTo>
                <a:lnTo>
                  <a:pt x="3648515" y="4343400"/>
                </a:lnTo>
                <a:close/>
              </a:path>
              <a:path w="9144635" h="5143500">
                <a:moveTo>
                  <a:pt x="3544354" y="4330700"/>
                </a:moveTo>
                <a:lnTo>
                  <a:pt x="3383720" y="4330700"/>
                </a:lnTo>
                <a:lnTo>
                  <a:pt x="3327588" y="4343400"/>
                </a:lnTo>
                <a:lnTo>
                  <a:pt x="3596486" y="4343400"/>
                </a:lnTo>
                <a:lnTo>
                  <a:pt x="3544354" y="4330700"/>
                </a:lnTo>
                <a:close/>
              </a:path>
              <a:path w="9144635" h="5143500">
                <a:moveTo>
                  <a:pt x="9144025" y="76200"/>
                </a:moveTo>
                <a:lnTo>
                  <a:pt x="5626007" y="76200"/>
                </a:lnTo>
                <a:lnTo>
                  <a:pt x="5679502" y="88900"/>
                </a:lnTo>
                <a:lnTo>
                  <a:pt x="5731725" y="88900"/>
                </a:lnTo>
                <a:lnTo>
                  <a:pt x="5782430" y="101600"/>
                </a:lnTo>
                <a:lnTo>
                  <a:pt x="5831369" y="101600"/>
                </a:lnTo>
                <a:lnTo>
                  <a:pt x="5878293" y="127000"/>
                </a:lnTo>
                <a:lnTo>
                  <a:pt x="5922955" y="139700"/>
                </a:lnTo>
                <a:lnTo>
                  <a:pt x="5965107" y="152400"/>
                </a:lnTo>
                <a:lnTo>
                  <a:pt x="6004501" y="177800"/>
                </a:lnTo>
                <a:lnTo>
                  <a:pt x="6040889" y="203200"/>
                </a:lnTo>
                <a:lnTo>
                  <a:pt x="6074024" y="241300"/>
                </a:lnTo>
                <a:lnTo>
                  <a:pt x="6103658" y="266700"/>
                </a:lnTo>
                <a:lnTo>
                  <a:pt x="6131496" y="304800"/>
                </a:lnTo>
                <a:lnTo>
                  <a:pt x="6159577" y="342900"/>
                </a:lnTo>
                <a:lnTo>
                  <a:pt x="6188004" y="381000"/>
                </a:lnTo>
                <a:lnTo>
                  <a:pt x="6216879" y="419100"/>
                </a:lnTo>
                <a:lnTo>
                  <a:pt x="6246307" y="444500"/>
                </a:lnTo>
                <a:lnTo>
                  <a:pt x="6276390" y="482600"/>
                </a:lnTo>
                <a:lnTo>
                  <a:pt x="6307232" y="508000"/>
                </a:lnTo>
                <a:lnTo>
                  <a:pt x="6338935" y="546100"/>
                </a:lnTo>
                <a:lnTo>
                  <a:pt x="6371604" y="571500"/>
                </a:lnTo>
                <a:lnTo>
                  <a:pt x="6405342" y="609600"/>
                </a:lnTo>
                <a:lnTo>
                  <a:pt x="6440251" y="635000"/>
                </a:lnTo>
                <a:lnTo>
                  <a:pt x="6476436" y="660400"/>
                </a:lnTo>
                <a:lnTo>
                  <a:pt x="6513998" y="685800"/>
                </a:lnTo>
                <a:lnTo>
                  <a:pt x="6553043" y="711200"/>
                </a:lnTo>
                <a:lnTo>
                  <a:pt x="6593673" y="736600"/>
                </a:lnTo>
                <a:lnTo>
                  <a:pt x="6635991" y="762000"/>
                </a:lnTo>
                <a:lnTo>
                  <a:pt x="6680100" y="787400"/>
                </a:lnTo>
                <a:lnTo>
                  <a:pt x="6726104" y="812800"/>
                </a:lnTo>
                <a:lnTo>
                  <a:pt x="6774107" y="825500"/>
                </a:lnTo>
                <a:lnTo>
                  <a:pt x="6824210" y="850900"/>
                </a:lnTo>
                <a:lnTo>
                  <a:pt x="6876519" y="863600"/>
                </a:lnTo>
                <a:lnTo>
                  <a:pt x="6988163" y="889000"/>
                </a:lnTo>
                <a:lnTo>
                  <a:pt x="7109866" y="914400"/>
                </a:lnTo>
                <a:lnTo>
                  <a:pt x="7159072" y="927100"/>
                </a:lnTo>
                <a:lnTo>
                  <a:pt x="7209143" y="927100"/>
                </a:lnTo>
                <a:lnTo>
                  <a:pt x="7259889" y="939800"/>
                </a:lnTo>
                <a:lnTo>
                  <a:pt x="7311122" y="939800"/>
                </a:lnTo>
                <a:lnTo>
                  <a:pt x="7362655" y="952500"/>
                </a:lnTo>
                <a:lnTo>
                  <a:pt x="7465863" y="952500"/>
                </a:lnTo>
                <a:lnTo>
                  <a:pt x="7517163" y="965200"/>
                </a:lnTo>
                <a:lnTo>
                  <a:pt x="7568008" y="965200"/>
                </a:lnTo>
                <a:lnTo>
                  <a:pt x="7618210" y="977900"/>
                </a:lnTo>
                <a:lnTo>
                  <a:pt x="7667582" y="977900"/>
                </a:lnTo>
                <a:lnTo>
                  <a:pt x="7763079" y="1003300"/>
                </a:lnTo>
                <a:lnTo>
                  <a:pt x="7852992" y="1028700"/>
                </a:lnTo>
                <a:lnTo>
                  <a:pt x="7895384" y="1041400"/>
                </a:lnTo>
                <a:lnTo>
                  <a:pt x="7935815" y="1054100"/>
                </a:lnTo>
                <a:lnTo>
                  <a:pt x="7974097" y="1079500"/>
                </a:lnTo>
                <a:lnTo>
                  <a:pt x="8010042" y="1092200"/>
                </a:lnTo>
                <a:lnTo>
                  <a:pt x="8043460" y="1117600"/>
                </a:lnTo>
                <a:lnTo>
                  <a:pt x="8074164" y="1143000"/>
                </a:lnTo>
                <a:lnTo>
                  <a:pt x="8107748" y="1181100"/>
                </a:lnTo>
                <a:lnTo>
                  <a:pt x="8133708" y="1219200"/>
                </a:lnTo>
                <a:lnTo>
                  <a:pt x="8152497" y="1257300"/>
                </a:lnTo>
                <a:lnTo>
                  <a:pt x="8164568" y="1295400"/>
                </a:lnTo>
                <a:lnTo>
                  <a:pt x="8170375" y="1346200"/>
                </a:lnTo>
                <a:lnTo>
                  <a:pt x="8170369" y="1384300"/>
                </a:lnTo>
                <a:lnTo>
                  <a:pt x="8165004" y="1422400"/>
                </a:lnTo>
                <a:lnTo>
                  <a:pt x="8154733" y="1473200"/>
                </a:lnTo>
                <a:lnTo>
                  <a:pt x="8140008" y="1511300"/>
                </a:lnTo>
                <a:lnTo>
                  <a:pt x="8121282" y="1549400"/>
                </a:lnTo>
                <a:lnTo>
                  <a:pt x="8099008" y="1600200"/>
                </a:lnTo>
                <a:lnTo>
                  <a:pt x="8073639" y="1638300"/>
                </a:lnTo>
                <a:lnTo>
                  <a:pt x="8045627" y="1676400"/>
                </a:lnTo>
                <a:lnTo>
                  <a:pt x="8015433" y="1714500"/>
                </a:lnTo>
                <a:lnTo>
                  <a:pt x="7983726" y="1752600"/>
                </a:lnTo>
                <a:lnTo>
                  <a:pt x="7950969" y="1790700"/>
                </a:lnTo>
                <a:lnTo>
                  <a:pt x="7884150" y="1866900"/>
                </a:lnTo>
                <a:lnTo>
                  <a:pt x="7851013" y="1905000"/>
                </a:lnTo>
                <a:lnTo>
                  <a:pt x="7818674" y="1943100"/>
                </a:lnTo>
                <a:lnTo>
                  <a:pt x="7787594" y="1981200"/>
                </a:lnTo>
                <a:lnTo>
                  <a:pt x="7758236" y="2019300"/>
                </a:lnTo>
                <a:lnTo>
                  <a:pt x="7731061" y="2057400"/>
                </a:lnTo>
                <a:lnTo>
                  <a:pt x="7706531" y="2095500"/>
                </a:lnTo>
                <a:lnTo>
                  <a:pt x="7685109" y="2133600"/>
                </a:lnTo>
                <a:lnTo>
                  <a:pt x="7667256" y="2171700"/>
                </a:lnTo>
                <a:lnTo>
                  <a:pt x="7652945" y="2222500"/>
                </a:lnTo>
                <a:lnTo>
                  <a:pt x="7643135" y="2260600"/>
                </a:lnTo>
                <a:lnTo>
                  <a:pt x="7637592" y="2311400"/>
                </a:lnTo>
                <a:lnTo>
                  <a:pt x="7636081" y="2349500"/>
                </a:lnTo>
                <a:lnTo>
                  <a:pt x="7638369" y="2400300"/>
                </a:lnTo>
                <a:lnTo>
                  <a:pt x="7644222" y="2438400"/>
                </a:lnTo>
                <a:lnTo>
                  <a:pt x="7653405" y="2489200"/>
                </a:lnTo>
                <a:lnTo>
                  <a:pt x="7665684" y="2527300"/>
                </a:lnTo>
                <a:lnTo>
                  <a:pt x="7680826" y="2565400"/>
                </a:lnTo>
                <a:lnTo>
                  <a:pt x="7698597" y="2616200"/>
                </a:lnTo>
                <a:lnTo>
                  <a:pt x="7718761" y="2654300"/>
                </a:lnTo>
                <a:lnTo>
                  <a:pt x="7741086" y="2705100"/>
                </a:lnTo>
                <a:lnTo>
                  <a:pt x="7765338" y="2743200"/>
                </a:lnTo>
                <a:lnTo>
                  <a:pt x="7791282" y="2781300"/>
                </a:lnTo>
                <a:lnTo>
                  <a:pt x="7818684" y="2832100"/>
                </a:lnTo>
                <a:lnTo>
                  <a:pt x="7847310" y="2870200"/>
                </a:lnTo>
                <a:lnTo>
                  <a:pt x="7876926" y="2908300"/>
                </a:lnTo>
                <a:lnTo>
                  <a:pt x="7907299" y="2946400"/>
                </a:lnTo>
                <a:lnTo>
                  <a:pt x="7938206" y="2997200"/>
                </a:lnTo>
                <a:lnTo>
                  <a:pt x="8064098" y="3149600"/>
                </a:lnTo>
                <a:lnTo>
                  <a:pt x="8095027" y="3187700"/>
                </a:lnTo>
                <a:lnTo>
                  <a:pt x="8125295" y="3238500"/>
                </a:lnTo>
                <a:lnTo>
                  <a:pt x="8154680" y="3276600"/>
                </a:lnTo>
                <a:lnTo>
                  <a:pt x="8182960" y="3314700"/>
                </a:lnTo>
                <a:lnTo>
                  <a:pt x="8209914" y="3352800"/>
                </a:lnTo>
                <a:lnTo>
                  <a:pt x="8235318" y="3390900"/>
                </a:lnTo>
                <a:lnTo>
                  <a:pt x="8258952" y="3441700"/>
                </a:lnTo>
                <a:lnTo>
                  <a:pt x="8280594" y="3479800"/>
                </a:lnTo>
                <a:lnTo>
                  <a:pt x="8300022" y="3517900"/>
                </a:lnTo>
                <a:lnTo>
                  <a:pt x="8317013" y="3568700"/>
                </a:lnTo>
                <a:lnTo>
                  <a:pt x="8331346" y="3606800"/>
                </a:lnTo>
                <a:lnTo>
                  <a:pt x="8342800" y="3657600"/>
                </a:lnTo>
                <a:lnTo>
                  <a:pt x="8351151" y="3695700"/>
                </a:lnTo>
                <a:lnTo>
                  <a:pt x="8355211" y="3733800"/>
                </a:lnTo>
                <a:lnTo>
                  <a:pt x="8355873" y="3771900"/>
                </a:lnTo>
                <a:lnTo>
                  <a:pt x="8353185" y="3810000"/>
                </a:lnTo>
                <a:lnTo>
                  <a:pt x="8347191" y="3860800"/>
                </a:lnTo>
                <a:lnTo>
                  <a:pt x="8337939" y="3898900"/>
                </a:lnTo>
                <a:lnTo>
                  <a:pt x="8325474" y="3937000"/>
                </a:lnTo>
                <a:lnTo>
                  <a:pt x="8309842" y="3975100"/>
                </a:lnTo>
                <a:lnTo>
                  <a:pt x="8291090" y="4013200"/>
                </a:lnTo>
                <a:lnTo>
                  <a:pt x="8269262" y="4038600"/>
                </a:lnTo>
                <a:lnTo>
                  <a:pt x="8244405" y="4076700"/>
                </a:lnTo>
                <a:lnTo>
                  <a:pt x="8216565" y="4114800"/>
                </a:lnTo>
                <a:lnTo>
                  <a:pt x="8185789" y="4140200"/>
                </a:lnTo>
                <a:lnTo>
                  <a:pt x="8152121" y="4178300"/>
                </a:lnTo>
                <a:lnTo>
                  <a:pt x="8115609" y="4203700"/>
                </a:lnTo>
                <a:lnTo>
                  <a:pt x="8076297" y="4229100"/>
                </a:lnTo>
                <a:lnTo>
                  <a:pt x="8034232" y="4254500"/>
                </a:lnTo>
                <a:lnTo>
                  <a:pt x="7989461" y="4279900"/>
                </a:lnTo>
                <a:lnTo>
                  <a:pt x="7942028" y="4292600"/>
                </a:lnTo>
                <a:lnTo>
                  <a:pt x="7891980" y="4305300"/>
                </a:lnTo>
                <a:lnTo>
                  <a:pt x="7839363" y="4318000"/>
                </a:lnTo>
                <a:lnTo>
                  <a:pt x="7784223" y="4330700"/>
                </a:lnTo>
                <a:lnTo>
                  <a:pt x="7747953" y="4330700"/>
                </a:lnTo>
                <a:lnTo>
                  <a:pt x="7711405" y="4343400"/>
                </a:lnTo>
                <a:lnTo>
                  <a:pt x="9144025" y="4343400"/>
                </a:lnTo>
                <a:lnTo>
                  <a:pt x="9144025" y="76200"/>
                </a:lnTo>
                <a:close/>
              </a:path>
              <a:path w="9144635" h="5143500">
                <a:moveTo>
                  <a:pt x="7197463" y="4305300"/>
                </a:moveTo>
                <a:lnTo>
                  <a:pt x="7046882" y="4305300"/>
                </a:lnTo>
                <a:lnTo>
                  <a:pt x="6992742" y="4318000"/>
                </a:lnTo>
                <a:lnTo>
                  <a:pt x="7245866" y="4318000"/>
                </a:lnTo>
                <a:lnTo>
                  <a:pt x="7197463" y="4305300"/>
                </a:lnTo>
                <a:close/>
              </a:path>
              <a:path w="9144635" h="5143500">
                <a:moveTo>
                  <a:pt x="3916133" y="457200"/>
                </a:moveTo>
                <a:lnTo>
                  <a:pt x="3588231" y="457200"/>
                </a:lnTo>
                <a:lnTo>
                  <a:pt x="3639625" y="469900"/>
                </a:lnTo>
                <a:lnTo>
                  <a:pt x="3864147" y="469900"/>
                </a:lnTo>
                <a:lnTo>
                  <a:pt x="3916133" y="457200"/>
                </a:lnTo>
                <a:close/>
              </a:path>
              <a:path w="9144635" h="5143500">
                <a:moveTo>
                  <a:pt x="4018859" y="444500"/>
                </a:moveTo>
                <a:lnTo>
                  <a:pt x="3486169" y="444500"/>
                </a:lnTo>
                <a:lnTo>
                  <a:pt x="3537091" y="457200"/>
                </a:lnTo>
                <a:lnTo>
                  <a:pt x="3967695" y="457200"/>
                </a:lnTo>
                <a:lnTo>
                  <a:pt x="4018859" y="444500"/>
                </a:lnTo>
                <a:close/>
              </a:path>
              <a:path w="9144635" h="5143500">
                <a:moveTo>
                  <a:pt x="4489864" y="330200"/>
                </a:moveTo>
                <a:lnTo>
                  <a:pt x="2827769" y="330200"/>
                </a:lnTo>
                <a:lnTo>
                  <a:pt x="2879463" y="342900"/>
                </a:lnTo>
                <a:lnTo>
                  <a:pt x="2930591" y="342900"/>
                </a:lnTo>
                <a:lnTo>
                  <a:pt x="3031676" y="368300"/>
                </a:lnTo>
                <a:lnTo>
                  <a:pt x="3082275" y="368300"/>
                </a:lnTo>
                <a:lnTo>
                  <a:pt x="3233557" y="406400"/>
                </a:lnTo>
                <a:lnTo>
                  <a:pt x="3283935" y="406400"/>
                </a:lnTo>
                <a:lnTo>
                  <a:pt x="3435429" y="444500"/>
                </a:lnTo>
                <a:lnTo>
                  <a:pt x="4069651" y="444500"/>
                </a:lnTo>
                <a:lnTo>
                  <a:pt x="4465580" y="342900"/>
                </a:lnTo>
                <a:lnTo>
                  <a:pt x="4489864" y="330200"/>
                </a:lnTo>
                <a:close/>
              </a:path>
            </a:pathLst>
          </a:custGeom>
          <a:solidFill>
            <a:srgbClr val="2A4D7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2"/>
            <a:ext cx="9144635" cy="5143500"/>
          </a:xfrm>
          <a:custGeom>
            <a:avLst/>
            <a:gdLst/>
            <a:ahLst/>
            <a:cxnLst/>
            <a:rect l="l" t="t" r="r" b="b"/>
            <a:pathLst>
              <a:path w="9144635" h="5143500">
                <a:moveTo>
                  <a:pt x="1094625" y="0"/>
                </a:moveTo>
                <a:lnTo>
                  <a:pt x="0" y="0"/>
                </a:lnTo>
                <a:lnTo>
                  <a:pt x="0" y="557618"/>
                </a:lnTo>
                <a:lnTo>
                  <a:pt x="45402" y="525475"/>
                </a:lnTo>
                <a:lnTo>
                  <a:pt x="92468" y="495947"/>
                </a:lnTo>
                <a:lnTo>
                  <a:pt x="141097" y="469061"/>
                </a:lnTo>
                <a:lnTo>
                  <a:pt x="191236" y="444855"/>
                </a:lnTo>
                <a:lnTo>
                  <a:pt x="236004" y="425056"/>
                </a:lnTo>
                <a:lnTo>
                  <a:pt x="281266" y="406323"/>
                </a:lnTo>
                <a:lnTo>
                  <a:pt x="326910" y="388467"/>
                </a:lnTo>
                <a:lnTo>
                  <a:pt x="372833" y="371246"/>
                </a:lnTo>
                <a:lnTo>
                  <a:pt x="557403" y="304571"/>
                </a:lnTo>
                <a:lnTo>
                  <a:pt x="603275" y="287375"/>
                </a:lnTo>
                <a:lnTo>
                  <a:pt x="648843" y="269557"/>
                </a:lnTo>
                <a:lnTo>
                  <a:pt x="694004" y="250875"/>
                </a:lnTo>
                <a:lnTo>
                  <a:pt x="738670" y="231127"/>
                </a:lnTo>
                <a:lnTo>
                  <a:pt x="782739" y="210108"/>
                </a:lnTo>
                <a:lnTo>
                  <a:pt x="826096" y="187604"/>
                </a:lnTo>
                <a:lnTo>
                  <a:pt x="868680" y="163385"/>
                </a:lnTo>
                <a:lnTo>
                  <a:pt x="908177" y="138823"/>
                </a:lnTo>
                <a:lnTo>
                  <a:pt x="946734" y="112903"/>
                </a:lnTo>
                <a:lnTo>
                  <a:pt x="984516" y="85839"/>
                </a:lnTo>
                <a:lnTo>
                  <a:pt x="1021664" y="57848"/>
                </a:lnTo>
                <a:lnTo>
                  <a:pt x="1058303" y="29159"/>
                </a:lnTo>
                <a:lnTo>
                  <a:pt x="1094625" y="0"/>
                </a:lnTo>
                <a:close/>
              </a:path>
              <a:path w="9144635" h="5143500">
                <a:moveTo>
                  <a:pt x="2284082" y="5143500"/>
                </a:moveTo>
                <a:lnTo>
                  <a:pt x="2239886" y="5117706"/>
                </a:lnTo>
                <a:lnTo>
                  <a:pt x="2195512" y="5092649"/>
                </a:lnTo>
                <a:lnTo>
                  <a:pt x="2150884" y="5068544"/>
                </a:lnTo>
                <a:lnTo>
                  <a:pt x="2105977" y="5045646"/>
                </a:lnTo>
                <a:lnTo>
                  <a:pt x="2060740" y="5024158"/>
                </a:lnTo>
                <a:lnTo>
                  <a:pt x="2015147" y="5004333"/>
                </a:lnTo>
                <a:lnTo>
                  <a:pt x="1969147" y="4986388"/>
                </a:lnTo>
                <a:lnTo>
                  <a:pt x="1922703" y="4970551"/>
                </a:lnTo>
                <a:lnTo>
                  <a:pt x="1875764" y="4957051"/>
                </a:lnTo>
                <a:lnTo>
                  <a:pt x="1828317" y="4946116"/>
                </a:lnTo>
                <a:lnTo>
                  <a:pt x="1780286" y="4937976"/>
                </a:lnTo>
                <a:lnTo>
                  <a:pt x="1731657" y="4932858"/>
                </a:lnTo>
                <a:lnTo>
                  <a:pt x="1675549" y="4930826"/>
                </a:lnTo>
                <a:lnTo>
                  <a:pt x="1626908" y="4932197"/>
                </a:lnTo>
                <a:lnTo>
                  <a:pt x="1578267" y="4936045"/>
                </a:lnTo>
                <a:lnTo>
                  <a:pt x="1529626" y="4941976"/>
                </a:lnTo>
                <a:lnTo>
                  <a:pt x="1481010" y="4949634"/>
                </a:lnTo>
                <a:lnTo>
                  <a:pt x="1432420" y="4958613"/>
                </a:lnTo>
                <a:lnTo>
                  <a:pt x="1383855" y="4968557"/>
                </a:lnTo>
                <a:lnTo>
                  <a:pt x="1238554" y="5000269"/>
                </a:lnTo>
                <a:lnTo>
                  <a:pt x="1190282" y="5010213"/>
                </a:lnTo>
                <a:lnTo>
                  <a:pt x="1142111" y="5019192"/>
                </a:lnTo>
                <a:lnTo>
                  <a:pt x="1094054" y="5026850"/>
                </a:lnTo>
                <a:lnTo>
                  <a:pt x="1046124" y="5032781"/>
                </a:lnTo>
                <a:lnTo>
                  <a:pt x="998334" y="5036629"/>
                </a:lnTo>
                <a:lnTo>
                  <a:pt x="950696" y="5037988"/>
                </a:lnTo>
                <a:lnTo>
                  <a:pt x="905649" y="5036655"/>
                </a:lnTo>
                <a:lnTo>
                  <a:pt x="860767" y="5032413"/>
                </a:lnTo>
                <a:lnTo>
                  <a:pt x="816051" y="5024958"/>
                </a:lnTo>
                <a:lnTo>
                  <a:pt x="771525" y="5013960"/>
                </a:lnTo>
                <a:lnTo>
                  <a:pt x="725665" y="4998618"/>
                </a:lnTo>
                <a:lnTo>
                  <a:pt x="681634" y="4979733"/>
                </a:lnTo>
                <a:lnTo>
                  <a:pt x="639305" y="4957572"/>
                </a:lnTo>
                <a:lnTo>
                  <a:pt x="598601" y="4932426"/>
                </a:lnTo>
                <a:lnTo>
                  <a:pt x="559422" y="4904562"/>
                </a:lnTo>
                <a:lnTo>
                  <a:pt x="521665" y="4874260"/>
                </a:lnTo>
                <a:lnTo>
                  <a:pt x="485228" y="4841786"/>
                </a:lnTo>
                <a:lnTo>
                  <a:pt x="450011" y="4807420"/>
                </a:lnTo>
                <a:lnTo>
                  <a:pt x="415937" y="4771441"/>
                </a:lnTo>
                <a:lnTo>
                  <a:pt x="382892" y="4734115"/>
                </a:lnTo>
                <a:lnTo>
                  <a:pt x="350774" y="4695736"/>
                </a:lnTo>
                <a:lnTo>
                  <a:pt x="319493" y="4656569"/>
                </a:lnTo>
                <a:lnTo>
                  <a:pt x="288963" y="4616894"/>
                </a:lnTo>
                <a:lnTo>
                  <a:pt x="259067" y="4576965"/>
                </a:lnTo>
                <a:lnTo>
                  <a:pt x="200126" y="4496511"/>
                </a:lnTo>
                <a:lnTo>
                  <a:pt x="170573" y="4455541"/>
                </a:lnTo>
                <a:lnTo>
                  <a:pt x="141160" y="4414202"/>
                </a:lnTo>
                <a:lnTo>
                  <a:pt x="112001" y="4372483"/>
                </a:lnTo>
                <a:lnTo>
                  <a:pt x="83197" y="4330357"/>
                </a:lnTo>
                <a:lnTo>
                  <a:pt x="54851" y="4287837"/>
                </a:lnTo>
                <a:lnTo>
                  <a:pt x="27089" y="4244899"/>
                </a:lnTo>
                <a:lnTo>
                  <a:pt x="0" y="4201528"/>
                </a:lnTo>
                <a:lnTo>
                  <a:pt x="0" y="5143500"/>
                </a:lnTo>
                <a:lnTo>
                  <a:pt x="2284082" y="5143500"/>
                </a:lnTo>
                <a:close/>
              </a:path>
              <a:path w="9144635" h="5143500">
                <a:moveTo>
                  <a:pt x="9144025" y="3011640"/>
                </a:moveTo>
                <a:lnTo>
                  <a:pt x="9118740" y="3054629"/>
                </a:lnTo>
                <a:lnTo>
                  <a:pt x="9093784" y="3097898"/>
                </a:lnTo>
                <a:lnTo>
                  <a:pt x="9069337" y="3141446"/>
                </a:lnTo>
                <a:lnTo>
                  <a:pt x="9045537" y="3185287"/>
                </a:lnTo>
                <a:lnTo>
                  <a:pt x="9022537" y="3229432"/>
                </a:lnTo>
                <a:lnTo>
                  <a:pt x="9000490" y="3273895"/>
                </a:lnTo>
                <a:lnTo>
                  <a:pt x="8979560" y="3318687"/>
                </a:lnTo>
                <a:lnTo>
                  <a:pt x="8959888" y="3363798"/>
                </a:lnTo>
                <a:lnTo>
                  <a:pt x="8941651" y="3409251"/>
                </a:lnTo>
                <a:lnTo>
                  <a:pt x="8924988" y="3455060"/>
                </a:lnTo>
                <a:lnTo>
                  <a:pt x="8910053" y="3501225"/>
                </a:lnTo>
                <a:lnTo>
                  <a:pt x="8897010" y="3547757"/>
                </a:lnTo>
                <a:lnTo>
                  <a:pt x="8886012" y="3594658"/>
                </a:lnTo>
                <a:lnTo>
                  <a:pt x="8877198" y="3641953"/>
                </a:lnTo>
                <a:lnTo>
                  <a:pt x="8870747" y="3689642"/>
                </a:lnTo>
                <a:lnTo>
                  <a:pt x="8866797" y="3737724"/>
                </a:lnTo>
                <a:lnTo>
                  <a:pt x="8865502" y="3786225"/>
                </a:lnTo>
                <a:lnTo>
                  <a:pt x="8867038" y="3835146"/>
                </a:lnTo>
                <a:lnTo>
                  <a:pt x="8871458" y="3884955"/>
                </a:lnTo>
                <a:lnTo>
                  <a:pt x="8878468" y="3934358"/>
                </a:lnTo>
                <a:lnTo>
                  <a:pt x="8887498" y="3983431"/>
                </a:lnTo>
                <a:lnTo>
                  <a:pt x="8898039" y="4032275"/>
                </a:lnTo>
                <a:lnTo>
                  <a:pt x="8909533" y="4080967"/>
                </a:lnTo>
                <a:lnTo>
                  <a:pt x="8933269" y="4178274"/>
                </a:lnTo>
                <a:lnTo>
                  <a:pt x="8944432" y="4227068"/>
                </a:lnTo>
                <a:lnTo>
                  <a:pt x="8954414" y="4276064"/>
                </a:lnTo>
                <a:lnTo>
                  <a:pt x="8962669" y="4325366"/>
                </a:lnTo>
                <a:lnTo>
                  <a:pt x="8968511" y="4375455"/>
                </a:lnTo>
                <a:lnTo>
                  <a:pt x="8971229" y="4426343"/>
                </a:lnTo>
                <a:lnTo>
                  <a:pt x="8970480" y="4477436"/>
                </a:lnTo>
                <a:lnTo>
                  <a:pt x="8965933" y="4528083"/>
                </a:lnTo>
                <a:lnTo>
                  <a:pt x="8957259" y="4577677"/>
                </a:lnTo>
                <a:lnTo>
                  <a:pt x="8944153" y="4625581"/>
                </a:lnTo>
                <a:lnTo>
                  <a:pt x="8926271" y="4671161"/>
                </a:lnTo>
                <a:lnTo>
                  <a:pt x="8903284" y="4713795"/>
                </a:lnTo>
                <a:lnTo>
                  <a:pt x="8874887" y="4752873"/>
                </a:lnTo>
                <a:lnTo>
                  <a:pt x="8840724" y="4787735"/>
                </a:lnTo>
                <a:lnTo>
                  <a:pt x="8799309" y="4818837"/>
                </a:lnTo>
                <a:lnTo>
                  <a:pt x="8755062" y="4842738"/>
                </a:lnTo>
                <a:lnTo>
                  <a:pt x="8708314" y="4860391"/>
                </a:lnTo>
                <a:lnTo>
                  <a:pt x="8659419" y="4872736"/>
                </a:lnTo>
                <a:lnTo>
                  <a:pt x="8608720" y="4880686"/>
                </a:lnTo>
                <a:lnTo>
                  <a:pt x="8556561" y="4885207"/>
                </a:lnTo>
                <a:lnTo>
                  <a:pt x="8503298" y="4887239"/>
                </a:lnTo>
                <a:lnTo>
                  <a:pt x="8449259" y="4887696"/>
                </a:lnTo>
                <a:lnTo>
                  <a:pt x="8376869" y="4887544"/>
                </a:lnTo>
                <a:lnTo>
                  <a:pt x="8322069" y="4888027"/>
                </a:lnTo>
                <a:lnTo>
                  <a:pt x="8267662" y="4890084"/>
                </a:lnTo>
                <a:lnTo>
                  <a:pt x="8213992" y="4894694"/>
                </a:lnTo>
                <a:lnTo>
                  <a:pt x="8161401" y="4902784"/>
                </a:lnTo>
                <a:lnTo>
                  <a:pt x="8112138" y="4914481"/>
                </a:lnTo>
                <a:lnTo>
                  <a:pt x="8064373" y="4929898"/>
                </a:lnTo>
                <a:lnTo>
                  <a:pt x="8017954" y="4948682"/>
                </a:lnTo>
                <a:lnTo>
                  <a:pt x="7972730" y="4970450"/>
                </a:lnTo>
                <a:lnTo>
                  <a:pt x="7928559" y="4994859"/>
                </a:lnTo>
                <a:lnTo>
                  <a:pt x="7885290" y="5021529"/>
                </a:lnTo>
                <a:lnTo>
                  <a:pt x="7842783" y="5050091"/>
                </a:lnTo>
                <a:lnTo>
                  <a:pt x="7800873" y="5080178"/>
                </a:lnTo>
                <a:lnTo>
                  <a:pt x="7759433" y="5111445"/>
                </a:lnTo>
                <a:lnTo>
                  <a:pt x="7718298" y="5143487"/>
                </a:lnTo>
                <a:lnTo>
                  <a:pt x="9144025" y="5143487"/>
                </a:lnTo>
                <a:lnTo>
                  <a:pt x="9144025" y="3011640"/>
                </a:lnTo>
                <a:close/>
              </a:path>
              <a:path w="9144635" h="5143500">
                <a:moveTo>
                  <a:pt x="9144025" y="0"/>
                </a:moveTo>
                <a:lnTo>
                  <a:pt x="8449856" y="0"/>
                </a:lnTo>
                <a:lnTo>
                  <a:pt x="8469401" y="28422"/>
                </a:lnTo>
                <a:lnTo>
                  <a:pt x="8487550" y="57734"/>
                </a:lnTo>
                <a:lnTo>
                  <a:pt x="8519566" y="119214"/>
                </a:lnTo>
                <a:lnTo>
                  <a:pt x="8538388" y="164604"/>
                </a:lnTo>
                <a:lnTo>
                  <a:pt x="8554288" y="210972"/>
                </a:lnTo>
                <a:lnTo>
                  <a:pt x="8567712" y="258178"/>
                </a:lnTo>
                <a:lnTo>
                  <a:pt x="8579066" y="306057"/>
                </a:lnTo>
                <a:lnTo>
                  <a:pt x="8588781" y="354495"/>
                </a:lnTo>
                <a:lnTo>
                  <a:pt x="8597290" y="403339"/>
                </a:lnTo>
                <a:lnTo>
                  <a:pt x="8605012" y="452450"/>
                </a:lnTo>
                <a:lnTo>
                  <a:pt x="8619833" y="550926"/>
                </a:lnTo>
                <a:lnTo>
                  <a:pt x="8627770" y="600011"/>
                </a:lnTo>
                <a:lnTo>
                  <a:pt x="8636622" y="648817"/>
                </a:lnTo>
                <a:lnTo>
                  <a:pt x="8646833" y="697179"/>
                </a:lnTo>
                <a:lnTo>
                  <a:pt x="8658822" y="744982"/>
                </a:lnTo>
                <a:lnTo>
                  <a:pt x="8673020" y="792086"/>
                </a:lnTo>
                <a:lnTo>
                  <a:pt x="8689848" y="838339"/>
                </a:lnTo>
                <a:lnTo>
                  <a:pt x="8709203" y="882650"/>
                </a:lnTo>
                <a:lnTo>
                  <a:pt x="8731009" y="925474"/>
                </a:lnTo>
                <a:lnTo>
                  <a:pt x="8755075" y="966952"/>
                </a:lnTo>
                <a:lnTo>
                  <a:pt x="8781174" y="1007173"/>
                </a:lnTo>
                <a:lnTo>
                  <a:pt x="8809114" y="1046276"/>
                </a:lnTo>
                <a:lnTo>
                  <a:pt x="8838679" y="1084389"/>
                </a:lnTo>
                <a:lnTo>
                  <a:pt x="8869667" y="1121613"/>
                </a:lnTo>
                <a:lnTo>
                  <a:pt x="8901874" y="1158087"/>
                </a:lnTo>
                <a:lnTo>
                  <a:pt x="8935098" y="1193914"/>
                </a:lnTo>
                <a:lnTo>
                  <a:pt x="8969108" y="1229245"/>
                </a:lnTo>
                <a:lnTo>
                  <a:pt x="9003728" y="1264170"/>
                </a:lnTo>
                <a:lnTo>
                  <a:pt x="9144025" y="1402410"/>
                </a:lnTo>
                <a:lnTo>
                  <a:pt x="9144025" y="0"/>
                </a:lnTo>
                <a:close/>
              </a:path>
            </a:pathLst>
          </a:custGeom>
          <a:solidFill>
            <a:srgbClr val="2A4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42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20"/>
            <a:ext cx="9144635" cy="5143500"/>
          </a:xfrm>
          <a:custGeom>
            <a:avLst/>
            <a:gdLst/>
            <a:ahLst/>
            <a:cxnLst/>
            <a:rect l="l" t="t" r="r" b="b"/>
            <a:pathLst>
              <a:path w="9144635" h="5143500">
                <a:moveTo>
                  <a:pt x="9144025" y="0"/>
                </a:moveTo>
                <a:lnTo>
                  <a:pt x="0" y="0"/>
                </a:lnTo>
                <a:lnTo>
                  <a:pt x="0" y="5143500"/>
                </a:lnTo>
                <a:lnTo>
                  <a:pt x="9144025" y="5143500"/>
                </a:lnTo>
                <a:lnTo>
                  <a:pt x="9144025" y="4876800"/>
                </a:lnTo>
                <a:lnTo>
                  <a:pt x="5650111" y="4876800"/>
                </a:lnTo>
                <a:lnTo>
                  <a:pt x="5600875" y="4864100"/>
                </a:lnTo>
                <a:lnTo>
                  <a:pt x="5502806" y="4864100"/>
                </a:lnTo>
                <a:lnTo>
                  <a:pt x="5454206" y="4851400"/>
                </a:lnTo>
                <a:lnTo>
                  <a:pt x="5406050" y="4851400"/>
                </a:lnTo>
                <a:lnTo>
                  <a:pt x="5358454" y="4838700"/>
                </a:lnTo>
                <a:lnTo>
                  <a:pt x="5311533" y="4838700"/>
                </a:lnTo>
                <a:lnTo>
                  <a:pt x="5011084" y="4762500"/>
                </a:lnTo>
                <a:lnTo>
                  <a:pt x="4962525" y="4737100"/>
                </a:lnTo>
                <a:lnTo>
                  <a:pt x="4818650" y="4699000"/>
                </a:lnTo>
                <a:lnTo>
                  <a:pt x="4771159" y="4673600"/>
                </a:lnTo>
                <a:lnTo>
                  <a:pt x="4676636" y="4648200"/>
                </a:lnTo>
                <a:lnTo>
                  <a:pt x="4629525" y="4622800"/>
                </a:lnTo>
                <a:lnTo>
                  <a:pt x="1964909" y="4622800"/>
                </a:lnTo>
                <a:lnTo>
                  <a:pt x="1817661" y="4584700"/>
                </a:lnTo>
                <a:lnTo>
                  <a:pt x="1771268" y="4572000"/>
                </a:lnTo>
                <a:lnTo>
                  <a:pt x="1719465" y="4546600"/>
                </a:lnTo>
                <a:lnTo>
                  <a:pt x="1673109" y="4521200"/>
                </a:lnTo>
                <a:lnTo>
                  <a:pt x="1632008" y="4495800"/>
                </a:lnTo>
                <a:lnTo>
                  <a:pt x="1595970" y="4470400"/>
                </a:lnTo>
                <a:lnTo>
                  <a:pt x="1564802" y="4432300"/>
                </a:lnTo>
                <a:lnTo>
                  <a:pt x="1538314" y="4394200"/>
                </a:lnTo>
                <a:lnTo>
                  <a:pt x="1516311" y="4356100"/>
                </a:lnTo>
                <a:lnTo>
                  <a:pt x="1498604" y="4318000"/>
                </a:lnTo>
                <a:lnTo>
                  <a:pt x="1484998" y="4279900"/>
                </a:lnTo>
                <a:lnTo>
                  <a:pt x="1475304" y="4229100"/>
                </a:lnTo>
                <a:lnTo>
                  <a:pt x="1469327" y="4191000"/>
                </a:lnTo>
                <a:lnTo>
                  <a:pt x="1466877" y="4140200"/>
                </a:lnTo>
                <a:lnTo>
                  <a:pt x="1467761" y="4102100"/>
                </a:lnTo>
                <a:lnTo>
                  <a:pt x="1471787" y="4064000"/>
                </a:lnTo>
                <a:lnTo>
                  <a:pt x="1478763" y="4013200"/>
                </a:lnTo>
                <a:lnTo>
                  <a:pt x="1488497" y="3975100"/>
                </a:lnTo>
                <a:lnTo>
                  <a:pt x="1500797" y="3924300"/>
                </a:lnTo>
                <a:lnTo>
                  <a:pt x="1517141" y="3886200"/>
                </a:lnTo>
                <a:lnTo>
                  <a:pt x="1535047" y="3835400"/>
                </a:lnTo>
                <a:lnTo>
                  <a:pt x="1553995" y="3784600"/>
                </a:lnTo>
                <a:lnTo>
                  <a:pt x="1592929" y="3695700"/>
                </a:lnTo>
                <a:lnTo>
                  <a:pt x="1611875" y="3644900"/>
                </a:lnTo>
                <a:lnTo>
                  <a:pt x="1629778" y="3606800"/>
                </a:lnTo>
                <a:lnTo>
                  <a:pt x="1646118" y="3556000"/>
                </a:lnTo>
                <a:lnTo>
                  <a:pt x="1660373" y="3505200"/>
                </a:lnTo>
                <a:lnTo>
                  <a:pt x="1672024" y="3467100"/>
                </a:lnTo>
                <a:lnTo>
                  <a:pt x="1680548" y="3416300"/>
                </a:lnTo>
                <a:lnTo>
                  <a:pt x="1685426" y="3365500"/>
                </a:lnTo>
                <a:lnTo>
                  <a:pt x="1686136" y="3327400"/>
                </a:lnTo>
                <a:lnTo>
                  <a:pt x="1682158" y="3276600"/>
                </a:lnTo>
                <a:lnTo>
                  <a:pt x="1672970" y="3225800"/>
                </a:lnTo>
                <a:lnTo>
                  <a:pt x="1660405" y="3187700"/>
                </a:lnTo>
                <a:lnTo>
                  <a:pt x="1643990" y="3149600"/>
                </a:lnTo>
                <a:lnTo>
                  <a:pt x="1624015" y="3111500"/>
                </a:lnTo>
                <a:lnTo>
                  <a:pt x="1600770" y="3073400"/>
                </a:lnTo>
                <a:lnTo>
                  <a:pt x="1574545" y="3035300"/>
                </a:lnTo>
                <a:lnTo>
                  <a:pt x="1545632" y="2997200"/>
                </a:lnTo>
                <a:lnTo>
                  <a:pt x="1514321" y="2959100"/>
                </a:lnTo>
                <a:lnTo>
                  <a:pt x="1480901" y="2921000"/>
                </a:lnTo>
                <a:lnTo>
                  <a:pt x="1445663" y="2882900"/>
                </a:lnTo>
                <a:lnTo>
                  <a:pt x="1408897" y="2857500"/>
                </a:lnTo>
                <a:lnTo>
                  <a:pt x="1370895" y="2819400"/>
                </a:lnTo>
                <a:lnTo>
                  <a:pt x="1331945" y="2781300"/>
                </a:lnTo>
                <a:lnTo>
                  <a:pt x="1292340" y="2755900"/>
                </a:lnTo>
                <a:lnTo>
                  <a:pt x="1212320" y="2679700"/>
                </a:lnTo>
                <a:lnTo>
                  <a:pt x="1172487" y="2654300"/>
                </a:lnTo>
                <a:lnTo>
                  <a:pt x="1133158" y="2616200"/>
                </a:lnTo>
                <a:lnTo>
                  <a:pt x="1094625" y="2590800"/>
                </a:lnTo>
                <a:lnTo>
                  <a:pt x="1057004" y="2552700"/>
                </a:lnTo>
                <a:lnTo>
                  <a:pt x="1020562" y="2514600"/>
                </a:lnTo>
                <a:lnTo>
                  <a:pt x="985614" y="2476500"/>
                </a:lnTo>
                <a:lnTo>
                  <a:pt x="952478" y="2438400"/>
                </a:lnTo>
                <a:lnTo>
                  <a:pt x="921470" y="2400300"/>
                </a:lnTo>
                <a:lnTo>
                  <a:pt x="892907" y="2362200"/>
                </a:lnTo>
                <a:lnTo>
                  <a:pt x="867105" y="2324100"/>
                </a:lnTo>
                <a:lnTo>
                  <a:pt x="844382" y="2286000"/>
                </a:lnTo>
                <a:lnTo>
                  <a:pt x="825053" y="2247900"/>
                </a:lnTo>
                <a:lnTo>
                  <a:pt x="809437" y="2197100"/>
                </a:lnTo>
                <a:lnTo>
                  <a:pt x="797848" y="2159000"/>
                </a:lnTo>
                <a:lnTo>
                  <a:pt x="790604" y="2120900"/>
                </a:lnTo>
                <a:lnTo>
                  <a:pt x="788022" y="2082800"/>
                </a:lnTo>
                <a:lnTo>
                  <a:pt x="790418" y="2044700"/>
                </a:lnTo>
                <a:lnTo>
                  <a:pt x="798109" y="2006600"/>
                </a:lnTo>
                <a:lnTo>
                  <a:pt x="811412" y="1955800"/>
                </a:lnTo>
                <a:lnTo>
                  <a:pt x="830643" y="1917700"/>
                </a:lnTo>
                <a:lnTo>
                  <a:pt x="856119" y="1879600"/>
                </a:lnTo>
                <a:lnTo>
                  <a:pt x="912656" y="1828800"/>
                </a:lnTo>
                <a:lnTo>
                  <a:pt x="945746" y="1790700"/>
                </a:lnTo>
                <a:lnTo>
                  <a:pt x="981645" y="1765300"/>
                </a:lnTo>
                <a:lnTo>
                  <a:pt x="1020051" y="1739900"/>
                </a:lnTo>
                <a:lnTo>
                  <a:pt x="1060659" y="1727200"/>
                </a:lnTo>
                <a:lnTo>
                  <a:pt x="1103166" y="1701800"/>
                </a:lnTo>
                <a:lnTo>
                  <a:pt x="1147268" y="1676400"/>
                </a:lnTo>
                <a:lnTo>
                  <a:pt x="1192662" y="1663700"/>
                </a:lnTo>
                <a:lnTo>
                  <a:pt x="1239044" y="1638300"/>
                </a:lnTo>
                <a:lnTo>
                  <a:pt x="1286110" y="1625600"/>
                </a:lnTo>
                <a:lnTo>
                  <a:pt x="1333556" y="1600200"/>
                </a:lnTo>
                <a:lnTo>
                  <a:pt x="1381080" y="1587500"/>
                </a:lnTo>
                <a:lnTo>
                  <a:pt x="1475144" y="1536700"/>
                </a:lnTo>
                <a:lnTo>
                  <a:pt x="1521078" y="1524000"/>
                </a:lnTo>
                <a:lnTo>
                  <a:pt x="1565874" y="1498600"/>
                </a:lnTo>
                <a:lnTo>
                  <a:pt x="1609228" y="1473200"/>
                </a:lnTo>
                <a:lnTo>
                  <a:pt x="1650839" y="1460500"/>
                </a:lnTo>
                <a:lnTo>
                  <a:pt x="1690400" y="1435100"/>
                </a:lnTo>
                <a:lnTo>
                  <a:pt x="1727610" y="1409700"/>
                </a:lnTo>
                <a:lnTo>
                  <a:pt x="1762165" y="1384300"/>
                </a:lnTo>
                <a:lnTo>
                  <a:pt x="1793760" y="1346200"/>
                </a:lnTo>
                <a:lnTo>
                  <a:pt x="1823219" y="1320800"/>
                </a:lnTo>
                <a:lnTo>
                  <a:pt x="1848712" y="1282700"/>
                </a:lnTo>
                <a:lnTo>
                  <a:pt x="1870609" y="1244600"/>
                </a:lnTo>
                <a:lnTo>
                  <a:pt x="1889280" y="1206500"/>
                </a:lnTo>
                <a:lnTo>
                  <a:pt x="1905096" y="1168400"/>
                </a:lnTo>
                <a:lnTo>
                  <a:pt x="1918425" y="1143000"/>
                </a:lnTo>
                <a:lnTo>
                  <a:pt x="1929637" y="1092200"/>
                </a:lnTo>
                <a:lnTo>
                  <a:pt x="1939102" y="1054100"/>
                </a:lnTo>
                <a:lnTo>
                  <a:pt x="1947191" y="1016000"/>
                </a:lnTo>
                <a:lnTo>
                  <a:pt x="1954272" y="977900"/>
                </a:lnTo>
                <a:lnTo>
                  <a:pt x="1960715" y="939800"/>
                </a:lnTo>
                <a:lnTo>
                  <a:pt x="1966891" y="901700"/>
                </a:lnTo>
                <a:lnTo>
                  <a:pt x="1973168" y="863600"/>
                </a:lnTo>
                <a:lnTo>
                  <a:pt x="1979918" y="825500"/>
                </a:lnTo>
                <a:lnTo>
                  <a:pt x="1987508" y="787400"/>
                </a:lnTo>
                <a:lnTo>
                  <a:pt x="1996310" y="749300"/>
                </a:lnTo>
                <a:lnTo>
                  <a:pt x="2006693" y="711200"/>
                </a:lnTo>
                <a:lnTo>
                  <a:pt x="2019026" y="673100"/>
                </a:lnTo>
                <a:lnTo>
                  <a:pt x="2033680" y="635000"/>
                </a:lnTo>
                <a:lnTo>
                  <a:pt x="2051025" y="596900"/>
                </a:lnTo>
                <a:lnTo>
                  <a:pt x="2071429" y="571500"/>
                </a:lnTo>
                <a:lnTo>
                  <a:pt x="2095263" y="533400"/>
                </a:lnTo>
                <a:lnTo>
                  <a:pt x="2122896" y="508000"/>
                </a:lnTo>
                <a:lnTo>
                  <a:pt x="2154699" y="469900"/>
                </a:lnTo>
                <a:lnTo>
                  <a:pt x="2191041" y="444500"/>
                </a:lnTo>
                <a:lnTo>
                  <a:pt x="2232291" y="419100"/>
                </a:lnTo>
                <a:lnTo>
                  <a:pt x="2274241" y="406400"/>
                </a:lnTo>
                <a:lnTo>
                  <a:pt x="2318471" y="381000"/>
                </a:lnTo>
                <a:lnTo>
                  <a:pt x="2364737" y="368300"/>
                </a:lnTo>
                <a:lnTo>
                  <a:pt x="2462407" y="342900"/>
                </a:lnTo>
                <a:lnTo>
                  <a:pt x="2513323" y="342900"/>
                </a:lnTo>
                <a:lnTo>
                  <a:pt x="2565304" y="330200"/>
                </a:lnTo>
                <a:lnTo>
                  <a:pt x="4489864" y="330200"/>
                </a:lnTo>
                <a:lnTo>
                  <a:pt x="4514149" y="317500"/>
                </a:lnTo>
                <a:lnTo>
                  <a:pt x="4610949" y="292100"/>
                </a:lnTo>
                <a:lnTo>
                  <a:pt x="4707466" y="254000"/>
                </a:lnTo>
                <a:lnTo>
                  <a:pt x="4803903" y="228600"/>
                </a:lnTo>
                <a:lnTo>
                  <a:pt x="4852153" y="203200"/>
                </a:lnTo>
                <a:lnTo>
                  <a:pt x="4900460" y="190500"/>
                </a:lnTo>
                <a:lnTo>
                  <a:pt x="4941949" y="177800"/>
                </a:lnTo>
                <a:lnTo>
                  <a:pt x="4985149" y="165100"/>
                </a:lnTo>
                <a:lnTo>
                  <a:pt x="5075963" y="139700"/>
                </a:lnTo>
                <a:lnTo>
                  <a:pt x="5123216" y="127000"/>
                </a:lnTo>
                <a:lnTo>
                  <a:pt x="5171460" y="127000"/>
                </a:lnTo>
                <a:lnTo>
                  <a:pt x="5270202" y="101600"/>
                </a:lnTo>
                <a:lnTo>
                  <a:pt x="5320339" y="101600"/>
                </a:lnTo>
                <a:lnTo>
                  <a:pt x="5370747" y="88900"/>
                </a:lnTo>
                <a:lnTo>
                  <a:pt x="5421246" y="88900"/>
                </a:lnTo>
                <a:lnTo>
                  <a:pt x="5471656" y="76200"/>
                </a:lnTo>
                <a:lnTo>
                  <a:pt x="9144025" y="76200"/>
                </a:lnTo>
                <a:lnTo>
                  <a:pt x="9144025" y="0"/>
                </a:lnTo>
                <a:close/>
              </a:path>
              <a:path w="9144635" h="5143500">
                <a:moveTo>
                  <a:pt x="7343507" y="4318000"/>
                </a:moveTo>
                <a:lnTo>
                  <a:pt x="6939583" y="4318000"/>
                </a:lnTo>
                <a:lnTo>
                  <a:pt x="6836702" y="4343400"/>
                </a:lnTo>
                <a:lnTo>
                  <a:pt x="6786006" y="4368800"/>
                </a:lnTo>
                <a:lnTo>
                  <a:pt x="6739772" y="4394200"/>
                </a:lnTo>
                <a:lnTo>
                  <a:pt x="6697300" y="4419600"/>
                </a:lnTo>
                <a:lnTo>
                  <a:pt x="6657888" y="4445000"/>
                </a:lnTo>
                <a:lnTo>
                  <a:pt x="6620839" y="4483100"/>
                </a:lnTo>
                <a:lnTo>
                  <a:pt x="6585451" y="4508500"/>
                </a:lnTo>
                <a:lnTo>
                  <a:pt x="6551025" y="4546600"/>
                </a:lnTo>
                <a:lnTo>
                  <a:pt x="6516862" y="4572000"/>
                </a:lnTo>
                <a:lnTo>
                  <a:pt x="6482261" y="4610100"/>
                </a:lnTo>
                <a:lnTo>
                  <a:pt x="6446522" y="4648200"/>
                </a:lnTo>
                <a:lnTo>
                  <a:pt x="6408947" y="4673600"/>
                </a:lnTo>
                <a:lnTo>
                  <a:pt x="6368834" y="4699000"/>
                </a:lnTo>
                <a:lnTo>
                  <a:pt x="6330735" y="4724400"/>
                </a:lnTo>
                <a:lnTo>
                  <a:pt x="6290543" y="4749800"/>
                </a:lnTo>
                <a:lnTo>
                  <a:pt x="6248409" y="4775200"/>
                </a:lnTo>
                <a:lnTo>
                  <a:pt x="6204481" y="4787900"/>
                </a:lnTo>
                <a:lnTo>
                  <a:pt x="6158907" y="4800600"/>
                </a:lnTo>
                <a:lnTo>
                  <a:pt x="6111838" y="4826000"/>
                </a:lnTo>
                <a:lnTo>
                  <a:pt x="6063422" y="4838700"/>
                </a:lnTo>
                <a:lnTo>
                  <a:pt x="6013809" y="4838700"/>
                </a:lnTo>
                <a:lnTo>
                  <a:pt x="5911586" y="4864100"/>
                </a:lnTo>
                <a:lnTo>
                  <a:pt x="5806361" y="4864100"/>
                </a:lnTo>
                <a:lnTo>
                  <a:pt x="5752996" y="4876800"/>
                </a:lnTo>
                <a:lnTo>
                  <a:pt x="9144025" y="4876800"/>
                </a:lnTo>
                <a:lnTo>
                  <a:pt x="9144025" y="4343400"/>
                </a:lnTo>
                <a:lnTo>
                  <a:pt x="7539994" y="4343400"/>
                </a:lnTo>
                <a:lnTo>
                  <a:pt x="7490913" y="4330700"/>
                </a:lnTo>
                <a:lnTo>
                  <a:pt x="7392593" y="4330700"/>
                </a:lnTo>
                <a:lnTo>
                  <a:pt x="7343507" y="4318000"/>
                </a:lnTo>
                <a:close/>
              </a:path>
              <a:path w="9144635" h="5143500">
                <a:moveTo>
                  <a:pt x="3648515" y="4343400"/>
                </a:moveTo>
                <a:lnTo>
                  <a:pt x="3215665" y="4343400"/>
                </a:lnTo>
                <a:lnTo>
                  <a:pt x="3116970" y="4368800"/>
                </a:lnTo>
                <a:lnTo>
                  <a:pt x="2788582" y="4457700"/>
                </a:lnTo>
                <a:lnTo>
                  <a:pt x="2742696" y="4483100"/>
                </a:lnTo>
                <a:lnTo>
                  <a:pt x="2558302" y="4533900"/>
                </a:lnTo>
                <a:lnTo>
                  <a:pt x="2511564" y="4559300"/>
                </a:lnTo>
                <a:lnTo>
                  <a:pt x="2416937" y="4584700"/>
                </a:lnTo>
                <a:lnTo>
                  <a:pt x="2368213" y="4584700"/>
                </a:lnTo>
                <a:lnTo>
                  <a:pt x="2268864" y="4610100"/>
                </a:lnTo>
                <a:lnTo>
                  <a:pt x="2218607" y="4610100"/>
                </a:lnTo>
                <a:lnTo>
                  <a:pt x="2168207" y="4622800"/>
                </a:lnTo>
                <a:lnTo>
                  <a:pt x="4629525" y="4622800"/>
                </a:lnTo>
                <a:lnTo>
                  <a:pt x="4535404" y="4584700"/>
                </a:lnTo>
                <a:lnTo>
                  <a:pt x="4441150" y="4559300"/>
                </a:lnTo>
                <a:lnTo>
                  <a:pt x="4393874" y="4533900"/>
                </a:lnTo>
                <a:lnTo>
                  <a:pt x="4298822" y="4508500"/>
                </a:lnTo>
                <a:lnTo>
                  <a:pt x="4251466" y="4483100"/>
                </a:lnTo>
                <a:lnTo>
                  <a:pt x="4056621" y="4432300"/>
                </a:lnTo>
                <a:lnTo>
                  <a:pt x="4006738" y="4406900"/>
                </a:lnTo>
                <a:lnTo>
                  <a:pt x="3956459" y="4394200"/>
                </a:lnTo>
                <a:lnTo>
                  <a:pt x="3905821" y="4394200"/>
                </a:lnTo>
                <a:lnTo>
                  <a:pt x="3752114" y="4356100"/>
                </a:lnTo>
                <a:lnTo>
                  <a:pt x="3700403" y="4356100"/>
                </a:lnTo>
                <a:lnTo>
                  <a:pt x="3648515" y="4343400"/>
                </a:lnTo>
                <a:close/>
              </a:path>
              <a:path w="9144635" h="5143500">
                <a:moveTo>
                  <a:pt x="3544354" y="4330700"/>
                </a:moveTo>
                <a:lnTo>
                  <a:pt x="3383720" y="4330700"/>
                </a:lnTo>
                <a:lnTo>
                  <a:pt x="3327588" y="4343400"/>
                </a:lnTo>
                <a:lnTo>
                  <a:pt x="3596486" y="4343400"/>
                </a:lnTo>
                <a:lnTo>
                  <a:pt x="3544354" y="4330700"/>
                </a:lnTo>
                <a:close/>
              </a:path>
              <a:path w="9144635" h="5143500">
                <a:moveTo>
                  <a:pt x="9144025" y="76200"/>
                </a:moveTo>
                <a:lnTo>
                  <a:pt x="5626007" y="76200"/>
                </a:lnTo>
                <a:lnTo>
                  <a:pt x="5679502" y="88900"/>
                </a:lnTo>
                <a:lnTo>
                  <a:pt x="5731725" y="88900"/>
                </a:lnTo>
                <a:lnTo>
                  <a:pt x="5782430" y="101600"/>
                </a:lnTo>
                <a:lnTo>
                  <a:pt x="5831369" y="101600"/>
                </a:lnTo>
                <a:lnTo>
                  <a:pt x="5878293" y="127000"/>
                </a:lnTo>
                <a:lnTo>
                  <a:pt x="5922955" y="139700"/>
                </a:lnTo>
                <a:lnTo>
                  <a:pt x="5965107" y="152400"/>
                </a:lnTo>
                <a:lnTo>
                  <a:pt x="6004501" y="177800"/>
                </a:lnTo>
                <a:lnTo>
                  <a:pt x="6040889" y="203200"/>
                </a:lnTo>
                <a:lnTo>
                  <a:pt x="6074024" y="241300"/>
                </a:lnTo>
                <a:lnTo>
                  <a:pt x="6103658" y="266700"/>
                </a:lnTo>
                <a:lnTo>
                  <a:pt x="6131496" y="304800"/>
                </a:lnTo>
                <a:lnTo>
                  <a:pt x="6159577" y="342900"/>
                </a:lnTo>
                <a:lnTo>
                  <a:pt x="6188004" y="381000"/>
                </a:lnTo>
                <a:lnTo>
                  <a:pt x="6216879" y="419100"/>
                </a:lnTo>
                <a:lnTo>
                  <a:pt x="6246307" y="444500"/>
                </a:lnTo>
                <a:lnTo>
                  <a:pt x="6276390" y="482600"/>
                </a:lnTo>
                <a:lnTo>
                  <a:pt x="6307232" y="508000"/>
                </a:lnTo>
                <a:lnTo>
                  <a:pt x="6338935" y="546100"/>
                </a:lnTo>
                <a:lnTo>
                  <a:pt x="6371604" y="571500"/>
                </a:lnTo>
                <a:lnTo>
                  <a:pt x="6405342" y="609600"/>
                </a:lnTo>
                <a:lnTo>
                  <a:pt x="6440251" y="635000"/>
                </a:lnTo>
                <a:lnTo>
                  <a:pt x="6476436" y="660400"/>
                </a:lnTo>
                <a:lnTo>
                  <a:pt x="6513998" y="685800"/>
                </a:lnTo>
                <a:lnTo>
                  <a:pt x="6553043" y="711200"/>
                </a:lnTo>
                <a:lnTo>
                  <a:pt x="6593673" y="736600"/>
                </a:lnTo>
                <a:lnTo>
                  <a:pt x="6635991" y="762000"/>
                </a:lnTo>
                <a:lnTo>
                  <a:pt x="6680100" y="787400"/>
                </a:lnTo>
                <a:lnTo>
                  <a:pt x="6726104" y="812800"/>
                </a:lnTo>
                <a:lnTo>
                  <a:pt x="6774107" y="825500"/>
                </a:lnTo>
                <a:lnTo>
                  <a:pt x="6824210" y="850900"/>
                </a:lnTo>
                <a:lnTo>
                  <a:pt x="6876519" y="863600"/>
                </a:lnTo>
                <a:lnTo>
                  <a:pt x="6988163" y="889000"/>
                </a:lnTo>
                <a:lnTo>
                  <a:pt x="7109866" y="914400"/>
                </a:lnTo>
                <a:lnTo>
                  <a:pt x="7159072" y="927100"/>
                </a:lnTo>
                <a:lnTo>
                  <a:pt x="7209143" y="927100"/>
                </a:lnTo>
                <a:lnTo>
                  <a:pt x="7259889" y="939800"/>
                </a:lnTo>
                <a:lnTo>
                  <a:pt x="7311122" y="939800"/>
                </a:lnTo>
                <a:lnTo>
                  <a:pt x="7362655" y="952500"/>
                </a:lnTo>
                <a:lnTo>
                  <a:pt x="7465863" y="952500"/>
                </a:lnTo>
                <a:lnTo>
                  <a:pt x="7517163" y="965200"/>
                </a:lnTo>
                <a:lnTo>
                  <a:pt x="7568008" y="965200"/>
                </a:lnTo>
                <a:lnTo>
                  <a:pt x="7618210" y="977900"/>
                </a:lnTo>
                <a:lnTo>
                  <a:pt x="7667582" y="977900"/>
                </a:lnTo>
                <a:lnTo>
                  <a:pt x="7763079" y="1003300"/>
                </a:lnTo>
                <a:lnTo>
                  <a:pt x="7852992" y="1028700"/>
                </a:lnTo>
                <a:lnTo>
                  <a:pt x="7895384" y="1041400"/>
                </a:lnTo>
                <a:lnTo>
                  <a:pt x="7935815" y="1054100"/>
                </a:lnTo>
                <a:lnTo>
                  <a:pt x="7974097" y="1079500"/>
                </a:lnTo>
                <a:lnTo>
                  <a:pt x="8010042" y="1092200"/>
                </a:lnTo>
                <a:lnTo>
                  <a:pt x="8043460" y="1117600"/>
                </a:lnTo>
                <a:lnTo>
                  <a:pt x="8074164" y="1143000"/>
                </a:lnTo>
                <a:lnTo>
                  <a:pt x="8107748" y="1181100"/>
                </a:lnTo>
                <a:lnTo>
                  <a:pt x="8133708" y="1219200"/>
                </a:lnTo>
                <a:lnTo>
                  <a:pt x="8152497" y="1257300"/>
                </a:lnTo>
                <a:lnTo>
                  <a:pt x="8164568" y="1295400"/>
                </a:lnTo>
                <a:lnTo>
                  <a:pt x="8170375" y="1346200"/>
                </a:lnTo>
                <a:lnTo>
                  <a:pt x="8170369" y="1384300"/>
                </a:lnTo>
                <a:lnTo>
                  <a:pt x="8165004" y="1422400"/>
                </a:lnTo>
                <a:lnTo>
                  <a:pt x="8154733" y="1473200"/>
                </a:lnTo>
                <a:lnTo>
                  <a:pt x="8140008" y="1511300"/>
                </a:lnTo>
                <a:lnTo>
                  <a:pt x="8121282" y="1549400"/>
                </a:lnTo>
                <a:lnTo>
                  <a:pt x="8099008" y="1600200"/>
                </a:lnTo>
                <a:lnTo>
                  <a:pt x="8073639" y="1638300"/>
                </a:lnTo>
                <a:lnTo>
                  <a:pt x="8045627" y="1676400"/>
                </a:lnTo>
                <a:lnTo>
                  <a:pt x="8015433" y="1714500"/>
                </a:lnTo>
                <a:lnTo>
                  <a:pt x="7983726" y="1752600"/>
                </a:lnTo>
                <a:lnTo>
                  <a:pt x="7950969" y="1790700"/>
                </a:lnTo>
                <a:lnTo>
                  <a:pt x="7884150" y="1866900"/>
                </a:lnTo>
                <a:lnTo>
                  <a:pt x="7851013" y="1905000"/>
                </a:lnTo>
                <a:lnTo>
                  <a:pt x="7818674" y="1943100"/>
                </a:lnTo>
                <a:lnTo>
                  <a:pt x="7787594" y="1981200"/>
                </a:lnTo>
                <a:lnTo>
                  <a:pt x="7758236" y="2019300"/>
                </a:lnTo>
                <a:lnTo>
                  <a:pt x="7731061" y="2057400"/>
                </a:lnTo>
                <a:lnTo>
                  <a:pt x="7706531" y="2095500"/>
                </a:lnTo>
                <a:lnTo>
                  <a:pt x="7685109" y="2133600"/>
                </a:lnTo>
                <a:lnTo>
                  <a:pt x="7667256" y="2171700"/>
                </a:lnTo>
                <a:lnTo>
                  <a:pt x="7652945" y="2222500"/>
                </a:lnTo>
                <a:lnTo>
                  <a:pt x="7643135" y="2260600"/>
                </a:lnTo>
                <a:lnTo>
                  <a:pt x="7637592" y="2311400"/>
                </a:lnTo>
                <a:lnTo>
                  <a:pt x="7636081" y="2349500"/>
                </a:lnTo>
                <a:lnTo>
                  <a:pt x="7638369" y="2400300"/>
                </a:lnTo>
                <a:lnTo>
                  <a:pt x="7644222" y="2438400"/>
                </a:lnTo>
                <a:lnTo>
                  <a:pt x="7653405" y="2489200"/>
                </a:lnTo>
                <a:lnTo>
                  <a:pt x="7665684" y="2527300"/>
                </a:lnTo>
                <a:lnTo>
                  <a:pt x="7680826" y="2565400"/>
                </a:lnTo>
                <a:lnTo>
                  <a:pt x="7698597" y="2616200"/>
                </a:lnTo>
                <a:lnTo>
                  <a:pt x="7718761" y="2654300"/>
                </a:lnTo>
                <a:lnTo>
                  <a:pt x="7741086" y="2705100"/>
                </a:lnTo>
                <a:lnTo>
                  <a:pt x="7765338" y="2743200"/>
                </a:lnTo>
                <a:lnTo>
                  <a:pt x="7791282" y="2781300"/>
                </a:lnTo>
                <a:lnTo>
                  <a:pt x="7818684" y="2832100"/>
                </a:lnTo>
                <a:lnTo>
                  <a:pt x="7847310" y="2870200"/>
                </a:lnTo>
                <a:lnTo>
                  <a:pt x="7876926" y="2908300"/>
                </a:lnTo>
                <a:lnTo>
                  <a:pt x="7907299" y="2946400"/>
                </a:lnTo>
                <a:lnTo>
                  <a:pt x="7938206" y="2997200"/>
                </a:lnTo>
                <a:lnTo>
                  <a:pt x="8064098" y="3149600"/>
                </a:lnTo>
                <a:lnTo>
                  <a:pt x="8095027" y="3187700"/>
                </a:lnTo>
                <a:lnTo>
                  <a:pt x="8125295" y="3238500"/>
                </a:lnTo>
                <a:lnTo>
                  <a:pt x="8154680" y="3276600"/>
                </a:lnTo>
                <a:lnTo>
                  <a:pt x="8182960" y="3314700"/>
                </a:lnTo>
                <a:lnTo>
                  <a:pt x="8209914" y="3352800"/>
                </a:lnTo>
                <a:lnTo>
                  <a:pt x="8235318" y="3390900"/>
                </a:lnTo>
                <a:lnTo>
                  <a:pt x="8258952" y="3441700"/>
                </a:lnTo>
                <a:lnTo>
                  <a:pt x="8280594" y="3479800"/>
                </a:lnTo>
                <a:lnTo>
                  <a:pt x="8300022" y="3517900"/>
                </a:lnTo>
                <a:lnTo>
                  <a:pt x="8317013" y="3568700"/>
                </a:lnTo>
                <a:lnTo>
                  <a:pt x="8331346" y="3606800"/>
                </a:lnTo>
                <a:lnTo>
                  <a:pt x="8342800" y="3657600"/>
                </a:lnTo>
                <a:lnTo>
                  <a:pt x="8351151" y="3695700"/>
                </a:lnTo>
                <a:lnTo>
                  <a:pt x="8355211" y="3733800"/>
                </a:lnTo>
                <a:lnTo>
                  <a:pt x="8355873" y="3771900"/>
                </a:lnTo>
                <a:lnTo>
                  <a:pt x="8353185" y="3810000"/>
                </a:lnTo>
                <a:lnTo>
                  <a:pt x="8347191" y="3860800"/>
                </a:lnTo>
                <a:lnTo>
                  <a:pt x="8337939" y="3898900"/>
                </a:lnTo>
                <a:lnTo>
                  <a:pt x="8325474" y="3937000"/>
                </a:lnTo>
                <a:lnTo>
                  <a:pt x="8309842" y="3975100"/>
                </a:lnTo>
                <a:lnTo>
                  <a:pt x="8291090" y="4013200"/>
                </a:lnTo>
                <a:lnTo>
                  <a:pt x="8269262" y="4038600"/>
                </a:lnTo>
                <a:lnTo>
                  <a:pt x="8244405" y="4076700"/>
                </a:lnTo>
                <a:lnTo>
                  <a:pt x="8216565" y="4114800"/>
                </a:lnTo>
                <a:lnTo>
                  <a:pt x="8185789" y="4140200"/>
                </a:lnTo>
                <a:lnTo>
                  <a:pt x="8152121" y="4178300"/>
                </a:lnTo>
                <a:lnTo>
                  <a:pt x="8115609" y="4203700"/>
                </a:lnTo>
                <a:lnTo>
                  <a:pt x="8076297" y="4229100"/>
                </a:lnTo>
                <a:lnTo>
                  <a:pt x="8034232" y="4254500"/>
                </a:lnTo>
                <a:lnTo>
                  <a:pt x="7989461" y="4279900"/>
                </a:lnTo>
                <a:lnTo>
                  <a:pt x="7942028" y="4292600"/>
                </a:lnTo>
                <a:lnTo>
                  <a:pt x="7891980" y="4305300"/>
                </a:lnTo>
                <a:lnTo>
                  <a:pt x="7839363" y="4318000"/>
                </a:lnTo>
                <a:lnTo>
                  <a:pt x="7784223" y="4330700"/>
                </a:lnTo>
                <a:lnTo>
                  <a:pt x="7747953" y="4330700"/>
                </a:lnTo>
                <a:lnTo>
                  <a:pt x="7711405" y="4343400"/>
                </a:lnTo>
                <a:lnTo>
                  <a:pt x="9144025" y="4343400"/>
                </a:lnTo>
                <a:lnTo>
                  <a:pt x="9144025" y="76200"/>
                </a:lnTo>
                <a:close/>
              </a:path>
              <a:path w="9144635" h="5143500">
                <a:moveTo>
                  <a:pt x="7197463" y="4305300"/>
                </a:moveTo>
                <a:lnTo>
                  <a:pt x="7046882" y="4305300"/>
                </a:lnTo>
                <a:lnTo>
                  <a:pt x="6992742" y="4318000"/>
                </a:lnTo>
                <a:lnTo>
                  <a:pt x="7245866" y="4318000"/>
                </a:lnTo>
                <a:lnTo>
                  <a:pt x="7197463" y="4305300"/>
                </a:lnTo>
                <a:close/>
              </a:path>
              <a:path w="9144635" h="5143500">
                <a:moveTo>
                  <a:pt x="3916133" y="457200"/>
                </a:moveTo>
                <a:lnTo>
                  <a:pt x="3588231" y="457200"/>
                </a:lnTo>
                <a:lnTo>
                  <a:pt x="3639625" y="469900"/>
                </a:lnTo>
                <a:lnTo>
                  <a:pt x="3864147" y="469900"/>
                </a:lnTo>
                <a:lnTo>
                  <a:pt x="3916133" y="457200"/>
                </a:lnTo>
                <a:close/>
              </a:path>
              <a:path w="9144635" h="5143500">
                <a:moveTo>
                  <a:pt x="4018859" y="444500"/>
                </a:moveTo>
                <a:lnTo>
                  <a:pt x="3486169" y="444500"/>
                </a:lnTo>
                <a:lnTo>
                  <a:pt x="3537091" y="457200"/>
                </a:lnTo>
                <a:lnTo>
                  <a:pt x="3967695" y="457200"/>
                </a:lnTo>
                <a:lnTo>
                  <a:pt x="4018859" y="444500"/>
                </a:lnTo>
                <a:close/>
              </a:path>
              <a:path w="9144635" h="5143500">
                <a:moveTo>
                  <a:pt x="4489864" y="330200"/>
                </a:moveTo>
                <a:lnTo>
                  <a:pt x="2827769" y="330200"/>
                </a:lnTo>
                <a:lnTo>
                  <a:pt x="2879463" y="342900"/>
                </a:lnTo>
                <a:lnTo>
                  <a:pt x="2930591" y="342900"/>
                </a:lnTo>
                <a:lnTo>
                  <a:pt x="3031676" y="368300"/>
                </a:lnTo>
                <a:lnTo>
                  <a:pt x="3082275" y="368300"/>
                </a:lnTo>
                <a:lnTo>
                  <a:pt x="3233557" y="406400"/>
                </a:lnTo>
                <a:lnTo>
                  <a:pt x="3283935" y="406400"/>
                </a:lnTo>
                <a:lnTo>
                  <a:pt x="3435429" y="444500"/>
                </a:lnTo>
                <a:lnTo>
                  <a:pt x="4069651" y="444500"/>
                </a:lnTo>
                <a:lnTo>
                  <a:pt x="4465580" y="342900"/>
                </a:lnTo>
                <a:lnTo>
                  <a:pt x="4489864" y="330200"/>
                </a:lnTo>
                <a:close/>
              </a:path>
            </a:pathLst>
          </a:custGeom>
          <a:solidFill>
            <a:srgbClr val="2A4D7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2"/>
            <a:ext cx="9144635" cy="5143500"/>
          </a:xfrm>
          <a:custGeom>
            <a:avLst/>
            <a:gdLst/>
            <a:ahLst/>
            <a:cxnLst/>
            <a:rect l="l" t="t" r="r" b="b"/>
            <a:pathLst>
              <a:path w="9144635" h="5143500">
                <a:moveTo>
                  <a:pt x="1094625" y="0"/>
                </a:moveTo>
                <a:lnTo>
                  <a:pt x="0" y="0"/>
                </a:lnTo>
                <a:lnTo>
                  <a:pt x="0" y="557618"/>
                </a:lnTo>
                <a:lnTo>
                  <a:pt x="45402" y="525475"/>
                </a:lnTo>
                <a:lnTo>
                  <a:pt x="92468" y="495947"/>
                </a:lnTo>
                <a:lnTo>
                  <a:pt x="141097" y="469061"/>
                </a:lnTo>
                <a:lnTo>
                  <a:pt x="191236" y="444855"/>
                </a:lnTo>
                <a:lnTo>
                  <a:pt x="236004" y="425056"/>
                </a:lnTo>
                <a:lnTo>
                  <a:pt x="281266" y="406323"/>
                </a:lnTo>
                <a:lnTo>
                  <a:pt x="326910" y="388467"/>
                </a:lnTo>
                <a:lnTo>
                  <a:pt x="372833" y="371246"/>
                </a:lnTo>
                <a:lnTo>
                  <a:pt x="557403" y="304571"/>
                </a:lnTo>
                <a:lnTo>
                  <a:pt x="603275" y="287375"/>
                </a:lnTo>
                <a:lnTo>
                  <a:pt x="648843" y="269557"/>
                </a:lnTo>
                <a:lnTo>
                  <a:pt x="694004" y="250875"/>
                </a:lnTo>
                <a:lnTo>
                  <a:pt x="738670" y="231127"/>
                </a:lnTo>
                <a:lnTo>
                  <a:pt x="782739" y="210108"/>
                </a:lnTo>
                <a:lnTo>
                  <a:pt x="826096" y="187604"/>
                </a:lnTo>
                <a:lnTo>
                  <a:pt x="868680" y="163385"/>
                </a:lnTo>
                <a:lnTo>
                  <a:pt x="908177" y="138823"/>
                </a:lnTo>
                <a:lnTo>
                  <a:pt x="946734" y="112903"/>
                </a:lnTo>
                <a:lnTo>
                  <a:pt x="984516" y="85839"/>
                </a:lnTo>
                <a:lnTo>
                  <a:pt x="1021664" y="57848"/>
                </a:lnTo>
                <a:lnTo>
                  <a:pt x="1058303" y="29159"/>
                </a:lnTo>
                <a:lnTo>
                  <a:pt x="1094625" y="0"/>
                </a:lnTo>
                <a:close/>
              </a:path>
              <a:path w="9144635" h="5143500">
                <a:moveTo>
                  <a:pt x="2284082" y="5143500"/>
                </a:moveTo>
                <a:lnTo>
                  <a:pt x="2239886" y="5117706"/>
                </a:lnTo>
                <a:lnTo>
                  <a:pt x="2195512" y="5092649"/>
                </a:lnTo>
                <a:lnTo>
                  <a:pt x="2150884" y="5068544"/>
                </a:lnTo>
                <a:lnTo>
                  <a:pt x="2105977" y="5045646"/>
                </a:lnTo>
                <a:lnTo>
                  <a:pt x="2060740" y="5024158"/>
                </a:lnTo>
                <a:lnTo>
                  <a:pt x="2015147" y="5004333"/>
                </a:lnTo>
                <a:lnTo>
                  <a:pt x="1969147" y="4986388"/>
                </a:lnTo>
                <a:lnTo>
                  <a:pt x="1922703" y="4970551"/>
                </a:lnTo>
                <a:lnTo>
                  <a:pt x="1875764" y="4957051"/>
                </a:lnTo>
                <a:lnTo>
                  <a:pt x="1828317" y="4946116"/>
                </a:lnTo>
                <a:lnTo>
                  <a:pt x="1780286" y="4937976"/>
                </a:lnTo>
                <a:lnTo>
                  <a:pt x="1731657" y="4932858"/>
                </a:lnTo>
                <a:lnTo>
                  <a:pt x="1675549" y="4930826"/>
                </a:lnTo>
                <a:lnTo>
                  <a:pt x="1626908" y="4932197"/>
                </a:lnTo>
                <a:lnTo>
                  <a:pt x="1578267" y="4936045"/>
                </a:lnTo>
                <a:lnTo>
                  <a:pt x="1529626" y="4941976"/>
                </a:lnTo>
                <a:lnTo>
                  <a:pt x="1481010" y="4949634"/>
                </a:lnTo>
                <a:lnTo>
                  <a:pt x="1432420" y="4958613"/>
                </a:lnTo>
                <a:lnTo>
                  <a:pt x="1383855" y="4968557"/>
                </a:lnTo>
                <a:lnTo>
                  <a:pt x="1238554" y="5000269"/>
                </a:lnTo>
                <a:lnTo>
                  <a:pt x="1190282" y="5010213"/>
                </a:lnTo>
                <a:lnTo>
                  <a:pt x="1142111" y="5019192"/>
                </a:lnTo>
                <a:lnTo>
                  <a:pt x="1094054" y="5026850"/>
                </a:lnTo>
                <a:lnTo>
                  <a:pt x="1046124" y="5032781"/>
                </a:lnTo>
                <a:lnTo>
                  <a:pt x="998334" y="5036629"/>
                </a:lnTo>
                <a:lnTo>
                  <a:pt x="950696" y="5037988"/>
                </a:lnTo>
                <a:lnTo>
                  <a:pt x="905649" y="5036655"/>
                </a:lnTo>
                <a:lnTo>
                  <a:pt x="860767" y="5032413"/>
                </a:lnTo>
                <a:lnTo>
                  <a:pt x="816051" y="5024958"/>
                </a:lnTo>
                <a:lnTo>
                  <a:pt x="771525" y="5013960"/>
                </a:lnTo>
                <a:lnTo>
                  <a:pt x="725665" y="4998618"/>
                </a:lnTo>
                <a:lnTo>
                  <a:pt x="681634" y="4979733"/>
                </a:lnTo>
                <a:lnTo>
                  <a:pt x="639305" y="4957572"/>
                </a:lnTo>
                <a:lnTo>
                  <a:pt x="598601" y="4932426"/>
                </a:lnTo>
                <a:lnTo>
                  <a:pt x="559422" y="4904562"/>
                </a:lnTo>
                <a:lnTo>
                  <a:pt x="521665" y="4874260"/>
                </a:lnTo>
                <a:lnTo>
                  <a:pt x="485228" y="4841786"/>
                </a:lnTo>
                <a:lnTo>
                  <a:pt x="450011" y="4807420"/>
                </a:lnTo>
                <a:lnTo>
                  <a:pt x="415937" y="4771441"/>
                </a:lnTo>
                <a:lnTo>
                  <a:pt x="382892" y="4734115"/>
                </a:lnTo>
                <a:lnTo>
                  <a:pt x="350774" y="4695736"/>
                </a:lnTo>
                <a:lnTo>
                  <a:pt x="319493" y="4656569"/>
                </a:lnTo>
                <a:lnTo>
                  <a:pt x="288963" y="4616894"/>
                </a:lnTo>
                <a:lnTo>
                  <a:pt x="259067" y="4576965"/>
                </a:lnTo>
                <a:lnTo>
                  <a:pt x="200126" y="4496511"/>
                </a:lnTo>
                <a:lnTo>
                  <a:pt x="170573" y="4455541"/>
                </a:lnTo>
                <a:lnTo>
                  <a:pt x="141160" y="4414202"/>
                </a:lnTo>
                <a:lnTo>
                  <a:pt x="112001" y="4372483"/>
                </a:lnTo>
                <a:lnTo>
                  <a:pt x="83197" y="4330357"/>
                </a:lnTo>
                <a:lnTo>
                  <a:pt x="54851" y="4287837"/>
                </a:lnTo>
                <a:lnTo>
                  <a:pt x="27089" y="4244899"/>
                </a:lnTo>
                <a:lnTo>
                  <a:pt x="0" y="4201528"/>
                </a:lnTo>
                <a:lnTo>
                  <a:pt x="0" y="5143500"/>
                </a:lnTo>
                <a:lnTo>
                  <a:pt x="2284082" y="5143500"/>
                </a:lnTo>
                <a:close/>
              </a:path>
              <a:path w="9144635" h="5143500">
                <a:moveTo>
                  <a:pt x="9144025" y="3011640"/>
                </a:moveTo>
                <a:lnTo>
                  <a:pt x="9118740" y="3054629"/>
                </a:lnTo>
                <a:lnTo>
                  <a:pt x="9093784" y="3097898"/>
                </a:lnTo>
                <a:lnTo>
                  <a:pt x="9069337" y="3141446"/>
                </a:lnTo>
                <a:lnTo>
                  <a:pt x="9045537" y="3185287"/>
                </a:lnTo>
                <a:lnTo>
                  <a:pt x="9022537" y="3229432"/>
                </a:lnTo>
                <a:lnTo>
                  <a:pt x="9000490" y="3273895"/>
                </a:lnTo>
                <a:lnTo>
                  <a:pt x="8979560" y="3318687"/>
                </a:lnTo>
                <a:lnTo>
                  <a:pt x="8959888" y="3363798"/>
                </a:lnTo>
                <a:lnTo>
                  <a:pt x="8941651" y="3409251"/>
                </a:lnTo>
                <a:lnTo>
                  <a:pt x="8924988" y="3455060"/>
                </a:lnTo>
                <a:lnTo>
                  <a:pt x="8910053" y="3501225"/>
                </a:lnTo>
                <a:lnTo>
                  <a:pt x="8897010" y="3547757"/>
                </a:lnTo>
                <a:lnTo>
                  <a:pt x="8886012" y="3594658"/>
                </a:lnTo>
                <a:lnTo>
                  <a:pt x="8877198" y="3641953"/>
                </a:lnTo>
                <a:lnTo>
                  <a:pt x="8870747" y="3689642"/>
                </a:lnTo>
                <a:lnTo>
                  <a:pt x="8866797" y="3737724"/>
                </a:lnTo>
                <a:lnTo>
                  <a:pt x="8865502" y="3786225"/>
                </a:lnTo>
                <a:lnTo>
                  <a:pt x="8867038" y="3835146"/>
                </a:lnTo>
                <a:lnTo>
                  <a:pt x="8871458" y="3884955"/>
                </a:lnTo>
                <a:lnTo>
                  <a:pt x="8878468" y="3934358"/>
                </a:lnTo>
                <a:lnTo>
                  <a:pt x="8887498" y="3983431"/>
                </a:lnTo>
                <a:lnTo>
                  <a:pt x="8898039" y="4032275"/>
                </a:lnTo>
                <a:lnTo>
                  <a:pt x="8909533" y="4080967"/>
                </a:lnTo>
                <a:lnTo>
                  <a:pt x="8933269" y="4178274"/>
                </a:lnTo>
                <a:lnTo>
                  <a:pt x="8944432" y="4227068"/>
                </a:lnTo>
                <a:lnTo>
                  <a:pt x="8954414" y="4276064"/>
                </a:lnTo>
                <a:lnTo>
                  <a:pt x="8962669" y="4325366"/>
                </a:lnTo>
                <a:lnTo>
                  <a:pt x="8968511" y="4375455"/>
                </a:lnTo>
                <a:lnTo>
                  <a:pt x="8971229" y="4426343"/>
                </a:lnTo>
                <a:lnTo>
                  <a:pt x="8970480" y="4477436"/>
                </a:lnTo>
                <a:lnTo>
                  <a:pt x="8965933" y="4528083"/>
                </a:lnTo>
                <a:lnTo>
                  <a:pt x="8957259" y="4577677"/>
                </a:lnTo>
                <a:lnTo>
                  <a:pt x="8944153" y="4625581"/>
                </a:lnTo>
                <a:lnTo>
                  <a:pt x="8926271" y="4671161"/>
                </a:lnTo>
                <a:lnTo>
                  <a:pt x="8903284" y="4713795"/>
                </a:lnTo>
                <a:lnTo>
                  <a:pt x="8874887" y="4752873"/>
                </a:lnTo>
                <a:lnTo>
                  <a:pt x="8840724" y="4787735"/>
                </a:lnTo>
                <a:lnTo>
                  <a:pt x="8799309" y="4818837"/>
                </a:lnTo>
                <a:lnTo>
                  <a:pt x="8755062" y="4842738"/>
                </a:lnTo>
                <a:lnTo>
                  <a:pt x="8708314" y="4860391"/>
                </a:lnTo>
                <a:lnTo>
                  <a:pt x="8659419" y="4872736"/>
                </a:lnTo>
                <a:lnTo>
                  <a:pt x="8608720" y="4880686"/>
                </a:lnTo>
                <a:lnTo>
                  <a:pt x="8556561" y="4885207"/>
                </a:lnTo>
                <a:lnTo>
                  <a:pt x="8503298" y="4887239"/>
                </a:lnTo>
                <a:lnTo>
                  <a:pt x="8449259" y="4887696"/>
                </a:lnTo>
                <a:lnTo>
                  <a:pt x="8376869" y="4887544"/>
                </a:lnTo>
                <a:lnTo>
                  <a:pt x="8322069" y="4888027"/>
                </a:lnTo>
                <a:lnTo>
                  <a:pt x="8267662" y="4890084"/>
                </a:lnTo>
                <a:lnTo>
                  <a:pt x="8213992" y="4894694"/>
                </a:lnTo>
                <a:lnTo>
                  <a:pt x="8161401" y="4902784"/>
                </a:lnTo>
                <a:lnTo>
                  <a:pt x="8112138" y="4914481"/>
                </a:lnTo>
                <a:lnTo>
                  <a:pt x="8064373" y="4929898"/>
                </a:lnTo>
                <a:lnTo>
                  <a:pt x="8017954" y="4948682"/>
                </a:lnTo>
                <a:lnTo>
                  <a:pt x="7972730" y="4970450"/>
                </a:lnTo>
                <a:lnTo>
                  <a:pt x="7928559" y="4994859"/>
                </a:lnTo>
                <a:lnTo>
                  <a:pt x="7885290" y="5021529"/>
                </a:lnTo>
                <a:lnTo>
                  <a:pt x="7842783" y="5050091"/>
                </a:lnTo>
                <a:lnTo>
                  <a:pt x="7800873" y="5080178"/>
                </a:lnTo>
                <a:lnTo>
                  <a:pt x="7759433" y="5111445"/>
                </a:lnTo>
                <a:lnTo>
                  <a:pt x="7718298" y="5143487"/>
                </a:lnTo>
                <a:lnTo>
                  <a:pt x="9144025" y="5143487"/>
                </a:lnTo>
                <a:lnTo>
                  <a:pt x="9144025" y="3011640"/>
                </a:lnTo>
                <a:close/>
              </a:path>
              <a:path w="9144635" h="5143500">
                <a:moveTo>
                  <a:pt x="9144025" y="0"/>
                </a:moveTo>
                <a:lnTo>
                  <a:pt x="8449856" y="0"/>
                </a:lnTo>
                <a:lnTo>
                  <a:pt x="8469401" y="28422"/>
                </a:lnTo>
                <a:lnTo>
                  <a:pt x="8487550" y="57734"/>
                </a:lnTo>
                <a:lnTo>
                  <a:pt x="8519566" y="119214"/>
                </a:lnTo>
                <a:lnTo>
                  <a:pt x="8538388" y="164604"/>
                </a:lnTo>
                <a:lnTo>
                  <a:pt x="8554288" y="210972"/>
                </a:lnTo>
                <a:lnTo>
                  <a:pt x="8567712" y="258178"/>
                </a:lnTo>
                <a:lnTo>
                  <a:pt x="8579066" y="306057"/>
                </a:lnTo>
                <a:lnTo>
                  <a:pt x="8588781" y="354495"/>
                </a:lnTo>
                <a:lnTo>
                  <a:pt x="8597290" y="403339"/>
                </a:lnTo>
                <a:lnTo>
                  <a:pt x="8605012" y="452450"/>
                </a:lnTo>
                <a:lnTo>
                  <a:pt x="8619833" y="550926"/>
                </a:lnTo>
                <a:lnTo>
                  <a:pt x="8627770" y="600011"/>
                </a:lnTo>
                <a:lnTo>
                  <a:pt x="8636622" y="648817"/>
                </a:lnTo>
                <a:lnTo>
                  <a:pt x="8646833" y="697179"/>
                </a:lnTo>
                <a:lnTo>
                  <a:pt x="8658822" y="744982"/>
                </a:lnTo>
                <a:lnTo>
                  <a:pt x="8673020" y="792086"/>
                </a:lnTo>
                <a:lnTo>
                  <a:pt x="8689848" y="838339"/>
                </a:lnTo>
                <a:lnTo>
                  <a:pt x="8709203" y="882650"/>
                </a:lnTo>
                <a:lnTo>
                  <a:pt x="8731009" y="925474"/>
                </a:lnTo>
                <a:lnTo>
                  <a:pt x="8755075" y="966952"/>
                </a:lnTo>
                <a:lnTo>
                  <a:pt x="8781174" y="1007173"/>
                </a:lnTo>
                <a:lnTo>
                  <a:pt x="8809114" y="1046276"/>
                </a:lnTo>
                <a:lnTo>
                  <a:pt x="8838679" y="1084389"/>
                </a:lnTo>
                <a:lnTo>
                  <a:pt x="8869667" y="1121613"/>
                </a:lnTo>
                <a:lnTo>
                  <a:pt x="8901874" y="1158087"/>
                </a:lnTo>
                <a:lnTo>
                  <a:pt x="8935098" y="1193914"/>
                </a:lnTo>
                <a:lnTo>
                  <a:pt x="8969108" y="1229245"/>
                </a:lnTo>
                <a:lnTo>
                  <a:pt x="9003728" y="1264170"/>
                </a:lnTo>
                <a:lnTo>
                  <a:pt x="9144025" y="1402410"/>
                </a:lnTo>
                <a:lnTo>
                  <a:pt x="9144025" y="0"/>
                </a:lnTo>
                <a:close/>
              </a:path>
            </a:pathLst>
          </a:custGeom>
          <a:solidFill>
            <a:srgbClr val="2A4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6615" y="1519428"/>
            <a:ext cx="713231" cy="71323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673" y="1807150"/>
            <a:ext cx="137134" cy="1371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7672" y="1074432"/>
            <a:ext cx="771131" cy="7757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5344" y="1362449"/>
            <a:ext cx="196075" cy="1988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815" y="1427988"/>
            <a:ext cx="667512" cy="66751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0062" y="1715579"/>
            <a:ext cx="91503" cy="9149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80476" y="2217420"/>
            <a:ext cx="758951" cy="76047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8021" y="2505449"/>
            <a:ext cx="182867" cy="1841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25611" y="1443228"/>
            <a:ext cx="667512" cy="66751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613587" y="1730954"/>
            <a:ext cx="91503" cy="9149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72984" y="1897380"/>
            <a:ext cx="1173479" cy="89611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8161414" y="2185418"/>
            <a:ext cx="598170" cy="320040"/>
          </a:xfrm>
          <a:custGeom>
            <a:avLst/>
            <a:gdLst/>
            <a:ahLst/>
            <a:cxnLst/>
            <a:rect l="l" t="t" r="r" b="b"/>
            <a:pathLst>
              <a:path w="598170" h="320039">
                <a:moveTo>
                  <a:pt x="597721" y="0"/>
                </a:moveTo>
                <a:lnTo>
                  <a:pt x="92739" y="163152"/>
                </a:lnTo>
                <a:lnTo>
                  <a:pt x="42324" y="179832"/>
                </a:lnTo>
                <a:lnTo>
                  <a:pt x="4391" y="221430"/>
                </a:lnTo>
                <a:lnTo>
                  <a:pt x="0" y="249329"/>
                </a:lnTo>
                <a:lnTo>
                  <a:pt x="6853" y="277736"/>
                </a:lnTo>
                <a:lnTo>
                  <a:pt x="18583" y="295611"/>
                </a:lnTo>
                <a:lnTo>
                  <a:pt x="34360" y="308897"/>
                </a:lnTo>
                <a:lnTo>
                  <a:pt x="52982" y="317175"/>
                </a:lnTo>
                <a:lnTo>
                  <a:pt x="73249" y="320027"/>
                </a:lnTo>
                <a:lnTo>
                  <a:pt x="81118" y="319602"/>
                </a:lnTo>
                <a:lnTo>
                  <a:pt x="183862" y="263100"/>
                </a:lnTo>
                <a:lnTo>
                  <a:pt x="597721" y="0"/>
                </a:lnTo>
                <a:close/>
              </a:path>
            </a:pathLst>
          </a:custGeom>
          <a:solidFill>
            <a:srgbClr val="F8E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97367" y="2093975"/>
            <a:ext cx="675131" cy="67513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85315" y="2382277"/>
            <a:ext cx="98924" cy="99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7866" y="159715"/>
            <a:ext cx="486981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9" Type="http://schemas.openxmlformats.org/officeDocument/2006/relationships/image" Target="../media/image46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11.png"/><Relationship Id="rId40" Type="http://schemas.openxmlformats.org/officeDocument/2006/relationships/image" Target="../media/image47.jpg"/><Relationship Id="rId5" Type="http://schemas.openxmlformats.org/officeDocument/2006/relationships/image" Target="../media/image17.png"/><Relationship Id="rId15" Type="http://schemas.openxmlformats.org/officeDocument/2006/relationships/image" Target="../media/image9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31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1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image" Target="../media/image5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4.png"/><Relationship Id="rId5" Type="http://schemas.openxmlformats.org/officeDocument/2006/relationships/image" Target="../media/image61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15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71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42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4635" cy="5144135"/>
            <a:chOff x="0" y="1"/>
            <a:chExt cx="9144635" cy="5144135"/>
          </a:xfrm>
        </p:grpSpPr>
        <p:sp>
          <p:nvSpPr>
            <p:cNvPr id="4" name="object 4"/>
            <p:cNvSpPr/>
            <p:nvPr/>
          </p:nvSpPr>
          <p:spPr>
            <a:xfrm>
              <a:off x="1" y="20"/>
              <a:ext cx="9144635" cy="5143500"/>
            </a:xfrm>
            <a:custGeom>
              <a:avLst/>
              <a:gdLst/>
              <a:ahLst/>
              <a:cxnLst/>
              <a:rect l="l" t="t" r="r" b="b"/>
              <a:pathLst>
                <a:path w="9144635" h="5143500">
                  <a:moveTo>
                    <a:pt x="914402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25" y="5143500"/>
                  </a:lnTo>
                  <a:lnTo>
                    <a:pt x="9144025" y="4876800"/>
                  </a:lnTo>
                  <a:lnTo>
                    <a:pt x="5650111" y="4876800"/>
                  </a:lnTo>
                  <a:lnTo>
                    <a:pt x="5600875" y="4864100"/>
                  </a:lnTo>
                  <a:lnTo>
                    <a:pt x="5502806" y="4864100"/>
                  </a:lnTo>
                  <a:lnTo>
                    <a:pt x="5454206" y="4851400"/>
                  </a:lnTo>
                  <a:lnTo>
                    <a:pt x="5406050" y="4851400"/>
                  </a:lnTo>
                  <a:lnTo>
                    <a:pt x="5358454" y="4838700"/>
                  </a:lnTo>
                  <a:lnTo>
                    <a:pt x="5311533" y="4838700"/>
                  </a:lnTo>
                  <a:lnTo>
                    <a:pt x="5011084" y="4762500"/>
                  </a:lnTo>
                  <a:lnTo>
                    <a:pt x="4962525" y="4737100"/>
                  </a:lnTo>
                  <a:lnTo>
                    <a:pt x="4818650" y="4699000"/>
                  </a:lnTo>
                  <a:lnTo>
                    <a:pt x="4771159" y="4673600"/>
                  </a:lnTo>
                  <a:lnTo>
                    <a:pt x="4676636" y="4648200"/>
                  </a:lnTo>
                  <a:lnTo>
                    <a:pt x="4629525" y="4622800"/>
                  </a:lnTo>
                  <a:lnTo>
                    <a:pt x="1964909" y="4622800"/>
                  </a:lnTo>
                  <a:lnTo>
                    <a:pt x="1817661" y="4584700"/>
                  </a:lnTo>
                  <a:lnTo>
                    <a:pt x="1771268" y="4572000"/>
                  </a:lnTo>
                  <a:lnTo>
                    <a:pt x="1719465" y="4546600"/>
                  </a:lnTo>
                  <a:lnTo>
                    <a:pt x="1673109" y="4521200"/>
                  </a:lnTo>
                  <a:lnTo>
                    <a:pt x="1632008" y="4495800"/>
                  </a:lnTo>
                  <a:lnTo>
                    <a:pt x="1595970" y="4470400"/>
                  </a:lnTo>
                  <a:lnTo>
                    <a:pt x="1564802" y="4432300"/>
                  </a:lnTo>
                  <a:lnTo>
                    <a:pt x="1538314" y="4394200"/>
                  </a:lnTo>
                  <a:lnTo>
                    <a:pt x="1516311" y="4356100"/>
                  </a:lnTo>
                  <a:lnTo>
                    <a:pt x="1498604" y="4318000"/>
                  </a:lnTo>
                  <a:lnTo>
                    <a:pt x="1484998" y="4279900"/>
                  </a:lnTo>
                  <a:lnTo>
                    <a:pt x="1475304" y="4229100"/>
                  </a:lnTo>
                  <a:lnTo>
                    <a:pt x="1469327" y="4191000"/>
                  </a:lnTo>
                  <a:lnTo>
                    <a:pt x="1466877" y="4140200"/>
                  </a:lnTo>
                  <a:lnTo>
                    <a:pt x="1467761" y="4102100"/>
                  </a:lnTo>
                  <a:lnTo>
                    <a:pt x="1471787" y="4064000"/>
                  </a:lnTo>
                  <a:lnTo>
                    <a:pt x="1478763" y="4013200"/>
                  </a:lnTo>
                  <a:lnTo>
                    <a:pt x="1488497" y="3975100"/>
                  </a:lnTo>
                  <a:lnTo>
                    <a:pt x="1500797" y="3924300"/>
                  </a:lnTo>
                  <a:lnTo>
                    <a:pt x="1517141" y="3886200"/>
                  </a:lnTo>
                  <a:lnTo>
                    <a:pt x="1535047" y="3835400"/>
                  </a:lnTo>
                  <a:lnTo>
                    <a:pt x="1553995" y="3784600"/>
                  </a:lnTo>
                  <a:lnTo>
                    <a:pt x="1592929" y="3695700"/>
                  </a:lnTo>
                  <a:lnTo>
                    <a:pt x="1611875" y="3644900"/>
                  </a:lnTo>
                  <a:lnTo>
                    <a:pt x="1629778" y="3606800"/>
                  </a:lnTo>
                  <a:lnTo>
                    <a:pt x="1646118" y="3556000"/>
                  </a:lnTo>
                  <a:lnTo>
                    <a:pt x="1660373" y="3505200"/>
                  </a:lnTo>
                  <a:lnTo>
                    <a:pt x="1672024" y="3467100"/>
                  </a:lnTo>
                  <a:lnTo>
                    <a:pt x="1680548" y="3416300"/>
                  </a:lnTo>
                  <a:lnTo>
                    <a:pt x="1685426" y="3365500"/>
                  </a:lnTo>
                  <a:lnTo>
                    <a:pt x="1686136" y="3327400"/>
                  </a:lnTo>
                  <a:lnTo>
                    <a:pt x="1682158" y="3276600"/>
                  </a:lnTo>
                  <a:lnTo>
                    <a:pt x="1672970" y="3225800"/>
                  </a:lnTo>
                  <a:lnTo>
                    <a:pt x="1660405" y="3187700"/>
                  </a:lnTo>
                  <a:lnTo>
                    <a:pt x="1643990" y="3149600"/>
                  </a:lnTo>
                  <a:lnTo>
                    <a:pt x="1624015" y="3111500"/>
                  </a:lnTo>
                  <a:lnTo>
                    <a:pt x="1600770" y="3073400"/>
                  </a:lnTo>
                  <a:lnTo>
                    <a:pt x="1574545" y="3035300"/>
                  </a:lnTo>
                  <a:lnTo>
                    <a:pt x="1545632" y="2997200"/>
                  </a:lnTo>
                  <a:lnTo>
                    <a:pt x="1514321" y="2959100"/>
                  </a:lnTo>
                  <a:lnTo>
                    <a:pt x="1480901" y="2921000"/>
                  </a:lnTo>
                  <a:lnTo>
                    <a:pt x="1445663" y="2882900"/>
                  </a:lnTo>
                  <a:lnTo>
                    <a:pt x="1408897" y="2857500"/>
                  </a:lnTo>
                  <a:lnTo>
                    <a:pt x="1370895" y="2819400"/>
                  </a:lnTo>
                  <a:lnTo>
                    <a:pt x="1331945" y="2781300"/>
                  </a:lnTo>
                  <a:lnTo>
                    <a:pt x="1292340" y="2755900"/>
                  </a:lnTo>
                  <a:lnTo>
                    <a:pt x="1212320" y="2679700"/>
                  </a:lnTo>
                  <a:lnTo>
                    <a:pt x="1172487" y="2654300"/>
                  </a:lnTo>
                  <a:lnTo>
                    <a:pt x="1133158" y="2616200"/>
                  </a:lnTo>
                  <a:lnTo>
                    <a:pt x="1094625" y="2590800"/>
                  </a:lnTo>
                  <a:lnTo>
                    <a:pt x="1057004" y="2552700"/>
                  </a:lnTo>
                  <a:lnTo>
                    <a:pt x="1020562" y="2514600"/>
                  </a:lnTo>
                  <a:lnTo>
                    <a:pt x="985614" y="2476500"/>
                  </a:lnTo>
                  <a:lnTo>
                    <a:pt x="952478" y="2438400"/>
                  </a:lnTo>
                  <a:lnTo>
                    <a:pt x="921470" y="2400300"/>
                  </a:lnTo>
                  <a:lnTo>
                    <a:pt x="892907" y="2362200"/>
                  </a:lnTo>
                  <a:lnTo>
                    <a:pt x="867105" y="2324100"/>
                  </a:lnTo>
                  <a:lnTo>
                    <a:pt x="844382" y="2286000"/>
                  </a:lnTo>
                  <a:lnTo>
                    <a:pt x="825053" y="2247900"/>
                  </a:lnTo>
                  <a:lnTo>
                    <a:pt x="809437" y="2197100"/>
                  </a:lnTo>
                  <a:lnTo>
                    <a:pt x="797848" y="2159000"/>
                  </a:lnTo>
                  <a:lnTo>
                    <a:pt x="790604" y="2120900"/>
                  </a:lnTo>
                  <a:lnTo>
                    <a:pt x="788022" y="2082800"/>
                  </a:lnTo>
                  <a:lnTo>
                    <a:pt x="790418" y="2044700"/>
                  </a:lnTo>
                  <a:lnTo>
                    <a:pt x="798109" y="2006600"/>
                  </a:lnTo>
                  <a:lnTo>
                    <a:pt x="811412" y="1955800"/>
                  </a:lnTo>
                  <a:lnTo>
                    <a:pt x="830643" y="1917700"/>
                  </a:lnTo>
                  <a:lnTo>
                    <a:pt x="856119" y="1879600"/>
                  </a:lnTo>
                  <a:lnTo>
                    <a:pt x="912656" y="1828800"/>
                  </a:lnTo>
                  <a:lnTo>
                    <a:pt x="945746" y="1790700"/>
                  </a:lnTo>
                  <a:lnTo>
                    <a:pt x="981645" y="1765300"/>
                  </a:lnTo>
                  <a:lnTo>
                    <a:pt x="1020051" y="1739900"/>
                  </a:lnTo>
                  <a:lnTo>
                    <a:pt x="1060659" y="1727200"/>
                  </a:lnTo>
                  <a:lnTo>
                    <a:pt x="1103166" y="1701800"/>
                  </a:lnTo>
                  <a:lnTo>
                    <a:pt x="1147268" y="1676400"/>
                  </a:lnTo>
                  <a:lnTo>
                    <a:pt x="1192662" y="1663700"/>
                  </a:lnTo>
                  <a:lnTo>
                    <a:pt x="1239044" y="1638300"/>
                  </a:lnTo>
                  <a:lnTo>
                    <a:pt x="1286110" y="1625600"/>
                  </a:lnTo>
                  <a:lnTo>
                    <a:pt x="1333556" y="1600200"/>
                  </a:lnTo>
                  <a:lnTo>
                    <a:pt x="1381080" y="1587500"/>
                  </a:lnTo>
                  <a:lnTo>
                    <a:pt x="1475144" y="1536700"/>
                  </a:lnTo>
                  <a:lnTo>
                    <a:pt x="1521078" y="1524000"/>
                  </a:lnTo>
                  <a:lnTo>
                    <a:pt x="1565874" y="1498600"/>
                  </a:lnTo>
                  <a:lnTo>
                    <a:pt x="1609228" y="1473200"/>
                  </a:lnTo>
                  <a:lnTo>
                    <a:pt x="1650839" y="1460500"/>
                  </a:lnTo>
                  <a:lnTo>
                    <a:pt x="1690400" y="1435100"/>
                  </a:lnTo>
                  <a:lnTo>
                    <a:pt x="1727610" y="1409700"/>
                  </a:lnTo>
                  <a:lnTo>
                    <a:pt x="1762165" y="1384300"/>
                  </a:lnTo>
                  <a:lnTo>
                    <a:pt x="1793760" y="1346200"/>
                  </a:lnTo>
                  <a:lnTo>
                    <a:pt x="1823219" y="1320800"/>
                  </a:lnTo>
                  <a:lnTo>
                    <a:pt x="1848712" y="1282700"/>
                  </a:lnTo>
                  <a:lnTo>
                    <a:pt x="1870609" y="1244600"/>
                  </a:lnTo>
                  <a:lnTo>
                    <a:pt x="1889280" y="1206500"/>
                  </a:lnTo>
                  <a:lnTo>
                    <a:pt x="1905096" y="1168400"/>
                  </a:lnTo>
                  <a:lnTo>
                    <a:pt x="1918425" y="1143000"/>
                  </a:lnTo>
                  <a:lnTo>
                    <a:pt x="1929637" y="1092200"/>
                  </a:lnTo>
                  <a:lnTo>
                    <a:pt x="1939102" y="1054100"/>
                  </a:lnTo>
                  <a:lnTo>
                    <a:pt x="1947191" y="1016000"/>
                  </a:lnTo>
                  <a:lnTo>
                    <a:pt x="1954272" y="977900"/>
                  </a:lnTo>
                  <a:lnTo>
                    <a:pt x="1960715" y="939800"/>
                  </a:lnTo>
                  <a:lnTo>
                    <a:pt x="1966891" y="901700"/>
                  </a:lnTo>
                  <a:lnTo>
                    <a:pt x="1973168" y="863600"/>
                  </a:lnTo>
                  <a:lnTo>
                    <a:pt x="1979918" y="825500"/>
                  </a:lnTo>
                  <a:lnTo>
                    <a:pt x="1987508" y="787400"/>
                  </a:lnTo>
                  <a:lnTo>
                    <a:pt x="1996310" y="749300"/>
                  </a:lnTo>
                  <a:lnTo>
                    <a:pt x="2006693" y="711200"/>
                  </a:lnTo>
                  <a:lnTo>
                    <a:pt x="2019026" y="673100"/>
                  </a:lnTo>
                  <a:lnTo>
                    <a:pt x="2033680" y="635000"/>
                  </a:lnTo>
                  <a:lnTo>
                    <a:pt x="2051025" y="596900"/>
                  </a:lnTo>
                  <a:lnTo>
                    <a:pt x="2071429" y="571500"/>
                  </a:lnTo>
                  <a:lnTo>
                    <a:pt x="2095263" y="533400"/>
                  </a:lnTo>
                  <a:lnTo>
                    <a:pt x="2122896" y="508000"/>
                  </a:lnTo>
                  <a:lnTo>
                    <a:pt x="2154699" y="469900"/>
                  </a:lnTo>
                  <a:lnTo>
                    <a:pt x="2191041" y="444500"/>
                  </a:lnTo>
                  <a:lnTo>
                    <a:pt x="2232291" y="419100"/>
                  </a:lnTo>
                  <a:lnTo>
                    <a:pt x="2274241" y="406400"/>
                  </a:lnTo>
                  <a:lnTo>
                    <a:pt x="2318471" y="381000"/>
                  </a:lnTo>
                  <a:lnTo>
                    <a:pt x="2364737" y="368300"/>
                  </a:lnTo>
                  <a:lnTo>
                    <a:pt x="2462407" y="342900"/>
                  </a:lnTo>
                  <a:lnTo>
                    <a:pt x="2513323" y="342900"/>
                  </a:lnTo>
                  <a:lnTo>
                    <a:pt x="2565304" y="330200"/>
                  </a:lnTo>
                  <a:lnTo>
                    <a:pt x="4489864" y="330200"/>
                  </a:lnTo>
                  <a:lnTo>
                    <a:pt x="4514149" y="317500"/>
                  </a:lnTo>
                  <a:lnTo>
                    <a:pt x="4610949" y="292100"/>
                  </a:lnTo>
                  <a:lnTo>
                    <a:pt x="4707466" y="254000"/>
                  </a:lnTo>
                  <a:lnTo>
                    <a:pt x="4803903" y="228600"/>
                  </a:lnTo>
                  <a:lnTo>
                    <a:pt x="4852153" y="203200"/>
                  </a:lnTo>
                  <a:lnTo>
                    <a:pt x="4900460" y="190500"/>
                  </a:lnTo>
                  <a:lnTo>
                    <a:pt x="4941949" y="177800"/>
                  </a:lnTo>
                  <a:lnTo>
                    <a:pt x="4985149" y="165100"/>
                  </a:lnTo>
                  <a:lnTo>
                    <a:pt x="5075963" y="139700"/>
                  </a:lnTo>
                  <a:lnTo>
                    <a:pt x="5123216" y="127000"/>
                  </a:lnTo>
                  <a:lnTo>
                    <a:pt x="5171460" y="127000"/>
                  </a:lnTo>
                  <a:lnTo>
                    <a:pt x="5270202" y="101600"/>
                  </a:lnTo>
                  <a:lnTo>
                    <a:pt x="5320339" y="101600"/>
                  </a:lnTo>
                  <a:lnTo>
                    <a:pt x="5370747" y="88900"/>
                  </a:lnTo>
                  <a:lnTo>
                    <a:pt x="5421246" y="88900"/>
                  </a:lnTo>
                  <a:lnTo>
                    <a:pt x="5471656" y="76200"/>
                  </a:lnTo>
                  <a:lnTo>
                    <a:pt x="9144025" y="76200"/>
                  </a:lnTo>
                  <a:lnTo>
                    <a:pt x="9144025" y="0"/>
                  </a:lnTo>
                  <a:close/>
                </a:path>
                <a:path w="9144635" h="5143500">
                  <a:moveTo>
                    <a:pt x="7343507" y="4318000"/>
                  </a:moveTo>
                  <a:lnTo>
                    <a:pt x="6939583" y="4318000"/>
                  </a:lnTo>
                  <a:lnTo>
                    <a:pt x="6836702" y="4343400"/>
                  </a:lnTo>
                  <a:lnTo>
                    <a:pt x="6786006" y="4368800"/>
                  </a:lnTo>
                  <a:lnTo>
                    <a:pt x="6739772" y="4394200"/>
                  </a:lnTo>
                  <a:lnTo>
                    <a:pt x="6697300" y="4419600"/>
                  </a:lnTo>
                  <a:lnTo>
                    <a:pt x="6657888" y="4445000"/>
                  </a:lnTo>
                  <a:lnTo>
                    <a:pt x="6620839" y="4483100"/>
                  </a:lnTo>
                  <a:lnTo>
                    <a:pt x="6585451" y="4508500"/>
                  </a:lnTo>
                  <a:lnTo>
                    <a:pt x="6551025" y="4546600"/>
                  </a:lnTo>
                  <a:lnTo>
                    <a:pt x="6516862" y="4572000"/>
                  </a:lnTo>
                  <a:lnTo>
                    <a:pt x="6482261" y="4610100"/>
                  </a:lnTo>
                  <a:lnTo>
                    <a:pt x="6446522" y="4648200"/>
                  </a:lnTo>
                  <a:lnTo>
                    <a:pt x="6408947" y="4673600"/>
                  </a:lnTo>
                  <a:lnTo>
                    <a:pt x="6368834" y="4699000"/>
                  </a:lnTo>
                  <a:lnTo>
                    <a:pt x="6330735" y="4724400"/>
                  </a:lnTo>
                  <a:lnTo>
                    <a:pt x="6290543" y="4749800"/>
                  </a:lnTo>
                  <a:lnTo>
                    <a:pt x="6248409" y="4775200"/>
                  </a:lnTo>
                  <a:lnTo>
                    <a:pt x="6204481" y="4787900"/>
                  </a:lnTo>
                  <a:lnTo>
                    <a:pt x="6158907" y="4800600"/>
                  </a:lnTo>
                  <a:lnTo>
                    <a:pt x="6111838" y="4826000"/>
                  </a:lnTo>
                  <a:lnTo>
                    <a:pt x="6063422" y="4838700"/>
                  </a:lnTo>
                  <a:lnTo>
                    <a:pt x="6013809" y="4838700"/>
                  </a:lnTo>
                  <a:lnTo>
                    <a:pt x="5911586" y="4864100"/>
                  </a:lnTo>
                  <a:lnTo>
                    <a:pt x="5806361" y="4864100"/>
                  </a:lnTo>
                  <a:lnTo>
                    <a:pt x="5752996" y="4876800"/>
                  </a:lnTo>
                  <a:lnTo>
                    <a:pt x="9144025" y="4876800"/>
                  </a:lnTo>
                  <a:lnTo>
                    <a:pt x="9144025" y="4343400"/>
                  </a:lnTo>
                  <a:lnTo>
                    <a:pt x="7539994" y="4343400"/>
                  </a:lnTo>
                  <a:lnTo>
                    <a:pt x="7490913" y="4330700"/>
                  </a:lnTo>
                  <a:lnTo>
                    <a:pt x="7392593" y="4330700"/>
                  </a:lnTo>
                  <a:lnTo>
                    <a:pt x="7343507" y="4318000"/>
                  </a:lnTo>
                  <a:close/>
                </a:path>
                <a:path w="9144635" h="5143500">
                  <a:moveTo>
                    <a:pt x="3648515" y="4343400"/>
                  </a:moveTo>
                  <a:lnTo>
                    <a:pt x="3215665" y="4343400"/>
                  </a:lnTo>
                  <a:lnTo>
                    <a:pt x="3116970" y="4368800"/>
                  </a:lnTo>
                  <a:lnTo>
                    <a:pt x="2788582" y="4457700"/>
                  </a:lnTo>
                  <a:lnTo>
                    <a:pt x="2742696" y="4483100"/>
                  </a:lnTo>
                  <a:lnTo>
                    <a:pt x="2558302" y="4533900"/>
                  </a:lnTo>
                  <a:lnTo>
                    <a:pt x="2511564" y="4559300"/>
                  </a:lnTo>
                  <a:lnTo>
                    <a:pt x="2416937" y="4584700"/>
                  </a:lnTo>
                  <a:lnTo>
                    <a:pt x="2368213" y="4584700"/>
                  </a:lnTo>
                  <a:lnTo>
                    <a:pt x="2268864" y="4610100"/>
                  </a:lnTo>
                  <a:lnTo>
                    <a:pt x="2218607" y="4610100"/>
                  </a:lnTo>
                  <a:lnTo>
                    <a:pt x="2168207" y="4622800"/>
                  </a:lnTo>
                  <a:lnTo>
                    <a:pt x="4629525" y="4622800"/>
                  </a:lnTo>
                  <a:lnTo>
                    <a:pt x="4535404" y="4584700"/>
                  </a:lnTo>
                  <a:lnTo>
                    <a:pt x="4441150" y="4559300"/>
                  </a:lnTo>
                  <a:lnTo>
                    <a:pt x="4393874" y="4533900"/>
                  </a:lnTo>
                  <a:lnTo>
                    <a:pt x="4298822" y="4508500"/>
                  </a:lnTo>
                  <a:lnTo>
                    <a:pt x="4251466" y="4483100"/>
                  </a:lnTo>
                  <a:lnTo>
                    <a:pt x="4056621" y="4432300"/>
                  </a:lnTo>
                  <a:lnTo>
                    <a:pt x="4006738" y="4406900"/>
                  </a:lnTo>
                  <a:lnTo>
                    <a:pt x="3956459" y="4394200"/>
                  </a:lnTo>
                  <a:lnTo>
                    <a:pt x="3905821" y="4394200"/>
                  </a:lnTo>
                  <a:lnTo>
                    <a:pt x="3752114" y="4356100"/>
                  </a:lnTo>
                  <a:lnTo>
                    <a:pt x="3700403" y="4356100"/>
                  </a:lnTo>
                  <a:lnTo>
                    <a:pt x="3648515" y="4343400"/>
                  </a:lnTo>
                  <a:close/>
                </a:path>
                <a:path w="9144635" h="5143500">
                  <a:moveTo>
                    <a:pt x="3544354" y="4330700"/>
                  </a:moveTo>
                  <a:lnTo>
                    <a:pt x="3383720" y="4330700"/>
                  </a:lnTo>
                  <a:lnTo>
                    <a:pt x="3327588" y="4343400"/>
                  </a:lnTo>
                  <a:lnTo>
                    <a:pt x="3596486" y="4343400"/>
                  </a:lnTo>
                  <a:lnTo>
                    <a:pt x="3544354" y="4330700"/>
                  </a:lnTo>
                  <a:close/>
                </a:path>
                <a:path w="9144635" h="5143500">
                  <a:moveTo>
                    <a:pt x="9144025" y="76200"/>
                  </a:moveTo>
                  <a:lnTo>
                    <a:pt x="5626007" y="76200"/>
                  </a:lnTo>
                  <a:lnTo>
                    <a:pt x="5679502" y="88900"/>
                  </a:lnTo>
                  <a:lnTo>
                    <a:pt x="5731725" y="88900"/>
                  </a:lnTo>
                  <a:lnTo>
                    <a:pt x="5782430" y="101600"/>
                  </a:lnTo>
                  <a:lnTo>
                    <a:pt x="5831369" y="101600"/>
                  </a:lnTo>
                  <a:lnTo>
                    <a:pt x="5878293" y="127000"/>
                  </a:lnTo>
                  <a:lnTo>
                    <a:pt x="5922955" y="139700"/>
                  </a:lnTo>
                  <a:lnTo>
                    <a:pt x="5965107" y="152400"/>
                  </a:lnTo>
                  <a:lnTo>
                    <a:pt x="6004501" y="177800"/>
                  </a:lnTo>
                  <a:lnTo>
                    <a:pt x="6040889" y="203200"/>
                  </a:lnTo>
                  <a:lnTo>
                    <a:pt x="6074024" y="241300"/>
                  </a:lnTo>
                  <a:lnTo>
                    <a:pt x="6103658" y="266700"/>
                  </a:lnTo>
                  <a:lnTo>
                    <a:pt x="6131496" y="304800"/>
                  </a:lnTo>
                  <a:lnTo>
                    <a:pt x="6159577" y="342900"/>
                  </a:lnTo>
                  <a:lnTo>
                    <a:pt x="6188004" y="381000"/>
                  </a:lnTo>
                  <a:lnTo>
                    <a:pt x="6216879" y="419100"/>
                  </a:lnTo>
                  <a:lnTo>
                    <a:pt x="6246307" y="444500"/>
                  </a:lnTo>
                  <a:lnTo>
                    <a:pt x="6276390" y="482600"/>
                  </a:lnTo>
                  <a:lnTo>
                    <a:pt x="6307232" y="508000"/>
                  </a:lnTo>
                  <a:lnTo>
                    <a:pt x="6338935" y="546100"/>
                  </a:lnTo>
                  <a:lnTo>
                    <a:pt x="6371604" y="571500"/>
                  </a:lnTo>
                  <a:lnTo>
                    <a:pt x="6405342" y="609600"/>
                  </a:lnTo>
                  <a:lnTo>
                    <a:pt x="6440251" y="635000"/>
                  </a:lnTo>
                  <a:lnTo>
                    <a:pt x="6476436" y="660400"/>
                  </a:lnTo>
                  <a:lnTo>
                    <a:pt x="6513998" y="685800"/>
                  </a:lnTo>
                  <a:lnTo>
                    <a:pt x="6553043" y="711200"/>
                  </a:lnTo>
                  <a:lnTo>
                    <a:pt x="6593673" y="736600"/>
                  </a:lnTo>
                  <a:lnTo>
                    <a:pt x="6635991" y="762000"/>
                  </a:lnTo>
                  <a:lnTo>
                    <a:pt x="6680100" y="787400"/>
                  </a:lnTo>
                  <a:lnTo>
                    <a:pt x="6726104" y="812800"/>
                  </a:lnTo>
                  <a:lnTo>
                    <a:pt x="6774107" y="825500"/>
                  </a:lnTo>
                  <a:lnTo>
                    <a:pt x="6824210" y="850900"/>
                  </a:lnTo>
                  <a:lnTo>
                    <a:pt x="6876519" y="863600"/>
                  </a:lnTo>
                  <a:lnTo>
                    <a:pt x="6988163" y="889000"/>
                  </a:lnTo>
                  <a:lnTo>
                    <a:pt x="7109866" y="914400"/>
                  </a:lnTo>
                  <a:lnTo>
                    <a:pt x="7159072" y="927100"/>
                  </a:lnTo>
                  <a:lnTo>
                    <a:pt x="7209143" y="927100"/>
                  </a:lnTo>
                  <a:lnTo>
                    <a:pt x="7259889" y="939800"/>
                  </a:lnTo>
                  <a:lnTo>
                    <a:pt x="7311122" y="939800"/>
                  </a:lnTo>
                  <a:lnTo>
                    <a:pt x="7362655" y="952500"/>
                  </a:lnTo>
                  <a:lnTo>
                    <a:pt x="7465863" y="952500"/>
                  </a:lnTo>
                  <a:lnTo>
                    <a:pt x="7517163" y="965200"/>
                  </a:lnTo>
                  <a:lnTo>
                    <a:pt x="7568008" y="965200"/>
                  </a:lnTo>
                  <a:lnTo>
                    <a:pt x="7618210" y="977900"/>
                  </a:lnTo>
                  <a:lnTo>
                    <a:pt x="7667582" y="977900"/>
                  </a:lnTo>
                  <a:lnTo>
                    <a:pt x="7763079" y="1003300"/>
                  </a:lnTo>
                  <a:lnTo>
                    <a:pt x="7852992" y="1028700"/>
                  </a:lnTo>
                  <a:lnTo>
                    <a:pt x="7895384" y="1041400"/>
                  </a:lnTo>
                  <a:lnTo>
                    <a:pt x="7935815" y="1054100"/>
                  </a:lnTo>
                  <a:lnTo>
                    <a:pt x="7974097" y="1079500"/>
                  </a:lnTo>
                  <a:lnTo>
                    <a:pt x="8010042" y="1092200"/>
                  </a:lnTo>
                  <a:lnTo>
                    <a:pt x="8043460" y="1117600"/>
                  </a:lnTo>
                  <a:lnTo>
                    <a:pt x="8074164" y="1143000"/>
                  </a:lnTo>
                  <a:lnTo>
                    <a:pt x="8107748" y="1181100"/>
                  </a:lnTo>
                  <a:lnTo>
                    <a:pt x="8133708" y="1219200"/>
                  </a:lnTo>
                  <a:lnTo>
                    <a:pt x="8152497" y="1257300"/>
                  </a:lnTo>
                  <a:lnTo>
                    <a:pt x="8164568" y="1295400"/>
                  </a:lnTo>
                  <a:lnTo>
                    <a:pt x="8170375" y="1346200"/>
                  </a:lnTo>
                  <a:lnTo>
                    <a:pt x="8170369" y="1384300"/>
                  </a:lnTo>
                  <a:lnTo>
                    <a:pt x="8165004" y="1422400"/>
                  </a:lnTo>
                  <a:lnTo>
                    <a:pt x="8154733" y="1473200"/>
                  </a:lnTo>
                  <a:lnTo>
                    <a:pt x="8140008" y="1511300"/>
                  </a:lnTo>
                  <a:lnTo>
                    <a:pt x="8121282" y="1549400"/>
                  </a:lnTo>
                  <a:lnTo>
                    <a:pt x="8099008" y="1600200"/>
                  </a:lnTo>
                  <a:lnTo>
                    <a:pt x="8073639" y="1638300"/>
                  </a:lnTo>
                  <a:lnTo>
                    <a:pt x="8045627" y="1676400"/>
                  </a:lnTo>
                  <a:lnTo>
                    <a:pt x="8015433" y="1714500"/>
                  </a:lnTo>
                  <a:lnTo>
                    <a:pt x="7983726" y="1752600"/>
                  </a:lnTo>
                  <a:lnTo>
                    <a:pt x="7950969" y="1790700"/>
                  </a:lnTo>
                  <a:lnTo>
                    <a:pt x="7884150" y="1866900"/>
                  </a:lnTo>
                  <a:lnTo>
                    <a:pt x="7851013" y="1905000"/>
                  </a:lnTo>
                  <a:lnTo>
                    <a:pt x="7818674" y="1943100"/>
                  </a:lnTo>
                  <a:lnTo>
                    <a:pt x="7787594" y="1981200"/>
                  </a:lnTo>
                  <a:lnTo>
                    <a:pt x="7758236" y="2019300"/>
                  </a:lnTo>
                  <a:lnTo>
                    <a:pt x="7731061" y="2057400"/>
                  </a:lnTo>
                  <a:lnTo>
                    <a:pt x="7706531" y="2095500"/>
                  </a:lnTo>
                  <a:lnTo>
                    <a:pt x="7685109" y="2133600"/>
                  </a:lnTo>
                  <a:lnTo>
                    <a:pt x="7667256" y="2171700"/>
                  </a:lnTo>
                  <a:lnTo>
                    <a:pt x="7652945" y="2222500"/>
                  </a:lnTo>
                  <a:lnTo>
                    <a:pt x="7643135" y="2260600"/>
                  </a:lnTo>
                  <a:lnTo>
                    <a:pt x="7637592" y="2311400"/>
                  </a:lnTo>
                  <a:lnTo>
                    <a:pt x="7636081" y="2349500"/>
                  </a:lnTo>
                  <a:lnTo>
                    <a:pt x="7638369" y="2400300"/>
                  </a:lnTo>
                  <a:lnTo>
                    <a:pt x="7644222" y="2438400"/>
                  </a:lnTo>
                  <a:lnTo>
                    <a:pt x="7653405" y="2489200"/>
                  </a:lnTo>
                  <a:lnTo>
                    <a:pt x="7665684" y="2527300"/>
                  </a:lnTo>
                  <a:lnTo>
                    <a:pt x="7680826" y="2565400"/>
                  </a:lnTo>
                  <a:lnTo>
                    <a:pt x="7698597" y="2616200"/>
                  </a:lnTo>
                  <a:lnTo>
                    <a:pt x="7718761" y="2654300"/>
                  </a:lnTo>
                  <a:lnTo>
                    <a:pt x="7741086" y="2705100"/>
                  </a:lnTo>
                  <a:lnTo>
                    <a:pt x="7765338" y="2743200"/>
                  </a:lnTo>
                  <a:lnTo>
                    <a:pt x="7791282" y="2781300"/>
                  </a:lnTo>
                  <a:lnTo>
                    <a:pt x="7818684" y="2832100"/>
                  </a:lnTo>
                  <a:lnTo>
                    <a:pt x="7847310" y="2870200"/>
                  </a:lnTo>
                  <a:lnTo>
                    <a:pt x="7876926" y="2908300"/>
                  </a:lnTo>
                  <a:lnTo>
                    <a:pt x="7907299" y="2946400"/>
                  </a:lnTo>
                  <a:lnTo>
                    <a:pt x="7938206" y="2997200"/>
                  </a:lnTo>
                  <a:lnTo>
                    <a:pt x="8064098" y="3149600"/>
                  </a:lnTo>
                  <a:lnTo>
                    <a:pt x="8095027" y="3187700"/>
                  </a:lnTo>
                  <a:lnTo>
                    <a:pt x="8125295" y="3238500"/>
                  </a:lnTo>
                  <a:lnTo>
                    <a:pt x="8154680" y="3276600"/>
                  </a:lnTo>
                  <a:lnTo>
                    <a:pt x="8182960" y="3314700"/>
                  </a:lnTo>
                  <a:lnTo>
                    <a:pt x="8209914" y="3352800"/>
                  </a:lnTo>
                  <a:lnTo>
                    <a:pt x="8235318" y="3390900"/>
                  </a:lnTo>
                  <a:lnTo>
                    <a:pt x="8258952" y="3441700"/>
                  </a:lnTo>
                  <a:lnTo>
                    <a:pt x="8280594" y="3479800"/>
                  </a:lnTo>
                  <a:lnTo>
                    <a:pt x="8300022" y="3517900"/>
                  </a:lnTo>
                  <a:lnTo>
                    <a:pt x="8317013" y="3568700"/>
                  </a:lnTo>
                  <a:lnTo>
                    <a:pt x="8331346" y="3606800"/>
                  </a:lnTo>
                  <a:lnTo>
                    <a:pt x="8342800" y="3657600"/>
                  </a:lnTo>
                  <a:lnTo>
                    <a:pt x="8351151" y="3695700"/>
                  </a:lnTo>
                  <a:lnTo>
                    <a:pt x="8355211" y="3733800"/>
                  </a:lnTo>
                  <a:lnTo>
                    <a:pt x="8355873" y="3771900"/>
                  </a:lnTo>
                  <a:lnTo>
                    <a:pt x="8353185" y="3810000"/>
                  </a:lnTo>
                  <a:lnTo>
                    <a:pt x="8347191" y="3860800"/>
                  </a:lnTo>
                  <a:lnTo>
                    <a:pt x="8337939" y="3898900"/>
                  </a:lnTo>
                  <a:lnTo>
                    <a:pt x="8325474" y="3937000"/>
                  </a:lnTo>
                  <a:lnTo>
                    <a:pt x="8309842" y="3975100"/>
                  </a:lnTo>
                  <a:lnTo>
                    <a:pt x="8291090" y="4013200"/>
                  </a:lnTo>
                  <a:lnTo>
                    <a:pt x="8269262" y="4038600"/>
                  </a:lnTo>
                  <a:lnTo>
                    <a:pt x="8244405" y="4076700"/>
                  </a:lnTo>
                  <a:lnTo>
                    <a:pt x="8216565" y="4114800"/>
                  </a:lnTo>
                  <a:lnTo>
                    <a:pt x="8185789" y="4140200"/>
                  </a:lnTo>
                  <a:lnTo>
                    <a:pt x="8152121" y="4178300"/>
                  </a:lnTo>
                  <a:lnTo>
                    <a:pt x="8115609" y="4203700"/>
                  </a:lnTo>
                  <a:lnTo>
                    <a:pt x="8076297" y="4229100"/>
                  </a:lnTo>
                  <a:lnTo>
                    <a:pt x="8034232" y="4254500"/>
                  </a:lnTo>
                  <a:lnTo>
                    <a:pt x="7989461" y="4279900"/>
                  </a:lnTo>
                  <a:lnTo>
                    <a:pt x="7942028" y="4292600"/>
                  </a:lnTo>
                  <a:lnTo>
                    <a:pt x="7891980" y="4305300"/>
                  </a:lnTo>
                  <a:lnTo>
                    <a:pt x="7839363" y="4318000"/>
                  </a:lnTo>
                  <a:lnTo>
                    <a:pt x="7784223" y="4330700"/>
                  </a:lnTo>
                  <a:lnTo>
                    <a:pt x="7747953" y="4330700"/>
                  </a:lnTo>
                  <a:lnTo>
                    <a:pt x="7711405" y="4343400"/>
                  </a:lnTo>
                  <a:lnTo>
                    <a:pt x="9144025" y="4343400"/>
                  </a:lnTo>
                  <a:lnTo>
                    <a:pt x="9144025" y="76200"/>
                  </a:lnTo>
                  <a:close/>
                </a:path>
                <a:path w="9144635" h="5143500">
                  <a:moveTo>
                    <a:pt x="7197463" y="4305300"/>
                  </a:moveTo>
                  <a:lnTo>
                    <a:pt x="7046882" y="4305300"/>
                  </a:lnTo>
                  <a:lnTo>
                    <a:pt x="6992742" y="4318000"/>
                  </a:lnTo>
                  <a:lnTo>
                    <a:pt x="7245866" y="4318000"/>
                  </a:lnTo>
                  <a:lnTo>
                    <a:pt x="7197463" y="4305300"/>
                  </a:lnTo>
                  <a:close/>
                </a:path>
                <a:path w="9144635" h="5143500">
                  <a:moveTo>
                    <a:pt x="3916133" y="457200"/>
                  </a:moveTo>
                  <a:lnTo>
                    <a:pt x="3588231" y="457200"/>
                  </a:lnTo>
                  <a:lnTo>
                    <a:pt x="3639625" y="469900"/>
                  </a:lnTo>
                  <a:lnTo>
                    <a:pt x="3864147" y="469900"/>
                  </a:lnTo>
                  <a:lnTo>
                    <a:pt x="3916133" y="457200"/>
                  </a:lnTo>
                  <a:close/>
                </a:path>
                <a:path w="9144635" h="5143500">
                  <a:moveTo>
                    <a:pt x="4018859" y="444500"/>
                  </a:moveTo>
                  <a:lnTo>
                    <a:pt x="3486169" y="444500"/>
                  </a:lnTo>
                  <a:lnTo>
                    <a:pt x="3537091" y="457200"/>
                  </a:lnTo>
                  <a:lnTo>
                    <a:pt x="3967695" y="457200"/>
                  </a:lnTo>
                  <a:lnTo>
                    <a:pt x="4018859" y="444500"/>
                  </a:lnTo>
                  <a:close/>
                </a:path>
                <a:path w="9144635" h="5143500">
                  <a:moveTo>
                    <a:pt x="4489864" y="330200"/>
                  </a:moveTo>
                  <a:lnTo>
                    <a:pt x="2827769" y="330200"/>
                  </a:lnTo>
                  <a:lnTo>
                    <a:pt x="2879463" y="342900"/>
                  </a:lnTo>
                  <a:lnTo>
                    <a:pt x="2930591" y="342900"/>
                  </a:lnTo>
                  <a:lnTo>
                    <a:pt x="3031676" y="368300"/>
                  </a:lnTo>
                  <a:lnTo>
                    <a:pt x="3082275" y="368300"/>
                  </a:lnTo>
                  <a:lnTo>
                    <a:pt x="3233557" y="406400"/>
                  </a:lnTo>
                  <a:lnTo>
                    <a:pt x="3283935" y="406400"/>
                  </a:lnTo>
                  <a:lnTo>
                    <a:pt x="3435429" y="444500"/>
                  </a:lnTo>
                  <a:lnTo>
                    <a:pt x="4069651" y="444500"/>
                  </a:lnTo>
                  <a:lnTo>
                    <a:pt x="4465580" y="342900"/>
                  </a:lnTo>
                  <a:lnTo>
                    <a:pt x="4489864" y="330200"/>
                  </a:lnTo>
                  <a:close/>
                </a:path>
              </a:pathLst>
            </a:custGeom>
            <a:solidFill>
              <a:srgbClr val="2A4D7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9144635" cy="5143500"/>
            </a:xfrm>
            <a:custGeom>
              <a:avLst/>
              <a:gdLst/>
              <a:ahLst/>
              <a:cxnLst/>
              <a:rect l="l" t="t" r="r" b="b"/>
              <a:pathLst>
                <a:path w="9144635" h="5143500">
                  <a:moveTo>
                    <a:pt x="1094625" y="0"/>
                  </a:moveTo>
                  <a:lnTo>
                    <a:pt x="0" y="0"/>
                  </a:lnTo>
                  <a:lnTo>
                    <a:pt x="0" y="557618"/>
                  </a:lnTo>
                  <a:lnTo>
                    <a:pt x="45402" y="525475"/>
                  </a:lnTo>
                  <a:lnTo>
                    <a:pt x="92468" y="495947"/>
                  </a:lnTo>
                  <a:lnTo>
                    <a:pt x="141097" y="469061"/>
                  </a:lnTo>
                  <a:lnTo>
                    <a:pt x="191236" y="444855"/>
                  </a:lnTo>
                  <a:lnTo>
                    <a:pt x="236004" y="425056"/>
                  </a:lnTo>
                  <a:lnTo>
                    <a:pt x="281266" y="406323"/>
                  </a:lnTo>
                  <a:lnTo>
                    <a:pt x="326910" y="388467"/>
                  </a:lnTo>
                  <a:lnTo>
                    <a:pt x="372833" y="371246"/>
                  </a:lnTo>
                  <a:lnTo>
                    <a:pt x="557403" y="304571"/>
                  </a:lnTo>
                  <a:lnTo>
                    <a:pt x="603275" y="287375"/>
                  </a:lnTo>
                  <a:lnTo>
                    <a:pt x="648843" y="269557"/>
                  </a:lnTo>
                  <a:lnTo>
                    <a:pt x="694004" y="250875"/>
                  </a:lnTo>
                  <a:lnTo>
                    <a:pt x="738670" y="231127"/>
                  </a:lnTo>
                  <a:lnTo>
                    <a:pt x="782739" y="210108"/>
                  </a:lnTo>
                  <a:lnTo>
                    <a:pt x="826096" y="187604"/>
                  </a:lnTo>
                  <a:lnTo>
                    <a:pt x="868680" y="163385"/>
                  </a:lnTo>
                  <a:lnTo>
                    <a:pt x="908177" y="138823"/>
                  </a:lnTo>
                  <a:lnTo>
                    <a:pt x="946734" y="112903"/>
                  </a:lnTo>
                  <a:lnTo>
                    <a:pt x="984516" y="85839"/>
                  </a:lnTo>
                  <a:lnTo>
                    <a:pt x="1021664" y="57848"/>
                  </a:lnTo>
                  <a:lnTo>
                    <a:pt x="1058303" y="29159"/>
                  </a:lnTo>
                  <a:lnTo>
                    <a:pt x="1094625" y="0"/>
                  </a:lnTo>
                  <a:close/>
                </a:path>
                <a:path w="9144635" h="5143500">
                  <a:moveTo>
                    <a:pt x="2284082" y="5143500"/>
                  </a:moveTo>
                  <a:lnTo>
                    <a:pt x="2239886" y="5117706"/>
                  </a:lnTo>
                  <a:lnTo>
                    <a:pt x="2195512" y="5092649"/>
                  </a:lnTo>
                  <a:lnTo>
                    <a:pt x="2150884" y="5068544"/>
                  </a:lnTo>
                  <a:lnTo>
                    <a:pt x="2105977" y="5045646"/>
                  </a:lnTo>
                  <a:lnTo>
                    <a:pt x="2060740" y="5024158"/>
                  </a:lnTo>
                  <a:lnTo>
                    <a:pt x="2015147" y="5004333"/>
                  </a:lnTo>
                  <a:lnTo>
                    <a:pt x="1969147" y="4986388"/>
                  </a:lnTo>
                  <a:lnTo>
                    <a:pt x="1922703" y="4970551"/>
                  </a:lnTo>
                  <a:lnTo>
                    <a:pt x="1875764" y="4957051"/>
                  </a:lnTo>
                  <a:lnTo>
                    <a:pt x="1828317" y="4946116"/>
                  </a:lnTo>
                  <a:lnTo>
                    <a:pt x="1780286" y="4937976"/>
                  </a:lnTo>
                  <a:lnTo>
                    <a:pt x="1731657" y="4932858"/>
                  </a:lnTo>
                  <a:lnTo>
                    <a:pt x="1675549" y="4930826"/>
                  </a:lnTo>
                  <a:lnTo>
                    <a:pt x="1626908" y="4932197"/>
                  </a:lnTo>
                  <a:lnTo>
                    <a:pt x="1578267" y="4936045"/>
                  </a:lnTo>
                  <a:lnTo>
                    <a:pt x="1529626" y="4941976"/>
                  </a:lnTo>
                  <a:lnTo>
                    <a:pt x="1481010" y="4949634"/>
                  </a:lnTo>
                  <a:lnTo>
                    <a:pt x="1432420" y="4958613"/>
                  </a:lnTo>
                  <a:lnTo>
                    <a:pt x="1383855" y="4968557"/>
                  </a:lnTo>
                  <a:lnTo>
                    <a:pt x="1238554" y="5000269"/>
                  </a:lnTo>
                  <a:lnTo>
                    <a:pt x="1190282" y="5010213"/>
                  </a:lnTo>
                  <a:lnTo>
                    <a:pt x="1142111" y="5019192"/>
                  </a:lnTo>
                  <a:lnTo>
                    <a:pt x="1094054" y="5026850"/>
                  </a:lnTo>
                  <a:lnTo>
                    <a:pt x="1046124" y="5032781"/>
                  </a:lnTo>
                  <a:lnTo>
                    <a:pt x="998334" y="5036629"/>
                  </a:lnTo>
                  <a:lnTo>
                    <a:pt x="950696" y="5037988"/>
                  </a:lnTo>
                  <a:lnTo>
                    <a:pt x="905649" y="5036655"/>
                  </a:lnTo>
                  <a:lnTo>
                    <a:pt x="860767" y="5032413"/>
                  </a:lnTo>
                  <a:lnTo>
                    <a:pt x="816051" y="5024958"/>
                  </a:lnTo>
                  <a:lnTo>
                    <a:pt x="771525" y="5013960"/>
                  </a:lnTo>
                  <a:lnTo>
                    <a:pt x="725665" y="4998618"/>
                  </a:lnTo>
                  <a:lnTo>
                    <a:pt x="681634" y="4979733"/>
                  </a:lnTo>
                  <a:lnTo>
                    <a:pt x="639305" y="4957572"/>
                  </a:lnTo>
                  <a:lnTo>
                    <a:pt x="598601" y="4932426"/>
                  </a:lnTo>
                  <a:lnTo>
                    <a:pt x="559422" y="4904562"/>
                  </a:lnTo>
                  <a:lnTo>
                    <a:pt x="521665" y="4874260"/>
                  </a:lnTo>
                  <a:lnTo>
                    <a:pt x="485228" y="4841786"/>
                  </a:lnTo>
                  <a:lnTo>
                    <a:pt x="450011" y="4807420"/>
                  </a:lnTo>
                  <a:lnTo>
                    <a:pt x="415937" y="4771441"/>
                  </a:lnTo>
                  <a:lnTo>
                    <a:pt x="382892" y="4734115"/>
                  </a:lnTo>
                  <a:lnTo>
                    <a:pt x="350774" y="4695736"/>
                  </a:lnTo>
                  <a:lnTo>
                    <a:pt x="319493" y="4656569"/>
                  </a:lnTo>
                  <a:lnTo>
                    <a:pt x="288963" y="4616894"/>
                  </a:lnTo>
                  <a:lnTo>
                    <a:pt x="259067" y="4576965"/>
                  </a:lnTo>
                  <a:lnTo>
                    <a:pt x="200126" y="4496511"/>
                  </a:lnTo>
                  <a:lnTo>
                    <a:pt x="170573" y="4455541"/>
                  </a:lnTo>
                  <a:lnTo>
                    <a:pt x="141160" y="4414202"/>
                  </a:lnTo>
                  <a:lnTo>
                    <a:pt x="112001" y="4372483"/>
                  </a:lnTo>
                  <a:lnTo>
                    <a:pt x="83197" y="4330357"/>
                  </a:lnTo>
                  <a:lnTo>
                    <a:pt x="54851" y="4287837"/>
                  </a:lnTo>
                  <a:lnTo>
                    <a:pt x="27089" y="4244899"/>
                  </a:lnTo>
                  <a:lnTo>
                    <a:pt x="0" y="4201528"/>
                  </a:lnTo>
                  <a:lnTo>
                    <a:pt x="0" y="5143500"/>
                  </a:lnTo>
                  <a:lnTo>
                    <a:pt x="2284082" y="5143500"/>
                  </a:lnTo>
                  <a:close/>
                </a:path>
                <a:path w="9144635" h="5143500">
                  <a:moveTo>
                    <a:pt x="9144025" y="3011640"/>
                  </a:moveTo>
                  <a:lnTo>
                    <a:pt x="9118740" y="3054629"/>
                  </a:lnTo>
                  <a:lnTo>
                    <a:pt x="9093784" y="3097898"/>
                  </a:lnTo>
                  <a:lnTo>
                    <a:pt x="9069337" y="3141446"/>
                  </a:lnTo>
                  <a:lnTo>
                    <a:pt x="9045537" y="3185287"/>
                  </a:lnTo>
                  <a:lnTo>
                    <a:pt x="9022537" y="3229432"/>
                  </a:lnTo>
                  <a:lnTo>
                    <a:pt x="9000490" y="3273895"/>
                  </a:lnTo>
                  <a:lnTo>
                    <a:pt x="8979560" y="3318687"/>
                  </a:lnTo>
                  <a:lnTo>
                    <a:pt x="8959888" y="3363798"/>
                  </a:lnTo>
                  <a:lnTo>
                    <a:pt x="8941651" y="3409251"/>
                  </a:lnTo>
                  <a:lnTo>
                    <a:pt x="8924988" y="3455060"/>
                  </a:lnTo>
                  <a:lnTo>
                    <a:pt x="8910053" y="3501225"/>
                  </a:lnTo>
                  <a:lnTo>
                    <a:pt x="8897010" y="3547757"/>
                  </a:lnTo>
                  <a:lnTo>
                    <a:pt x="8886012" y="3594658"/>
                  </a:lnTo>
                  <a:lnTo>
                    <a:pt x="8877198" y="3641953"/>
                  </a:lnTo>
                  <a:lnTo>
                    <a:pt x="8870747" y="3689642"/>
                  </a:lnTo>
                  <a:lnTo>
                    <a:pt x="8866797" y="3737724"/>
                  </a:lnTo>
                  <a:lnTo>
                    <a:pt x="8865502" y="3786225"/>
                  </a:lnTo>
                  <a:lnTo>
                    <a:pt x="8867038" y="3835146"/>
                  </a:lnTo>
                  <a:lnTo>
                    <a:pt x="8871458" y="3884955"/>
                  </a:lnTo>
                  <a:lnTo>
                    <a:pt x="8878468" y="3934358"/>
                  </a:lnTo>
                  <a:lnTo>
                    <a:pt x="8887498" y="3983431"/>
                  </a:lnTo>
                  <a:lnTo>
                    <a:pt x="8898039" y="4032275"/>
                  </a:lnTo>
                  <a:lnTo>
                    <a:pt x="8909533" y="4080967"/>
                  </a:lnTo>
                  <a:lnTo>
                    <a:pt x="8933269" y="4178274"/>
                  </a:lnTo>
                  <a:lnTo>
                    <a:pt x="8944432" y="4227068"/>
                  </a:lnTo>
                  <a:lnTo>
                    <a:pt x="8954414" y="4276064"/>
                  </a:lnTo>
                  <a:lnTo>
                    <a:pt x="8962669" y="4325366"/>
                  </a:lnTo>
                  <a:lnTo>
                    <a:pt x="8968511" y="4375455"/>
                  </a:lnTo>
                  <a:lnTo>
                    <a:pt x="8971229" y="4426343"/>
                  </a:lnTo>
                  <a:lnTo>
                    <a:pt x="8970480" y="4477436"/>
                  </a:lnTo>
                  <a:lnTo>
                    <a:pt x="8965933" y="4528083"/>
                  </a:lnTo>
                  <a:lnTo>
                    <a:pt x="8957259" y="4577677"/>
                  </a:lnTo>
                  <a:lnTo>
                    <a:pt x="8944153" y="4625581"/>
                  </a:lnTo>
                  <a:lnTo>
                    <a:pt x="8926271" y="4671161"/>
                  </a:lnTo>
                  <a:lnTo>
                    <a:pt x="8903284" y="4713795"/>
                  </a:lnTo>
                  <a:lnTo>
                    <a:pt x="8874887" y="4752873"/>
                  </a:lnTo>
                  <a:lnTo>
                    <a:pt x="8840724" y="4787735"/>
                  </a:lnTo>
                  <a:lnTo>
                    <a:pt x="8799309" y="4818837"/>
                  </a:lnTo>
                  <a:lnTo>
                    <a:pt x="8755062" y="4842738"/>
                  </a:lnTo>
                  <a:lnTo>
                    <a:pt x="8708314" y="4860391"/>
                  </a:lnTo>
                  <a:lnTo>
                    <a:pt x="8659419" y="4872736"/>
                  </a:lnTo>
                  <a:lnTo>
                    <a:pt x="8608720" y="4880686"/>
                  </a:lnTo>
                  <a:lnTo>
                    <a:pt x="8556561" y="4885207"/>
                  </a:lnTo>
                  <a:lnTo>
                    <a:pt x="8503298" y="4887239"/>
                  </a:lnTo>
                  <a:lnTo>
                    <a:pt x="8449259" y="4887696"/>
                  </a:lnTo>
                  <a:lnTo>
                    <a:pt x="8376869" y="4887544"/>
                  </a:lnTo>
                  <a:lnTo>
                    <a:pt x="8322069" y="4888027"/>
                  </a:lnTo>
                  <a:lnTo>
                    <a:pt x="8267662" y="4890084"/>
                  </a:lnTo>
                  <a:lnTo>
                    <a:pt x="8213992" y="4894694"/>
                  </a:lnTo>
                  <a:lnTo>
                    <a:pt x="8161401" y="4902784"/>
                  </a:lnTo>
                  <a:lnTo>
                    <a:pt x="8112138" y="4914481"/>
                  </a:lnTo>
                  <a:lnTo>
                    <a:pt x="8064373" y="4929898"/>
                  </a:lnTo>
                  <a:lnTo>
                    <a:pt x="8017954" y="4948682"/>
                  </a:lnTo>
                  <a:lnTo>
                    <a:pt x="7972730" y="4970450"/>
                  </a:lnTo>
                  <a:lnTo>
                    <a:pt x="7928559" y="4994859"/>
                  </a:lnTo>
                  <a:lnTo>
                    <a:pt x="7885290" y="5021529"/>
                  </a:lnTo>
                  <a:lnTo>
                    <a:pt x="7842783" y="5050091"/>
                  </a:lnTo>
                  <a:lnTo>
                    <a:pt x="7800873" y="5080178"/>
                  </a:lnTo>
                  <a:lnTo>
                    <a:pt x="7759433" y="5111445"/>
                  </a:lnTo>
                  <a:lnTo>
                    <a:pt x="7718298" y="5143487"/>
                  </a:lnTo>
                  <a:lnTo>
                    <a:pt x="9144025" y="5143487"/>
                  </a:lnTo>
                  <a:lnTo>
                    <a:pt x="9144025" y="3011640"/>
                  </a:lnTo>
                  <a:close/>
                </a:path>
                <a:path w="9144635" h="5143500">
                  <a:moveTo>
                    <a:pt x="9144025" y="0"/>
                  </a:moveTo>
                  <a:lnTo>
                    <a:pt x="8449856" y="0"/>
                  </a:lnTo>
                  <a:lnTo>
                    <a:pt x="8469401" y="28422"/>
                  </a:lnTo>
                  <a:lnTo>
                    <a:pt x="8487550" y="57734"/>
                  </a:lnTo>
                  <a:lnTo>
                    <a:pt x="8519566" y="119214"/>
                  </a:lnTo>
                  <a:lnTo>
                    <a:pt x="8538388" y="164604"/>
                  </a:lnTo>
                  <a:lnTo>
                    <a:pt x="8554288" y="210972"/>
                  </a:lnTo>
                  <a:lnTo>
                    <a:pt x="8567712" y="258178"/>
                  </a:lnTo>
                  <a:lnTo>
                    <a:pt x="8579066" y="306057"/>
                  </a:lnTo>
                  <a:lnTo>
                    <a:pt x="8588781" y="354495"/>
                  </a:lnTo>
                  <a:lnTo>
                    <a:pt x="8597290" y="403339"/>
                  </a:lnTo>
                  <a:lnTo>
                    <a:pt x="8605012" y="452450"/>
                  </a:lnTo>
                  <a:lnTo>
                    <a:pt x="8619833" y="550926"/>
                  </a:lnTo>
                  <a:lnTo>
                    <a:pt x="8627770" y="600011"/>
                  </a:lnTo>
                  <a:lnTo>
                    <a:pt x="8636622" y="648817"/>
                  </a:lnTo>
                  <a:lnTo>
                    <a:pt x="8646833" y="697179"/>
                  </a:lnTo>
                  <a:lnTo>
                    <a:pt x="8658822" y="744982"/>
                  </a:lnTo>
                  <a:lnTo>
                    <a:pt x="8673020" y="792086"/>
                  </a:lnTo>
                  <a:lnTo>
                    <a:pt x="8689848" y="838339"/>
                  </a:lnTo>
                  <a:lnTo>
                    <a:pt x="8709203" y="882650"/>
                  </a:lnTo>
                  <a:lnTo>
                    <a:pt x="8731009" y="925474"/>
                  </a:lnTo>
                  <a:lnTo>
                    <a:pt x="8755075" y="966952"/>
                  </a:lnTo>
                  <a:lnTo>
                    <a:pt x="8781174" y="1007173"/>
                  </a:lnTo>
                  <a:lnTo>
                    <a:pt x="8809114" y="1046276"/>
                  </a:lnTo>
                  <a:lnTo>
                    <a:pt x="8838679" y="1084389"/>
                  </a:lnTo>
                  <a:lnTo>
                    <a:pt x="8869667" y="1121613"/>
                  </a:lnTo>
                  <a:lnTo>
                    <a:pt x="8901874" y="1158087"/>
                  </a:lnTo>
                  <a:lnTo>
                    <a:pt x="8935098" y="1193914"/>
                  </a:lnTo>
                  <a:lnTo>
                    <a:pt x="8969108" y="1229245"/>
                  </a:lnTo>
                  <a:lnTo>
                    <a:pt x="9003728" y="1264170"/>
                  </a:lnTo>
                  <a:lnTo>
                    <a:pt x="9144025" y="1402410"/>
                  </a:lnTo>
                  <a:lnTo>
                    <a:pt x="9144025" y="0"/>
                  </a:lnTo>
                  <a:close/>
                </a:path>
              </a:pathLst>
            </a:custGeom>
            <a:solidFill>
              <a:srgbClr val="2A4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7934" y="1224785"/>
            <a:ext cx="49149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  <a:tabLst>
                <a:tab pos="2022475" algn="l"/>
                <a:tab pos="3485515" algn="l"/>
              </a:tabLst>
            </a:pPr>
            <a:r>
              <a:rPr sz="6000" spc="-140" dirty="0"/>
              <a:t>Partes</a:t>
            </a:r>
            <a:r>
              <a:rPr sz="6000" spc="-265" dirty="0"/>
              <a:t> </a:t>
            </a:r>
            <a:r>
              <a:rPr sz="6000" spc="-25" dirty="0"/>
              <a:t>de</a:t>
            </a:r>
            <a:r>
              <a:rPr sz="6000" dirty="0"/>
              <a:t>	</a:t>
            </a:r>
            <a:r>
              <a:rPr sz="6000" spc="-280" dirty="0"/>
              <a:t>una </a:t>
            </a:r>
            <a:r>
              <a:rPr sz="6000" spc="-20" dirty="0"/>
              <a:t>Nave</a:t>
            </a:r>
            <a:r>
              <a:rPr sz="6000" dirty="0"/>
              <a:t>	</a:t>
            </a:r>
            <a:r>
              <a:rPr sz="6000" spc="-220" dirty="0"/>
              <a:t>Espacial</a:t>
            </a:r>
            <a:endParaRPr sz="6000" dirty="0"/>
          </a:p>
        </p:txBody>
      </p:sp>
      <p:sp>
        <p:nvSpPr>
          <p:cNvPr id="7" name="object 7"/>
          <p:cNvSpPr/>
          <p:nvPr/>
        </p:nvSpPr>
        <p:spPr>
          <a:xfrm>
            <a:off x="3657600" y="33033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1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400288" y="1682495"/>
            <a:ext cx="713740" cy="713740"/>
            <a:chOff x="8400288" y="1682495"/>
            <a:chExt cx="713740" cy="7137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0288" y="1682495"/>
              <a:ext cx="713231" cy="7132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7972" y="1969824"/>
              <a:ext cx="137134" cy="13713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776215" y="160020"/>
            <a:ext cx="1339850" cy="1237615"/>
            <a:chOff x="4776215" y="160020"/>
            <a:chExt cx="1339850" cy="12376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6859" y="160020"/>
              <a:ext cx="758951" cy="7589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4859" y="447413"/>
              <a:ext cx="182867" cy="1841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6215" y="432815"/>
              <a:ext cx="667512" cy="6675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63493" y="720737"/>
              <a:ext cx="92075" cy="91440"/>
            </a:xfrm>
            <a:custGeom>
              <a:avLst/>
              <a:gdLst/>
              <a:ahLst/>
              <a:cxnLst/>
              <a:rect l="l" t="t" r="r" b="b"/>
              <a:pathLst>
                <a:path w="92075" h="91440">
                  <a:moveTo>
                    <a:pt x="45707" y="0"/>
                  </a:moveTo>
                  <a:lnTo>
                    <a:pt x="0" y="45707"/>
                  </a:lnTo>
                  <a:lnTo>
                    <a:pt x="45707" y="91401"/>
                  </a:lnTo>
                  <a:lnTo>
                    <a:pt x="91452" y="4570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8759" y="623316"/>
              <a:ext cx="772667" cy="7741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7107" y="911299"/>
              <a:ext cx="196075" cy="19889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396228" y="-19050"/>
            <a:ext cx="2767330" cy="1532890"/>
            <a:chOff x="6396228" y="-19050"/>
            <a:chExt cx="2767330" cy="1532890"/>
          </a:xfrm>
        </p:grpSpPr>
        <p:sp>
          <p:nvSpPr>
            <p:cNvPr id="19" name="object 19"/>
            <p:cNvSpPr/>
            <p:nvPr/>
          </p:nvSpPr>
          <p:spPr>
            <a:xfrm>
              <a:off x="7673373" y="0"/>
              <a:ext cx="1470660" cy="1362710"/>
            </a:xfrm>
            <a:custGeom>
              <a:avLst/>
              <a:gdLst/>
              <a:ahLst/>
              <a:cxnLst/>
              <a:rect l="l" t="t" r="r" b="b"/>
              <a:pathLst>
                <a:path w="1470659" h="1362710">
                  <a:moveTo>
                    <a:pt x="1470626" y="1290809"/>
                  </a:moveTo>
                  <a:lnTo>
                    <a:pt x="1407990" y="1312878"/>
                  </a:lnTo>
                  <a:lnTo>
                    <a:pt x="1363645" y="1325761"/>
                  </a:lnTo>
                  <a:lnTo>
                    <a:pt x="1318539" y="1336783"/>
                  </a:lnTo>
                  <a:lnTo>
                    <a:pt x="1272717" y="1345899"/>
                  </a:lnTo>
                  <a:lnTo>
                    <a:pt x="1226223" y="1353067"/>
                  </a:lnTo>
                  <a:lnTo>
                    <a:pt x="1179100" y="1358241"/>
                  </a:lnTo>
                  <a:lnTo>
                    <a:pt x="1131392" y="1361377"/>
                  </a:lnTo>
                  <a:lnTo>
                    <a:pt x="1083144" y="1362433"/>
                  </a:lnTo>
                  <a:lnTo>
                    <a:pt x="1034897" y="1361377"/>
                  </a:lnTo>
                  <a:lnTo>
                    <a:pt x="987189" y="1358241"/>
                  </a:lnTo>
                  <a:lnTo>
                    <a:pt x="940066" y="1353067"/>
                  </a:lnTo>
                  <a:lnTo>
                    <a:pt x="893572" y="1345899"/>
                  </a:lnTo>
                  <a:lnTo>
                    <a:pt x="847750" y="1336783"/>
                  </a:lnTo>
                  <a:lnTo>
                    <a:pt x="802645" y="1325761"/>
                  </a:lnTo>
                  <a:lnTo>
                    <a:pt x="758300" y="1312878"/>
                  </a:lnTo>
                  <a:lnTo>
                    <a:pt x="714760" y="1298178"/>
                  </a:lnTo>
                  <a:lnTo>
                    <a:pt x="672069" y="1281704"/>
                  </a:lnTo>
                  <a:lnTo>
                    <a:pt x="630270" y="1263502"/>
                  </a:lnTo>
                  <a:lnTo>
                    <a:pt x="589408" y="1243614"/>
                  </a:lnTo>
                  <a:lnTo>
                    <a:pt x="549527" y="1222086"/>
                  </a:lnTo>
                  <a:lnTo>
                    <a:pt x="510670" y="1198960"/>
                  </a:lnTo>
                  <a:lnTo>
                    <a:pt x="472883" y="1174281"/>
                  </a:lnTo>
                  <a:lnTo>
                    <a:pt x="436208" y="1148093"/>
                  </a:lnTo>
                  <a:lnTo>
                    <a:pt x="400689" y="1120441"/>
                  </a:lnTo>
                  <a:lnTo>
                    <a:pt x="366372" y="1091367"/>
                  </a:lnTo>
                  <a:lnTo>
                    <a:pt x="333300" y="1060916"/>
                  </a:lnTo>
                  <a:lnTo>
                    <a:pt x="301516" y="1029133"/>
                  </a:lnTo>
                  <a:lnTo>
                    <a:pt x="271065" y="996060"/>
                  </a:lnTo>
                  <a:lnTo>
                    <a:pt x="241992" y="961743"/>
                  </a:lnTo>
                  <a:lnTo>
                    <a:pt x="214339" y="926225"/>
                  </a:lnTo>
                  <a:lnTo>
                    <a:pt x="188151" y="889549"/>
                  </a:lnTo>
                  <a:lnTo>
                    <a:pt x="163472" y="851762"/>
                  </a:lnTo>
                  <a:lnTo>
                    <a:pt x="140346" y="812905"/>
                  </a:lnTo>
                  <a:lnTo>
                    <a:pt x="118818" y="773024"/>
                  </a:lnTo>
                  <a:lnTo>
                    <a:pt x="98930" y="732162"/>
                  </a:lnTo>
                  <a:lnTo>
                    <a:pt x="80728" y="690363"/>
                  </a:lnTo>
                  <a:lnTo>
                    <a:pt x="64254" y="647672"/>
                  </a:lnTo>
                  <a:lnTo>
                    <a:pt x="49554" y="604132"/>
                  </a:lnTo>
                  <a:lnTo>
                    <a:pt x="36671" y="559787"/>
                  </a:lnTo>
                  <a:lnTo>
                    <a:pt x="25649" y="514682"/>
                  </a:lnTo>
                  <a:lnTo>
                    <a:pt x="16533" y="468860"/>
                  </a:lnTo>
                  <a:lnTo>
                    <a:pt x="9366" y="422366"/>
                  </a:lnTo>
                  <a:lnTo>
                    <a:pt x="4192" y="375243"/>
                  </a:lnTo>
                  <a:lnTo>
                    <a:pt x="1055" y="327536"/>
                  </a:lnTo>
                  <a:lnTo>
                    <a:pt x="0" y="279288"/>
                  </a:lnTo>
                  <a:lnTo>
                    <a:pt x="1055" y="231040"/>
                  </a:lnTo>
                  <a:lnTo>
                    <a:pt x="4192" y="183333"/>
                  </a:lnTo>
                  <a:lnTo>
                    <a:pt x="9366" y="136210"/>
                  </a:lnTo>
                  <a:lnTo>
                    <a:pt x="16533" y="89715"/>
                  </a:lnTo>
                  <a:lnTo>
                    <a:pt x="25649" y="43894"/>
                  </a:lnTo>
                  <a:lnTo>
                    <a:pt x="36375" y="0"/>
                  </a:lnTo>
                </a:path>
              </a:pathLst>
            </a:custGeom>
            <a:ln w="381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9147" y="553548"/>
              <a:ext cx="212534" cy="2086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0440" y="441959"/>
              <a:ext cx="1205483" cy="8732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1497" y="482655"/>
              <a:ext cx="1083398" cy="7537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6228" y="623316"/>
              <a:ext cx="679703" cy="6903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12520" y="720759"/>
              <a:ext cx="447040" cy="457200"/>
            </a:xfrm>
            <a:custGeom>
              <a:avLst/>
              <a:gdLst/>
              <a:ahLst/>
              <a:cxnLst/>
              <a:rect l="l" t="t" r="r" b="b"/>
              <a:pathLst>
                <a:path w="447040" h="457200">
                  <a:moveTo>
                    <a:pt x="223672" y="0"/>
                  </a:moveTo>
                  <a:lnTo>
                    <a:pt x="192341" y="2241"/>
                  </a:lnTo>
                  <a:lnTo>
                    <a:pt x="161370" y="8996"/>
                  </a:lnTo>
                  <a:lnTo>
                    <a:pt x="131255" y="20311"/>
                  </a:lnTo>
                  <a:lnTo>
                    <a:pt x="102488" y="36233"/>
                  </a:lnTo>
                  <a:lnTo>
                    <a:pt x="102488" y="37084"/>
                  </a:lnTo>
                  <a:lnTo>
                    <a:pt x="101599" y="37084"/>
                  </a:lnTo>
                  <a:lnTo>
                    <a:pt x="101599" y="37998"/>
                  </a:lnTo>
                  <a:lnTo>
                    <a:pt x="95503" y="41541"/>
                  </a:lnTo>
                  <a:lnTo>
                    <a:pt x="76403" y="56642"/>
                  </a:lnTo>
                  <a:lnTo>
                    <a:pt x="72047" y="61112"/>
                  </a:lnTo>
                  <a:lnTo>
                    <a:pt x="67754" y="64655"/>
                  </a:lnTo>
                  <a:lnTo>
                    <a:pt x="59931" y="72669"/>
                  </a:lnTo>
                  <a:lnTo>
                    <a:pt x="55575" y="76212"/>
                  </a:lnTo>
                  <a:lnTo>
                    <a:pt x="52108" y="80683"/>
                  </a:lnTo>
                  <a:lnTo>
                    <a:pt x="51219" y="82448"/>
                  </a:lnTo>
                  <a:lnTo>
                    <a:pt x="50380" y="83375"/>
                  </a:lnTo>
                  <a:lnTo>
                    <a:pt x="49479" y="85140"/>
                  </a:lnTo>
                  <a:lnTo>
                    <a:pt x="46024" y="88684"/>
                  </a:lnTo>
                  <a:lnTo>
                    <a:pt x="42557" y="93154"/>
                  </a:lnTo>
                  <a:lnTo>
                    <a:pt x="39928" y="97624"/>
                  </a:lnTo>
                  <a:lnTo>
                    <a:pt x="36474" y="102019"/>
                  </a:lnTo>
                  <a:lnTo>
                    <a:pt x="33007" y="107403"/>
                  </a:lnTo>
                  <a:lnTo>
                    <a:pt x="27749" y="118033"/>
                  </a:lnTo>
                  <a:lnTo>
                    <a:pt x="25196" y="121589"/>
                  </a:lnTo>
                  <a:lnTo>
                    <a:pt x="23456" y="126974"/>
                  </a:lnTo>
                  <a:lnTo>
                    <a:pt x="20827" y="131368"/>
                  </a:lnTo>
                  <a:lnTo>
                    <a:pt x="19100" y="135839"/>
                  </a:lnTo>
                  <a:lnTo>
                    <a:pt x="17373" y="139382"/>
                  </a:lnTo>
                  <a:lnTo>
                    <a:pt x="16471" y="140296"/>
                  </a:lnTo>
                  <a:lnTo>
                    <a:pt x="14744" y="146545"/>
                  </a:lnTo>
                  <a:lnTo>
                    <a:pt x="12115" y="152781"/>
                  </a:lnTo>
                  <a:lnTo>
                    <a:pt x="10388" y="158089"/>
                  </a:lnTo>
                  <a:lnTo>
                    <a:pt x="10388" y="159867"/>
                  </a:lnTo>
                  <a:lnTo>
                    <a:pt x="9550" y="161645"/>
                  </a:lnTo>
                  <a:lnTo>
                    <a:pt x="9550" y="162560"/>
                  </a:lnTo>
                  <a:lnTo>
                    <a:pt x="7823" y="167881"/>
                  </a:lnTo>
                  <a:lnTo>
                    <a:pt x="6095" y="174117"/>
                  </a:lnTo>
                  <a:lnTo>
                    <a:pt x="5194" y="179438"/>
                  </a:lnTo>
                  <a:lnTo>
                    <a:pt x="5194" y="180352"/>
                  </a:lnTo>
                  <a:lnTo>
                    <a:pt x="4356" y="181203"/>
                  </a:lnTo>
                  <a:lnTo>
                    <a:pt x="4356" y="182981"/>
                  </a:lnTo>
                  <a:lnTo>
                    <a:pt x="3467" y="189217"/>
                  </a:lnTo>
                  <a:lnTo>
                    <a:pt x="1727" y="195453"/>
                  </a:lnTo>
                  <a:lnTo>
                    <a:pt x="1727" y="214096"/>
                  </a:lnTo>
                  <a:lnTo>
                    <a:pt x="0" y="221259"/>
                  </a:lnTo>
                  <a:lnTo>
                    <a:pt x="0" y="227507"/>
                  </a:lnTo>
                  <a:lnTo>
                    <a:pt x="4533" y="273637"/>
                  </a:lnTo>
                  <a:lnTo>
                    <a:pt x="17543" y="316657"/>
                  </a:lnTo>
                  <a:lnTo>
                    <a:pt x="38143" y="355630"/>
                  </a:lnTo>
                  <a:lnTo>
                    <a:pt x="65449" y="389618"/>
                  </a:lnTo>
                  <a:lnTo>
                    <a:pt x="98575" y="417685"/>
                  </a:lnTo>
                  <a:lnTo>
                    <a:pt x="136634" y="438893"/>
                  </a:lnTo>
                  <a:lnTo>
                    <a:pt x="178743" y="452305"/>
                  </a:lnTo>
                  <a:lnTo>
                    <a:pt x="224015" y="456984"/>
                  </a:lnTo>
                  <a:lnTo>
                    <a:pt x="237096" y="456984"/>
                  </a:lnTo>
                  <a:lnTo>
                    <a:pt x="244017" y="456133"/>
                  </a:lnTo>
                  <a:lnTo>
                    <a:pt x="248373" y="456133"/>
                  </a:lnTo>
                  <a:lnTo>
                    <a:pt x="261391" y="454367"/>
                  </a:lnTo>
                  <a:lnTo>
                    <a:pt x="270941" y="451675"/>
                  </a:lnTo>
                  <a:lnTo>
                    <a:pt x="276123" y="450748"/>
                  </a:lnTo>
                  <a:lnTo>
                    <a:pt x="282219" y="448983"/>
                  </a:lnTo>
                  <a:lnTo>
                    <a:pt x="287413" y="447205"/>
                  </a:lnTo>
                  <a:lnTo>
                    <a:pt x="291769" y="446354"/>
                  </a:lnTo>
                  <a:lnTo>
                    <a:pt x="297027" y="444588"/>
                  </a:lnTo>
                  <a:lnTo>
                    <a:pt x="303047" y="441883"/>
                  </a:lnTo>
                  <a:lnTo>
                    <a:pt x="309143" y="440118"/>
                  </a:lnTo>
                  <a:lnTo>
                    <a:pt x="313499" y="438340"/>
                  </a:lnTo>
                  <a:lnTo>
                    <a:pt x="317855" y="435648"/>
                  </a:lnTo>
                  <a:lnTo>
                    <a:pt x="322148" y="433882"/>
                  </a:lnTo>
                  <a:lnTo>
                    <a:pt x="330873" y="429412"/>
                  </a:lnTo>
                  <a:lnTo>
                    <a:pt x="336067" y="425869"/>
                  </a:lnTo>
                  <a:lnTo>
                    <a:pt x="341325" y="423176"/>
                  </a:lnTo>
                  <a:lnTo>
                    <a:pt x="346506" y="419633"/>
                  </a:lnTo>
                  <a:lnTo>
                    <a:pt x="350875" y="416077"/>
                  </a:lnTo>
                  <a:lnTo>
                    <a:pt x="355168" y="413384"/>
                  </a:lnTo>
                  <a:lnTo>
                    <a:pt x="367347" y="403606"/>
                  </a:lnTo>
                  <a:lnTo>
                    <a:pt x="370801" y="400062"/>
                  </a:lnTo>
                  <a:lnTo>
                    <a:pt x="375157" y="396519"/>
                  </a:lnTo>
                  <a:lnTo>
                    <a:pt x="377786" y="392049"/>
                  </a:lnTo>
                  <a:lnTo>
                    <a:pt x="382981" y="387578"/>
                  </a:lnTo>
                  <a:lnTo>
                    <a:pt x="386448" y="383184"/>
                  </a:lnTo>
                  <a:lnTo>
                    <a:pt x="390804" y="379577"/>
                  </a:lnTo>
                  <a:lnTo>
                    <a:pt x="393357" y="375170"/>
                  </a:lnTo>
                  <a:lnTo>
                    <a:pt x="395160" y="373405"/>
                  </a:lnTo>
                  <a:lnTo>
                    <a:pt x="396887" y="369785"/>
                  </a:lnTo>
                  <a:lnTo>
                    <a:pt x="401180" y="366242"/>
                  </a:lnTo>
                  <a:lnTo>
                    <a:pt x="403809" y="362699"/>
                  </a:lnTo>
                  <a:lnTo>
                    <a:pt x="405549" y="359156"/>
                  </a:lnTo>
                  <a:lnTo>
                    <a:pt x="409905" y="353834"/>
                  </a:lnTo>
                  <a:lnTo>
                    <a:pt x="409905" y="352920"/>
                  </a:lnTo>
                  <a:lnTo>
                    <a:pt x="410730" y="352920"/>
                  </a:lnTo>
                  <a:lnTo>
                    <a:pt x="410730" y="351993"/>
                  </a:lnTo>
                  <a:lnTo>
                    <a:pt x="431083" y="311905"/>
                  </a:lnTo>
                  <a:lnTo>
                    <a:pt x="443042" y="269478"/>
                  </a:lnTo>
                  <a:lnTo>
                    <a:pt x="446731" y="225974"/>
                  </a:lnTo>
                  <a:lnTo>
                    <a:pt x="442273" y="182655"/>
                  </a:lnTo>
                  <a:lnTo>
                    <a:pt x="429791" y="140784"/>
                  </a:lnTo>
                  <a:lnTo>
                    <a:pt x="409411" y="101622"/>
                  </a:lnTo>
                  <a:lnTo>
                    <a:pt x="381253" y="66433"/>
                  </a:lnTo>
                  <a:lnTo>
                    <a:pt x="346677" y="37568"/>
                  </a:lnTo>
                  <a:lnTo>
                    <a:pt x="308044" y="16786"/>
                  </a:lnTo>
                  <a:lnTo>
                    <a:pt x="266621" y="4218"/>
                  </a:lnTo>
                  <a:lnTo>
                    <a:pt x="223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12520" y="720759"/>
              <a:ext cx="447040" cy="457200"/>
            </a:xfrm>
            <a:custGeom>
              <a:avLst/>
              <a:gdLst/>
              <a:ahLst/>
              <a:cxnLst/>
              <a:rect l="l" t="t" r="r" b="b"/>
              <a:pathLst>
                <a:path w="447040" h="457200">
                  <a:moveTo>
                    <a:pt x="223672" y="0"/>
                  </a:moveTo>
                  <a:lnTo>
                    <a:pt x="192341" y="2241"/>
                  </a:lnTo>
                  <a:lnTo>
                    <a:pt x="161370" y="8996"/>
                  </a:lnTo>
                  <a:lnTo>
                    <a:pt x="131255" y="20311"/>
                  </a:lnTo>
                  <a:lnTo>
                    <a:pt x="102488" y="36233"/>
                  </a:lnTo>
                  <a:lnTo>
                    <a:pt x="102488" y="37084"/>
                  </a:lnTo>
                  <a:lnTo>
                    <a:pt x="101599" y="37084"/>
                  </a:lnTo>
                  <a:lnTo>
                    <a:pt x="101599" y="37998"/>
                  </a:lnTo>
                  <a:lnTo>
                    <a:pt x="95503" y="41541"/>
                  </a:lnTo>
                  <a:lnTo>
                    <a:pt x="92049" y="44234"/>
                  </a:lnTo>
                  <a:lnTo>
                    <a:pt x="72047" y="61112"/>
                  </a:lnTo>
                  <a:lnTo>
                    <a:pt x="67754" y="64655"/>
                  </a:lnTo>
                  <a:lnTo>
                    <a:pt x="63398" y="69126"/>
                  </a:lnTo>
                  <a:lnTo>
                    <a:pt x="59931" y="72669"/>
                  </a:lnTo>
                  <a:lnTo>
                    <a:pt x="55575" y="76212"/>
                  </a:lnTo>
                  <a:lnTo>
                    <a:pt x="52108" y="80683"/>
                  </a:lnTo>
                  <a:lnTo>
                    <a:pt x="51219" y="82448"/>
                  </a:lnTo>
                  <a:lnTo>
                    <a:pt x="50380" y="83375"/>
                  </a:lnTo>
                  <a:lnTo>
                    <a:pt x="49479" y="85140"/>
                  </a:lnTo>
                  <a:lnTo>
                    <a:pt x="46024" y="88684"/>
                  </a:lnTo>
                  <a:lnTo>
                    <a:pt x="42557" y="93154"/>
                  </a:lnTo>
                  <a:lnTo>
                    <a:pt x="39928" y="97624"/>
                  </a:lnTo>
                  <a:lnTo>
                    <a:pt x="36474" y="102019"/>
                  </a:lnTo>
                  <a:lnTo>
                    <a:pt x="33007" y="107403"/>
                  </a:lnTo>
                  <a:lnTo>
                    <a:pt x="30378" y="112725"/>
                  </a:lnTo>
                  <a:lnTo>
                    <a:pt x="27749" y="118033"/>
                  </a:lnTo>
                  <a:lnTo>
                    <a:pt x="25196" y="121589"/>
                  </a:lnTo>
                  <a:lnTo>
                    <a:pt x="23456" y="126974"/>
                  </a:lnTo>
                  <a:lnTo>
                    <a:pt x="20827" y="131368"/>
                  </a:lnTo>
                  <a:lnTo>
                    <a:pt x="19100" y="135839"/>
                  </a:lnTo>
                  <a:lnTo>
                    <a:pt x="18199" y="137604"/>
                  </a:lnTo>
                  <a:lnTo>
                    <a:pt x="17373" y="139382"/>
                  </a:lnTo>
                  <a:lnTo>
                    <a:pt x="16471" y="140296"/>
                  </a:lnTo>
                  <a:lnTo>
                    <a:pt x="14744" y="146545"/>
                  </a:lnTo>
                  <a:lnTo>
                    <a:pt x="12115" y="152781"/>
                  </a:lnTo>
                  <a:lnTo>
                    <a:pt x="10388" y="158089"/>
                  </a:lnTo>
                  <a:lnTo>
                    <a:pt x="10388" y="159867"/>
                  </a:lnTo>
                  <a:lnTo>
                    <a:pt x="9550" y="161645"/>
                  </a:lnTo>
                  <a:lnTo>
                    <a:pt x="9550" y="162560"/>
                  </a:lnTo>
                  <a:lnTo>
                    <a:pt x="7823" y="167881"/>
                  </a:lnTo>
                  <a:lnTo>
                    <a:pt x="6095" y="174117"/>
                  </a:lnTo>
                  <a:lnTo>
                    <a:pt x="5194" y="179438"/>
                  </a:lnTo>
                  <a:lnTo>
                    <a:pt x="5194" y="180352"/>
                  </a:lnTo>
                  <a:lnTo>
                    <a:pt x="4356" y="181203"/>
                  </a:lnTo>
                  <a:lnTo>
                    <a:pt x="4356" y="182981"/>
                  </a:lnTo>
                  <a:lnTo>
                    <a:pt x="3467" y="189217"/>
                  </a:lnTo>
                  <a:lnTo>
                    <a:pt x="1727" y="195453"/>
                  </a:lnTo>
                  <a:lnTo>
                    <a:pt x="1727" y="202552"/>
                  </a:lnTo>
                  <a:lnTo>
                    <a:pt x="1727" y="207010"/>
                  </a:lnTo>
                  <a:lnTo>
                    <a:pt x="1727" y="214096"/>
                  </a:lnTo>
                  <a:lnTo>
                    <a:pt x="0" y="221259"/>
                  </a:lnTo>
                  <a:lnTo>
                    <a:pt x="0" y="227507"/>
                  </a:lnTo>
                  <a:lnTo>
                    <a:pt x="4533" y="273637"/>
                  </a:lnTo>
                  <a:lnTo>
                    <a:pt x="17543" y="316657"/>
                  </a:lnTo>
                  <a:lnTo>
                    <a:pt x="38143" y="355630"/>
                  </a:lnTo>
                  <a:lnTo>
                    <a:pt x="65449" y="389618"/>
                  </a:lnTo>
                  <a:lnTo>
                    <a:pt x="98575" y="417685"/>
                  </a:lnTo>
                  <a:lnTo>
                    <a:pt x="136634" y="438893"/>
                  </a:lnTo>
                  <a:lnTo>
                    <a:pt x="178743" y="452305"/>
                  </a:lnTo>
                  <a:lnTo>
                    <a:pt x="224015" y="456984"/>
                  </a:lnTo>
                  <a:lnTo>
                    <a:pt x="230111" y="456984"/>
                  </a:lnTo>
                  <a:lnTo>
                    <a:pt x="237096" y="456984"/>
                  </a:lnTo>
                  <a:lnTo>
                    <a:pt x="244017" y="456133"/>
                  </a:lnTo>
                  <a:lnTo>
                    <a:pt x="248373" y="456133"/>
                  </a:lnTo>
                  <a:lnTo>
                    <a:pt x="255295" y="455218"/>
                  </a:lnTo>
                  <a:lnTo>
                    <a:pt x="261391" y="454367"/>
                  </a:lnTo>
                  <a:lnTo>
                    <a:pt x="267474" y="452526"/>
                  </a:lnTo>
                  <a:lnTo>
                    <a:pt x="270941" y="451675"/>
                  </a:lnTo>
                  <a:lnTo>
                    <a:pt x="276123" y="450748"/>
                  </a:lnTo>
                  <a:lnTo>
                    <a:pt x="282219" y="448983"/>
                  </a:lnTo>
                  <a:lnTo>
                    <a:pt x="287413" y="447205"/>
                  </a:lnTo>
                  <a:lnTo>
                    <a:pt x="291769" y="446354"/>
                  </a:lnTo>
                  <a:lnTo>
                    <a:pt x="297027" y="444588"/>
                  </a:lnTo>
                  <a:lnTo>
                    <a:pt x="303047" y="441883"/>
                  </a:lnTo>
                  <a:lnTo>
                    <a:pt x="309143" y="440118"/>
                  </a:lnTo>
                  <a:lnTo>
                    <a:pt x="313499" y="438340"/>
                  </a:lnTo>
                  <a:lnTo>
                    <a:pt x="317855" y="435648"/>
                  </a:lnTo>
                  <a:lnTo>
                    <a:pt x="322148" y="433882"/>
                  </a:lnTo>
                  <a:lnTo>
                    <a:pt x="327405" y="431177"/>
                  </a:lnTo>
                  <a:lnTo>
                    <a:pt x="330873" y="429412"/>
                  </a:lnTo>
                  <a:lnTo>
                    <a:pt x="336067" y="425869"/>
                  </a:lnTo>
                  <a:lnTo>
                    <a:pt x="341325" y="423176"/>
                  </a:lnTo>
                  <a:lnTo>
                    <a:pt x="346506" y="419633"/>
                  </a:lnTo>
                  <a:lnTo>
                    <a:pt x="350875" y="416077"/>
                  </a:lnTo>
                  <a:lnTo>
                    <a:pt x="355168" y="413384"/>
                  </a:lnTo>
                  <a:lnTo>
                    <a:pt x="359524" y="409841"/>
                  </a:lnTo>
                  <a:lnTo>
                    <a:pt x="362978" y="407225"/>
                  </a:lnTo>
                  <a:lnTo>
                    <a:pt x="367347" y="403606"/>
                  </a:lnTo>
                  <a:lnTo>
                    <a:pt x="370801" y="400062"/>
                  </a:lnTo>
                  <a:lnTo>
                    <a:pt x="375157" y="396519"/>
                  </a:lnTo>
                  <a:lnTo>
                    <a:pt x="377786" y="392049"/>
                  </a:lnTo>
                  <a:lnTo>
                    <a:pt x="382981" y="387578"/>
                  </a:lnTo>
                  <a:lnTo>
                    <a:pt x="386448" y="383184"/>
                  </a:lnTo>
                  <a:lnTo>
                    <a:pt x="390804" y="379577"/>
                  </a:lnTo>
                  <a:lnTo>
                    <a:pt x="393357" y="375170"/>
                  </a:lnTo>
                  <a:lnTo>
                    <a:pt x="395160" y="373405"/>
                  </a:lnTo>
                  <a:lnTo>
                    <a:pt x="395998" y="371627"/>
                  </a:lnTo>
                  <a:lnTo>
                    <a:pt x="396887" y="369785"/>
                  </a:lnTo>
                  <a:lnTo>
                    <a:pt x="401180" y="366242"/>
                  </a:lnTo>
                  <a:lnTo>
                    <a:pt x="403809" y="362699"/>
                  </a:lnTo>
                  <a:lnTo>
                    <a:pt x="405549" y="359156"/>
                  </a:lnTo>
                  <a:lnTo>
                    <a:pt x="409905" y="353834"/>
                  </a:lnTo>
                  <a:lnTo>
                    <a:pt x="409905" y="352920"/>
                  </a:lnTo>
                  <a:lnTo>
                    <a:pt x="410730" y="352920"/>
                  </a:lnTo>
                  <a:lnTo>
                    <a:pt x="410730" y="351993"/>
                  </a:lnTo>
                  <a:lnTo>
                    <a:pt x="431083" y="311905"/>
                  </a:lnTo>
                  <a:lnTo>
                    <a:pt x="443042" y="269478"/>
                  </a:lnTo>
                  <a:lnTo>
                    <a:pt x="446731" y="225974"/>
                  </a:lnTo>
                  <a:lnTo>
                    <a:pt x="442273" y="182655"/>
                  </a:lnTo>
                  <a:lnTo>
                    <a:pt x="429791" y="140784"/>
                  </a:lnTo>
                  <a:lnTo>
                    <a:pt x="409411" y="101622"/>
                  </a:lnTo>
                  <a:lnTo>
                    <a:pt x="381253" y="66433"/>
                  </a:lnTo>
                  <a:lnTo>
                    <a:pt x="346677" y="37568"/>
                  </a:lnTo>
                  <a:lnTo>
                    <a:pt x="308044" y="16786"/>
                  </a:lnTo>
                  <a:lnTo>
                    <a:pt x="266621" y="4218"/>
                  </a:lnTo>
                  <a:lnTo>
                    <a:pt x="223672" y="0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17840" y="723198"/>
              <a:ext cx="444500" cy="456565"/>
            </a:xfrm>
            <a:custGeom>
              <a:avLst/>
              <a:gdLst/>
              <a:ahLst/>
              <a:cxnLst/>
              <a:rect l="l" t="t" r="r" b="b"/>
              <a:pathLst>
                <a:path w="444500" h="456565">
                  <a:moveTo>
                    <a:pt x="221794" y="0"/>
                  </a:moveTo>
                  <a:lnTo>
                    <a:pt x="174570" y="5145"/>
                  </a:lnTo>
                  <a:lnTo>
                    <a:pt x="129222" y="20473"/>
                  </a:lnTo>
                  <a:lnTo>
                    <a:pt x="87443" y="45825"/>
                  </a:lnTo>
                  <a:lnTo>
                    <a:pt x="50928" y="81038"/>
                  </a:lnTo>
                  <a:lnTo>
                    <a:pt x="25583" y="119378"/>
                  </a:lnTo>
                  <a:lnTo>
                    <a:pt x="8735" y="160850"/>
                  </a:lnTo>
                  <a:lnTo>
                    <a:pt x="251" y="204161"/>
                  </a:lnTo>
                  <a:lnTo>
                    <a:pt x="0" y="248018"/>
                  </a:lnTo>
                  <a:lnTo>
                    <a:pt x="7848" y="291127"/>
                  </a:lnTo>
                  <a:lnTo>
                    <a:pt x="23666" y="332195"/>
                  </a:lnTo>
                  <a:lnTo>
                    <a:pt x="47319" y="369928"/>
                  </a:lnTo>
                  <a:lnTo>
                    <a:pt x="78678" y="403034"/>
                  </a:lnTo>
                  <a:lnTo>
                    <a:pt x="111671" y="426512"/>
                  </a:lnTo>
                  <a:lnTo>
                    <a:pt x="147164" y="443183"/>
                  </a:lnTo>
                  <a:lnTo>
                    <a:pt x="184278" y="453128"/>
                  </a:lnTo>
                  <a:lnTo>
                    <a:pt x="222137" y="456425"/>
                  </a:lnTo>
                  <a:lnTo>
                    <a:pt x="269520" y="451237"/>
                  </a:lnTo>
                  <a:lnTo>
                    <a:pt x="314980" y="435773"/>
                  </a:lnTo>
                  <a:lnTo>
                    <a:pt x="356754" y="410182"/>
                  </a:lnTo>
                  <a:lnTo>
                    <a:pt x="393079" y="374611"/>
                  </a:lnTo>
                  <a:lnTo>
                    <a:pt x="418457" y="336530"/>
                  </a:lnTo>
                  <a:lnTo>
                    <a:pt x="435388" y="295257"/>
                  </a:lnTo>
                  <a:lnTo>
                    <a:pt x="443974" y="252094"/>
                  </a:lnTo>
                  <a:lnTo>
                    <a:pt x="444317" y="208341"/>
                  </a:lnTo>
                  <a:lnTo>
                    <a:pt x="436521" y="165300"/>
                  </a:lnTo>
                  <a:lnTo>
                    <a:pt x="420689" y="124271"/>
                  </a:lnTo>
                  <a:lnTo>
                    <a:pt x="396924" y="86555"/>
                  </a:lnTo>
                  <a:lnTo>
                    <a:pt x="365329" y="53454"/>
                  </a:lnTo>
                  <a:lnTo>
                    <a:pt x="332292" y="29939"/>
                  </a:lnTo>
                  <a:lnTo>
                    <a:pt x="296776" y="13249"/>
                  </a:lnTo>
                  <a:lnTo>
                    <a:pt x="259654" y="3298"/>
                  </a:lnTo>
                  <a:lnTo>
                    <a:pt x="221794" y="0"/>
                  </a:lnTo>
                  <a:close/>
                </a:path>
              </a:pathLst>
            </a:custGeom>
            <a:solidFill>
              <a:srgbClr val="CC6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16804" y="758859"/>
              <a:ext cx="410209" cy="420370"/>
            </a:xfrm>
            <a:custGeom>
              <a:avLst/>
              <a:gdLst/>
              <a:ahLst/>
              <a:cxnLst/>
              <a:rect l="l" t="t" r="r" b="b"/>
              <a:pathLst>
                <a:path w="410209" h="420369">
                  <a:moveTo>
                    <a:pt x="102345" y="0"/>
                  </a:moveTo>
                  <a:lnTo>
                    <a:pt x="66207" y="29580"/>
                  </a:lnTo>
                  <a:lnTo>
                    <a:pt x="37782" y="64686"/>
                  </a:lnTo>
                  <a:lnTo>
                    <a:pt x="17192" y="103985"/>
                  </a:lnTo>
                  <a:lnTo>
                    <a:pt x="4557" y="146144"/>
                  </a:lnTo>
                  <a:lnTo>
                    <a:pt x="0" y="189830"/>
                  </a:lnTo>
                  <a:lnTo>
                    <a:pt x="3641" y="233711"/>
                  </a:lnTo>
                  <a:lnTo>
                    <a:pt x="15602" y="276455"/>
                  </a:lnTo>
                  <a:lnTo>
                    <a:pt x="36004" y="316729"/>
                  </a:lnTo>
                  <a:lnTo>
                    <a:pt x="64969" y="353199"/>
                  </a:lnTo>
                  <a:lnTo>
                    <a:pt x="100280" y="382719"/>
                  </a:lnTo>
                  <a:lnTo>
                    <a:pt x="139145" y="403631"/>
                  </a:lnTo>
                  <a:lnTo>
                    <a:pt x="180317" y="416075"/>
                  </a:lnTo>
                  <a:lnTo>
                    <a:pt x="222551" y="420192"/>
                  </a:lnTo>
                  <a:lnTo>
                    <a:pt x="265745" y="415913"/>
                  </a:lnTo>
                  <a:lnTo>
                    <a:pt x="307400" y="403180"/>
                  </a:lnTo>
                  <a:lnTo>
                    <a:pt x="346177" y="382144"/>
                  </a:lnTo>
                  <a:lnTo>
                    <a:pt x="380740" y="352957"/>
                  </a:lnTo>
                  <a:lnTo>
                    <a:pt x="409749" y="315772"/>
                  </a:lnTo>
                  <a:lnTo>
                    <a:pt x="380494" y="332409"/>
                  </a:lnTo>
                  <a:lnTo>
                    <a:pt x="350401" y="343998"/>
                  </a:lnTo>
                  <a:lnTo>
                    <a:pt x="319880" y="350777"/>
                  </a:lnTo>
                  <a:lnTo>
                    <a:pt x="289340" y="352983"/>
                  </a:lnTo>
                  <a:lnTo>
                    <a:pt x="246494" y="348652"/>
                  </a:lnTo>
                  <a:lnTo>
                    <a:pt x="205576" y="336093"/>
                  </a:lnTo>
                  <a:lnTo>
                    <a:pt x="167750" y="315959"/>
                  </a:lnTo>
                  <a:lnTo>
                    <a:pt x="134186" y="288902"/>
                  </a:lnTo>
                  <a:lnTo>
                    <a:pt x="106048" y="255574"/>
                  </a:lnTo>
                  <a:lnTo>
                    <a:pt x="84505" y="216627"/>
                  </a:lnTo>
                  <a:lnTo>
                    <a:pt x="70724" y="172713"/>
                  </a:lnTo>
                  <a:lnTo>
                    <a:pt x="65871" y="124485"/>
                  </a:lnTo>
                  <a:lnTo>
                    <a:pt x="68271" y="91536"/>
                  </a:lnTo>
                  <a:lnTo>
                    <a:pt x="75311" y="59585"/>
                  </a:lnTo>
                  <a:lnTo>
                    <a:pt x="86750" y="28962"/>
                  </a:lnTo>
                  <a:lnTo>
                    <a:pt x="102345" y="0"/>
                  </a:lnTo>
                  <a:close/>
                </a:path>
              </a:pathLst>
            </a:custGeom>
            <a:solidFill>
              <a:srgbClr val="2A4D7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4491" y="845820"/>
              <a:ext cx="667512" cy="667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72163" y="1133955"/>
              <a:ext cx="91503" cy="9149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250947" y="432815"/>
            <a:ext cx="668020" cy="668020"/>
            <a:chOff x="2250947" y="432815"/>
            <a:chExt cx="668020" cy="66802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0947" y="432815"/>
              <a:ext cx="667512" cy="667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38562" y="720717"/>
              <a:ext cx="91503" cy="9149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570988" y="4000500"/>
            <a:ext cx="1289685" cy="942340"/>
            <a:chOff x="2570988" y="4000500"/>
            <a:chExt cx="1289685" cy="942340"/>
          </a:xfrm>
        </p:grpSpPr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70988" y="4000500"/>
              <a:ext cx="758951" cy="7604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8933" y="4288275"/>
              <a:ext cx="182867" cy="1841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92779" y="4274820"/>
              <a:ext cx="667512" cy="6675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81382" y="4562849"/>
              <a:ext cx="92075" cy="91440"/>
            </a:xfrm>
            <a:custGeom>
              <a:avLst/>
              <a:gdLst/>
              <a:ahLst/>
              <a:cxnLst/>
              <a:rect l="l" t="t" r="r" b="b"/>
              <a:pathLst>
                <a:path w="92075" h="91439">
                  <a:moveTo>
                    <a:pt x="45707" y="0"/>
                  </a:moveTo>
                  <a:lnTo>
                    <a:pt x="0" y="45707"/>
                  </a:lnTo>
                  <a:lnTo>
                    <a:pt x="45707" y="91401"/>
                  </a:lnTo>
                  <a:lnTo>
                    <a:pt x="91452" y="45707"/>
                  </a:lnTo>
                  <a:lnTo>
                    <a:pt x="45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154168" y="4023359"/>
            <a:ext cx="1173480" cy="896619"/>
            <a:chOff x="5154168" y="4023359"/>
            <a:chExt cx="1173480" cy="896619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4168" y="4023359"/>
              <a:ext cx="1173466" cy="89611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442601" y="4311404"/>
              <a:ext cx="598170" cy="320040"/>
            </a:xfrm>
            <a:custGeom>
              <a:avLst/>
              <a:gdLst/>
              <a:ahLst/>
              <a:cxnLst/>
              <a:rect l="l" t="t" r="r" b="b"/>
              <a:pathLst>
                <a:path w="598170" h="320039">
                  <a:moveTo>
                    <a:pt x="597721" y="0"/>
                  </a:moveTo>
                  <a:lnTo>
                    <a:pt x="92739" y="163152"/>
                  </a:lnTo>
                  <a:lnTo>
                    <a:pt x="42324" y="179831"/>
                  </a:lnTo>
                  <a:lnTo>
                    <a:pt x="4391" y="221430"/>
                  </a:lnTo>
                  <a:lnTo>
                    <a:pt x="0" y="249329"/>
                  </a:lnTo>
                  <a:lnTo>
                    <a:pt x="6853" y="277736"/>
                  </a:lnTo>
                  <a:lnTo>
                    <a:pt x="18583" y="295611"/>
                  </a:lnTo>
                  <a:lnTo>
                    <a:pt x="34360" y="308897"/>
                  </a:lnTo>
                  <a:lnTo>
                    <a:pt x="52982" y="317175"/>
                  </a:lnTo>
                  <a:lnTo>
                    <a:pt x="73249" y="320027"/>
                  </a:lnTo>
                  <a:lnTo>
                    <a:pt x="81118" y="319602"/>
                  </a:lnTo>
                  <a:lnTo>
                    <a:pt x="183862" y="263100"/>
                  </a:lnTo>
                  <a:lnTo>
                    <a:pt x="597721" y="0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78551" y="4219955"/>
              <a:ext cx="675119" cy="6751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66501" y="4508263"/>
              <a:ext cx="98924" cy="99326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-19049" y="2282951"/>
            <a:ext cx="2518410" cy="2879725"/>
            <a:chOff x="-19049" y="2282951"/>
            <a:chExt cx="2518410" cy="2879725"/>
          </a:xfrm>
        </p:grpSpPr>
        <p:sp>
          <p:nvSpPr>
            <p:cNvPr id="44" name="object 44"/>
            <p:cNvSpPr/>
            <p:nvPr/>
          </p:nvSpPr>
          <p:spPr>
            <a:xfrm>
              <a:off x="0" y="3173443"/>
              <a:ext cx="1622425" cy="1970405"/>
            </a:xfrm>
            <a:custGeom>
              <a:avLst/>
              <a:gdLst/>
              <a:ahLst/>
              <a:cxnLst/>
              <a:rect l="l" t="t" r="r" b="b"/>
              <a:pathLst>
                <a:path w="1622425" h="1970404">
                  <a:moveTo>
                    <a:pt x="0" y="143428"/>
                  </a:moveTo>
                  <a:lnTo>
                    <a:pt x="45058" y="118818"/>
                  </a:lnTo>
                  <a:lnTo>
                    <a:pt x="85920" y="98930"/>
                  </a:lnTo>
                  <a:lnTo>
                    <a:pt x="127719" y="80728"/>
                  </a:lnTo>
                  <a:lnTo>
                    <a:pt x="170410" y="64254"/>
                  </a:lnTo>
                  <a:lnTo>
                    <a:pt x="213951" y="49554"/>
                  </a:lnTo>
                  <a:lnTo>
                    <a:pt x="258295" y="36671"/>
                  </a:lnTo>
                  <a:lnTo>
                    <a:pt x="303400" y="25649"/>
                  </a:lnTo>
                  <a:lnTo>
                    <a:pt x="349222" y="16533"/>
                  </a:lnTo>
                  <a:lnTo>
                    <a:pt x="395716" y="9366"/>
                  </a:lnTo>
                  <a:lnTo>
                    <a:pt x="442839" y="4192"/>
                  </a:lnTo>
                  <a:lnTo>
                    <a:pt x="490547" y="1055"/>
                  </a:lnTo>
                  <a:lnTo>
                    <a:pt x="538794" y="0"/>
                  </a:lnTo>
                  <a:lnTo>
                    <a:pt x="587042" y="1055"/>
                  </a:lnTo>
                  <a:lnTo>
                    <a:pt x="634750" y="4192"/>
                  </a:lnTo>
                  <a:lnTo>
                    <a:pt x="681873" y="9366"/>
                  </a:lnTo>
                  <a:lnTo>
                    <a:pt x="728367" y="16533"/>
                  </a:lnTo>
                  <a:lnTo>
                    <a:pt x="774189" y="25649"/>
                  </a:lnTo>
                  <a:lnTo>
                    <a:pt x="819295" y="36671"/>
                  </a:lnTo>
                  <a:lnTo>
                    <a:pt x="863640" y="49554"/>
                  </a:lnTo>
                  <a:lnTo>
                    <a:pt x="907180" y="64254"/>
                  </a:lnTo>
                  <a:lnTo>
                    <a:pt x="949872" y="80728"/>
                  </a:lnTo>
                  <a:lnTo>
                    <a:pt x="991671" y="98930"/>
                  </a:lnTo>
                  <a:lnTo>
                    <a:pt x="1032533" y="118818"/>
                  </a:lnTo>
                  <a:lnTo>
                    <a:pt x="1072415" y="140346"/>
                  </a:lnTo>
                  <a:lnTo>
                    <a:pt x="1111272" y="163472"/>
                  </a:lnTo>
                  <a:lnTo>
                    <a:pt x="1149060" y="188151"/>
                  </a:lnTo>
                  <a:lnTo>
                    <a:pt x="1185736" y="214339"/>
                  </a:lnTo>
                  <a:lnTo>
                    <a:pt x="1221254" y="241992"/>
                  </a:lnTo>
                  <a:lnTo>
                    <a:pt x="1255572" y="271065"/>
                  </a:lnTo>
                  <a:lnTo>
                    <a:pt x="1288645" y="301516"/>
                  </a:lnTo>
                  <a:lnTo>
                    <a:pt x="1320429" y="333300"/>
                  </a:lnTo>
                  <a:lnTo>
                    <a:pt x="1350881" y="366372"/>
                  </a:lnTo>
                  <a:lnTo>
                    <a:pt x="1379955" y="400689"/>
                  </a:lnTo>
                  <a:lnTo>
                    <a:pt x="1407608" y="436208"/>
                  </a:lnTo>
                  <a:lnTo>
                    <a:pt x="1433797" y="472883"/>
                  </a:lnTo>
                  <a:lnTo>
                    <a:pt x="1458476" y="510670"/>
                  </a:lnTo>
                  <a:lnTo>
                    <a:pt x="1481602" y="549527"/>
                  </a:lnTo>
                  <a:lnTo>
                    <a:pt x="1503131" y="589408"/>
                  </a:lnTo>
                  <a:lnTo>
                    <a:pt x="1523019" y="630270"/>
                  </a:lnTo>
                  <a:lnTo>
                    <a:pt x="1541222" y="672069"/>
                  </a:lnTo>
                  <a:lnTo>
                    <a:pt x="1557696" y="714760"/>
                  </a:lnTo>
                  <a:lnTo>
                    <a:pt x="1572396" y="758300"/>
                  </a:lnTo>
                  <a:lnTo>
                    <a:pt x="1585280" y="802645"/>
                  </a:lnTo>
                  <a:lnTo>
                    <a:pt x="1596302" y="847750"/>
                  </a:lnTo>
                  <a:lnTo>
                    <a:pt x="1605418" y="893572"/>
                  </a:lnTo>
                  <a:lnTo>
                    <a:pt x="1612586" y="940066"/>
                  </a:lnTo>
                  <a:lnTo>
                    <a:pt x="1617760" y="987189"/>
                  </a:lnTo>
                  <a:lnTo>
                    <a:pt x="1620897" y="1034897"/>
                  </a:lnTo>
                  <a:lnTo>
                    <a:pt x="1621952" y="1083144"/>
                  </a:lnTo>
                  <a:lnTo>
                    <a:pt x="1620897" y="1131392"/>
                  </a:lnTo>
                  <a:lnTo>
                    <a:pt x="1617760" y="1179100"/>
                  </a:lnTo>
                  <a:lnTo>
                    <a:pt x="1612586" y="1226222"/>
                  </a:lnTo>
                  <a:lnTo>
                    <a:pt x="1605418" y="1272717"/>
                  </a:lnTo>
                  <a:lnTo>
                    <a:pt x="1596302" y="1318538"/>
                  </a:lnTo>
                  <a:lnTo>
                    <a:pt x="1585280" y="1363644"/>
                  </a:lnTo>
                  <a:lnTo>
                    <a:pt x="1572396" y="1407988"/>
                  </a:lnTo>
                  <a:lnTo>
                    <a:pt x="1557696" y="1451528"/>
                  </a:lnTo>
                  <a:lnTo>
                    <a:pt x="1541222" y="1494220"/>
                  </a:lnTo>
                  <a:lnTo>
                    <a:pt x="1523019" y="1536018"/>
                  </a:lnTo>
                  <a:lnTo>
                    <a:pt x="1503131" y="1576880"/>
                  </a:lnTo>
                  <a:lnTo>
                    <a:pt x="1481602" y="1616762"/>
                  </a:lnTo>
                  <a:lnTo>
                    <a:pt x="1458476" y="1655618"/>
                  </a:lnTo>
                  <a:lnTo>
                    <a:pt x="1433797" y="1693406"/>
                  </a:lnTo>
                  <a:lnTo>
                    <a:pt x="1407608" y="1730081"/>
                  </a:lnTo>
                  <a:lnTo>
                    <a:pt x="1379955" y="1765599"/>
                  </a:lnTo>
                  <a:lnTo>
                    <a:pt x="1350881" y="1799917"/>
                  </a:lnTo>
                  <a:lnTo>
                    <a:pt x="1320429" y="1832989"/>
                  </a:lnTo>
                  <a:lnTo>
                    <a:pt x="1288645" y="1864773"/>
                  </a:lnTo>
                  <a:lnTo>
                    <a:pt x="1255572" y="1895224"/>
                  </a:lnTo>
                  <a:lnTo>
                    <a:pt x="1221254" y="1924297"/>
                  </a:lnTo>
                  <a:lnTo>
                    <a:pt x="1185736" y="1951950"/>
                  </a:lnTo>
                  <a:lnTo>
                    <a:pt x="1160378" y="1970057"/>
                  </a:lnTo>
                </a:path>
              </a:pathLst>
            </a:custGeom>
            <a:ln w="381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9892" y="2891536"/>
              <a:ext cx="1091183" cy="11455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9416" y="2931692"/>
              <a:ext cx="972667" cy="102659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10511" y="4052316"/>
              <a:ext cx="688847" cy="69494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927076" y="4150303"/>
              <a:ext cx="456565" cy="460375"/>
            </a:xfrm>
            <a:custGeom>
              <a:avLst/>
              <a:gdLst/>
              <a:ahLst/>
              <a:cxnLst/>
              <a:rect l="l" t="t" r="r" b="b"/>
              <a:pathLst>
                <a:path w="456564" h="460375">
                  <a:moveTo>
                    <a:pt x="217484" y="0"/>
                  </a:moveTo>
                  <a:lnTo>
                    <a:pt x="171896" y="6841"/>
                  </a:lnTo>
                  <a:lnTo>
                    <a:pt x="128244" y="22943"/>
                  </a:lnTo>
                  <a:lnTo>
                    <a:pt x="88058" y="48225"/>
                  </a:lnTo>
                  <a:lnTo>
                    <a:pt x="51625" y="83861"/>
                  </a:lnTo>
                  <a:lnTo>
                    <a:pt x="27721" y="119635"/>
                  </a:lnTo>
                  <a:lnTo>
                    <a:pt x="22390" y="130343"/>
                  </a:lnTo>
                  <a:lnTo>
                    <a:pt x="20561" y="133505"/>
                  </a:lnTo>
                  <a:lnTo>
                    <a:pt x="18033" y="140414"/>
                  </a:lnTo>
                  <a:lnTo>
                    <a:pt x="16789" y="142916"/>
                  </a:lnTo>
                  <a:lnTo>
                    <a:pt x="15557" y="146078"/>
                  </a:lnTo>
                  <a:lnTo>
                    <a:pt x="13728" y="149825"/>
                  </a:lnTo>
                  <a:lnTo>
                    <a:pt x="12433" y="153635"/>
                  </a:lnTo>
                  <a:lnTo>
                    <a:pt x="12433" y="154892"/>
                  </a:lnTo>
                  <a:lnTo>
                    <a:pt x="10604" y="159248"/>
                  </a:lnTo>
                  <a:lnTo>
                    <a:pt x="6832" y="171821"/>
                  </a:lnTo>
                  <a:lnTo>
                    <a:pt x="6248" y="175631"/>
                  </a:lnTo>
                  <a:lnTo>
                    <a:pt x="5003" y="179390"/>
                  </a:lnTo>
                  <a:lnTo>
                    <a:pt x="2527" y="196370"/>
                  </a:lnTo>
                  <a:lnTo>
                    <a:pt x="1282" y="202631"/>
                  </a:lnTo>
                  <a:lnTo>
                    <a:pt x="1282" y="205781"/>
                  </a:lnTo>
                  <a:lnTo>
                    <a:pt x="647" y="208943"/>
                  </a:lnTo>
                  <a:lnTo>
                    <a:pt x="647" y="213350"/>
                  </a:lnTo>
                  <a:lnTo>
                    <a:pt x="0" y="217757"/>
                  </a:lnTo>
                  <a:lnTo>
                    <a:pt x="0" y="245405"/>
                  </a:lnTo>
                  <a:lnTo>
                    <a:pt x="647" y="248516"/>
                  </a:lnTo>
                  <a:lnTo>
                    <a:pt x="647" y="256073"/>
                  </a:lnTo>
                  <a:lnTo>
                    <a:pt x="3124" y="271160"/>
                  </a:lnTo>
                  <a:lnTo>
                    <a:pt x="4356" y="275567"/>
                  </a:lnTo>
                  <a:lnTo>
                    <a:pt x="5003" y="279974"/>
                  </a:lnTo>
                  <a:lnTo>
                    <a:pt x="18885" y="323168"/>
                  </a:lnTo>
                  <a:lnTo>
                    <a:pt x="40588" y="362294"/>
                  </a:lnTo>
                  <a:lnTo>
                    <a:pt x="69279" y="396294"/>
                  </a:lnTo>
                  <a:lnTo>
                    <a:pt x="104123" y="424109"/>
                  </a:lnTo>
                  <a:lnTo>
                    <a:pt x="144284" y="444680"/>
                  </a:lnTo>
                  <a:lnTo>
                    <a:pt x="209872" y="460135"/>
                  </a:lnTo>
                  <a:lnTo>
                    <a:pt x="243598" y="460306"/>
                  </a:lnTo>
                  <a:lnTo>
                    <a:pt x="281673" y="454688"/>
                  </a:lnTo>
                  <a:lnTo>
                    <a:pt x="290995" y="452186"/>
                  </a:lnTo>
                  <a:lnTo>
                    <a:pt x="293522" y="450942"/>
                  </a:lnTo>
                  <a:lnTo>
                    <a:pt x="295351" y="450942"/>
                  </a:lnTo>
                  <a:lnTo>
                    <a:pt x="305308" y="447182"/>
                  </a:lnTo>
                  <a:lnTo>
                    <a:pt x="306552" y="446522"/>
                  </a:lnTo>
                  <a:lnTo>
                    <a:pt x="307784" y="446522"/>
                  </a:lnTo>
                  <a:lnTo>
                    <a:pt x="309029" y="445925"/>
                  </a:lnTo>
                  <a:lnTo>
                    <a:pt x="313385" y="444680"/>
                  </a:lnTo>
                  <a:lnTo>
                    <a:pt x="317741" y="442775"/>
                  </a:lnTo>
                  <a:lnTo>
                    <a:pt x="322110" y="440261"/>
                  </a:lnTo>
                  <a:lnTo>
                    <a:pt x="323938" y="439613"/>
                  </a:lnTo>
                  <a:lnTo>
                    <a:pt x="327710" y="437759"/>
                  </a:lnTo>
                  <a:lnTo>
                    <a:pt x="330784" y="435854"/>
                  </a:lnTo>
                  <a:lnTo>
                    <a:pt x="334543" y="433949"/>
                  </a:lnTo>
                  <a:lnTo>
                    <a:pt x="337616" y="432704"/>
                  </a:lnTo>
                  <a:lnTo>
                    <a:pt x="344500" y="428297"/>
                  </a:lnTo>
                  <a:lnTo>
                    <a:pt x="410356" y="368611"/>
                  </a:lnTo>
                  <a:lnTo>
                    <a:pt x="435743" y="325539"/>
                  </a:lnTo>
                  <a:lnTo>
                    <a:pt x="451024" y="278842"/>
                  </a:lnTo>
                  <a:lnTo>
                    <a:pt x="456133" y="230279"/>
                  </a:lnTo>
                  <a:lnTo>
                    <a:pt x="451934" y="186280"/>
                  </a:lnTo>
                  <a:lnTo>
                    <a:pt x="439308" y="143508"/>
                  </a:lnTo>
                  <a:lnTo>
                    <a:pt x="418210" y="103272"/>
                  </a:lnTo>
                  <a:lnTo>
                    <a:pt x="388594" y="66881"/>
                  </a:lnTo>
                  <a:lnTo>
                    <a:pt x="350563" y="35860"/>
                  </a:lnTo>
                  <a:lnTo>
                    <a:pt x="308348" y="14427"/>
                  </a:lnTo>
                  <a:lnTo>
                    <a:pt x="263478" y="2501"/>
                  </a:lnTo>
                  <a:lnTo>
                    <a:pt x="217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27076" y="4150303"/>
              <a:ext cx="456565" cy="460375"/>
            </a:xfrm>
            <a:custGeom>
              <a:avLst/>
              <a:gdLst/>
              <a:ahLst/>
              <a:cxnLst/>
              <a:rect l="l" t="t" r="r" b="b"/>
              <a:pathLst>
                <a:path w="456564" h="460375">
                  <a:moveTo>
                    <a:pt x="456133" y="230279"/>
                  </a:moveTo>
                  <a:lnTo>
                    <a:pt x="451934" y="186280"/>
                  </a:lnTo>
                  <a:lnTo>
                    <a:pt x="439308" y="143508"/>
                  </a:lnTo>
                  <a:lnTo>
                    <a:pt x="418210" y="103272"/>
                  </a:lnTo>
                  <a:lnTo>
                    <a:pt x="388594" y="66881"/>
                  </a:lnTo>
                  <a:lnTo>
                    <a:pt x="350563" y="35860"/>
                  </a:lnTo>
                  <a:lnTo>
                    <a:pt x="308348" y="14427"/>
                  </a:lnTo>
                  <a:lnTo>
                    <a:pt x="263478" y="2501"/>
                  </a:lnTo>
                  <a:lnTo>
                    <a:pt x="217484" y="0"/>
                  </a:lnTo>
                  <a:lnTo>
                    <a:pt x="171896" y="6841"/>
                  </a:lnTo>
                  <a:lnTo>
                    <a:pt x="128244" y="22943"/>
                  </a:lnTo>
                  <a:lnTo>
                    <a:pt x="88058" y="48225"/>
                  </a:lnTo>
                  <a:lnTo>
                    <a:pt x="52870" y="82603"/>
                  </a:lnTo>
                  <a:lnTo>
                    <a:pt x="43548" y="94529"/>
                  </a:lnTo>
                  <a:lnTo>
                    <a:pt x="37807" y="102653"/>
                  </a:lnTo>
                  <a:lnTo>
                    <a:pt x="32588" y="111023"/>
                  </a:lnTo>
                  <a:lnTo>
                    <a:pt x="27721" y="119635"/>
                  </a:lnTo>
                  <a:lnTo>
                    <a:pt x="23037" y="128489"/>
                  </a:lnTo>
                  <a:lnTo>
                    <a:pt x="22390" y="130343"/>
                  </a:lnTo>
                  <a:lnTo>
                    <a:pt x="20561" y="133505"/>
                  </a:lnTo>
                  <a:lnTo>
                    <a:pt x="19278" y="136655"/>
                  </a:lnTo>
                  <a:lnTo>
                    <a:pt x="18033" y="140414"/>
                  </a:lnTo>
                  <a:lnTo>
                    <a:pt x="16789" y="142916"/>
                  </a:lnTo>
                  <a:lnTo>
                    <a:pt x="15557" y="146078"/>
                  </a:lnTo>
                  <a:lnTo>
                    <a:pt x="13728" y="149825"/>
                  </a:lnTo>
                  <a:lnTo>
                    <a:pt x="12433" y="153635"/>
                  </a:lnTo>
                  <a:lnTo>
                    <a:pt x="12433" y="154892"/>
                  </a:lnTo>
                  <a:lnTo>
                    <a:pt x="10604" y="159248"/>
                  </a:lnTo>
                  <a:lnTo>
                    <a:pt x="9359" y="163058"/>
                  </a:lnTo>
                  <a:lnTo>
                    <a:pt x="8127" y="167465"/>
                  </a:lnTo>
                  <a:lnTo>
                    <a:pt x="6832" y="171821"/>
                  </a:lnTo>
                  <a:lnTo>
                    <a:pt x="6248" y="175631"/>
                  </a:lnTo>
                  <a:lnTo>
                    <a:pt x="5003" y="179390"/>
                  </a:lnTo>
                  <a:lnTo>
                    <a:pt x="4356" y="183137"/>
                  </a:lnTo>
                  <a:lnTo>
                    <a:pt x="3124" y="192611"/>
                  </a:lnTo>
                  <a:lnTo>
                    <a:pt x="2527" y="196370"/>
                  </a:lnTo>
                  <a:lnTo>
                    <a:pt x="1879" y="199520"/>
                  </a:lnTo>
                  <a:lnTo>
                    <a:pt x="1282" y="202631"/>
                  </a:lnTo>
                  <a:lnTo>
                    <a:pt x="1282" y="205781"/>
                  </a:lnTo>
                  <a:lnTo>
                    <a:pt x="647" y="208943"/>
                  </a:lnTo>
                  <a:lnTo>
                    <a:pt x="647" y="213350"/>
                  </a:lnTo>
                  <a:lnTo>
                    <a:pt x="0" y="217757"/>
                  </a:lnTo>
                  <a:lnTo>
                    <a:pt x="0" y="222113"/>
                  </a:lnTo>
                  <a:lnTo>
                    <a:pt x="0" y="239741"/>
                  </a:lnTo>
                  <a:lnTo>
                    <a:pt x="0" y="242255"/>
                  </a:lnTo>
                  <a:lnTo>
                    <a:pt x="0" y="245405"/>
                  </a:lnTo>
                  <a:lnTo>
                    <a:pt x="647" y="248516"/>
                  </a:lnTo>
                  <a:lnTo>
                    <a:pt x="647" y="252923"/>
                  </a:lnTo>
                  <a:lnTo>
                    <a:pt x="647" y="256073"/>
                  </a:lnTo>
                  <a:lnTo>
                    <a:pt x="1282" y="259235"/>
                  </a:lnTo>
                  <a:lnTo>
                    <a:pt x="1879" y="262385"/>
                  </a:lnTo>
                  <a:lnTo>
                    <a:pt x="2527" y="266741"/>
                  </a:lnTo>
                  <a:lnTo>
                    <a:pt x="3124" y="271160"/>
                  </a:lnTo>
                  <a:lnTo>
                    <a:pt x="4356" y="275567"/>
                  </a:lnTo>
                  <a:lnTo>
                    <a:pt x="18885" y="323168"/>
                  </a:lnTo>
                  <a:lnTo>
                    <a:pt x="40588" y="362294"/>
                  </a:lnTo>
                  <a:lnTo>
                    <a:pt x="69279" y="396294"/>
                  </a:lnTo>
                  <a:lnTo>
                    <a:pt x="104123" y="424109"/>
                  </a:lnTo>
                  <a:lnTo>
                    <a:pt x="144284" y="444680"/>
                  </a:lnTo>
                  <a:lnTo>
                    <a:pt x="209872" y="460135"/>
                  </a:lnTo>
                  <a:lnTo>
                    <a:pt x="243598" y="460306"/>
                  </a:lnTo>
                  <a:lnTo>
                    <a:pt x="277317" y="455348"/>
                  </a:lnTo>
                  <a:lnTo>
                    <a:pt x="293522" y="450942"/>
                  </a:lnTo>
                  <a:lnTo>
                    <a:pt x="295351" y="450942"/>
                  </a:lnTo>
                  <a:lnTo>
                    <a:pt x="298475" y="449684"/>
                  </a:lnTo>
                  <a:lnTo>
                    <a:pt x="302183" y="448427"/>
                  </a:lnTo>
                  <a:lnTo>
                    <a:pt x="305308" y="447182"/>
                  </a:lnTo>
                  <a:lnTo>
                    <a:pt x="306552" y="446522"/>
                  </a:lnTo>
                  <a:lnTo>
                    <a:pt x="307784" y="446522"/>
                  </a:lnTo>
                  <a:lnTo>
                    <a:pt x="309029" y="445925"/>
                  </a:lnTo>
                  <a:lnTo>
                    <a:pt x="313385" y="444680"/>
                  </a:lnTo>
                  <a:lnTo>
                    <a:pt x="317741" y="442775"/>
                  </a:lnTo>
                  <a:lnTo>
                    <a:pt x="322110" y="440261"/>
                  </a:lnTo>
                  <a:lnTo>
                    <a:pt x="323938" y="439613"/>
                  </a:lnTo>
                  <a:lnTo>
                    <a:pt x="327710" y="437759"/>
                  </a:lnTo>
                  <a:lnTo>
                    <a:pt x="330784" y="435854"/>
                  </a:lnTo>
                  <a:lnTo>
                    <a:pt x="334543" y="433949"/>
                  </a:lnTo>
                  <a:lnTo>
                    <a:pt x="337616" y="432704"/>
                  </a:lnTo>
                  <a:lnTo>
                    <a:pt x="341375" y="430202"/>
                  </a:lnTo>
                  <a:lnTo>
                    <a:pt x="344500" y="428297"/>
                  </a:lnTo>
                  <a:lnTo>
                    <a:pt x="348221" y="426443"/>
                  </a:lnTo>
                  <a:lnTo>
                    <a:pt x="350050" y="425186"/>
                  </a:lnTo>
                  <a:lnTo>
                    <a:pt x="353822" y="422633"/>
                  </a:lnTo>
                  <a:lnTo>
                    <a:pt x="357530" y="420131"/>
                  </a:lnTo>
                  <a:lnTo>
                    <a:pt x="361251" y="417629"/>
                  </a:lnTo>
                  <a:lnTo>
                    <a:pt x="363778" y="415724"/>
                  </a:lnTo>
                  <a:lnTo>
                    <a:pt x="366852" y="413223"/>
                  </a:lnTo>
                  <a:lnTo>
                    <a:pt x="369328" y="411368"/>
                  </a:lnTo>
                  <a:lnTo>
                    <a:pt x="372452" y="408803"/>
                  </a:lnTo>
                  <a:lnTo>
                    <a:pt x="374929" y="406301"/>
                  </a:lnTo>
                  <a:lnTo>
                    <a:pt x="410356" y="368611"/>
                  </a:lnTo>
                  <a:lnTo>
                    <a:pt x="435743" y="325539"/>
                  </a:lnTo>
                  <a:lnTo>
                    <a:pt x="451024" y="278842"/>
                  </a:lnTo>
                  <a:lnTo>
                    <a:pt x="456133" y="230279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26997" y="4150549"/>
              <a:ext cx="456565" cy="460375"/>
            </a:xfrm>
            <a:custGeom>
              <a:avLst/>
              <a:gdLst/>
              <a:ahLst/>
              <a:cxnLst/>
              <a:rect l="l" t="t" r="r" b="b"/>
              <a:pathLst>
                <a:path w="456564" h="460375">
                  <a:moveTo>
                    <a:pt x="248081" y="0"/>
                  </a:moveTo>
                  <a:lnTo>
                    <a:pt x="204312" y="344"/>
                  </a:lnTo>
                  <a:lnTo>
                    <a:pt x="161071" y="9223"/>
                  </a:lnTo>
                  <a:lnTo>
                    <a:pt x="119641" y="26739"/>
                  </a:lnTo>
                  <a:lnTo>
                    <a:pt x="81305" y="52995"/>
                  </a:lnTo>
                  <a:lnTo>
                    <a:pt x="45964" y="90733"/>
                  </a:lnTo>
                  <a:lnTo>
                    <a:pt x="20531" y="133999"/>
                  </a:lnTo>
                  <a:lnTo>
                    <a:pt x="5158" y="180993"/>
                  </a:lnTo>
                  <a:lnTo>
                    <a:pt x="0" y="229919"/>
                  </a:lnTo>
                  <a:lnTo>
                    <a:pt x="3292" y="269038"/>
                  </a:lnTo>
                  <a:lnTo>
                    <a:pt x="13222" y="307347"/>
                  </a:lnTo>
                  <a:lnTo>
                    <a:pt x="29869" y="343947"/>
                  </a:lnTo>
                  <a:lnTo>
                    <a:pt x="53314" y="377937"/>
                  </a:lnTo>
                  <a:lnTo>
                    <a:pt x="86376" y="410693"/>
                  </a:lnTo>
                  <a:lnTo>
                    <a:pt x="124083" y="435329"/>
                  </a:lnTo>
                  <a:lnTo>
                    <a:pt x="165130" y="451743"/>
                  </a:lnTo>
                  <a:lnTo>
                    <a:pt x="208211" y="459833"/>
                  </a:lnTo>
                  <a:lnTo>
                    <a:pt x="252022" y="459496"/>
                  </a:lnTo>
                  <a:lnTo>
                    <a:pt x="295257" y="450628"/>
                  </a:lnTo>
                  <a:lnTo>
                    <a:pt x="336610" y="433128"/>
                  </a:lnTo>
                  <a:lnTo>
                    <a:pt x="374776" y="406893"/>
                  </a:lnTo>
                  <a:lnTo>
                    <a:pt x="410178" y="369087"/>
                  </a:lnTo>
                  <a:lnTo>
                    <a:pt x="435697" y="325762"/>
                  </a:lnTo>
                  <a:lnTo>
                    <a:pt x="451145" y="278709"/>
                  </a:lnTo>
                  <a:lnTo>
                    <a:pt x="456336" y="229716"/>
                  </a:lnTo>
                  <a:lnTo>
                    <a:pt x="453033" y="190640"/>
                  </a:lnTo>
                  <a:lnTo>
                    <a:pt x="443064" y="152382"/>
                  </a:lnTo>
                  <a:lnTo>
                    <a:pt x="426343" y="115833"/>
                  </a:lnTo>
                  <a:lnTo>
                    <a:pt x="402780" y="81888"/>
                  </a:lnTo>
                  <a:lnTo>
                    <a:pt x="369728" y="49132"/>
                  </a:lnTo>
                  <a:lnTo>
                    <a:pt x="332072" y="24497"/>
                  </a:lnTo>
                  <a:lnTo>
                    <a:pt x="291096" y="8085"/>
                  </a:lnTo>
                  <a:lnTo>
                    <a:pt x="248081" y="0"/>
                  </a:lnTo>
                  <a:close/>
                </a:path>
              </a:pathLst>
            </a:custGeom>
            <a:solidFill>
              <a:srgbClr val="EA9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68444" y="4214330"/>
              <a:ext cx="96024" cy="9666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050567" y="4214113"/>
              <a:ext cx="279400" cy="334010"/>
            </a:xfrm>
            <a:custGeom>
              <a:avLst/>
              <a:gdLst/>
              <a:ahLst/>
              <a:cxnLst/>
              <a:rect l="l" t="t" r="r" b="b"/>
              <a:pathLst>
                <a:path w="279400" h="334010">
                  <a:moveTo>
                    <a:pt x="43548" y="81800"/>
                  </a:moveTo>
                  <a:lnTo>
                    <a:pt x="41808" y="73329"/>
                  </a:lnTo>
                  <a:lnTo>
                    <a:pt x="37096" y="66332"/>
                  </a:lnTo>
                  <a:lnTo>
                    <a:pt x="30149" y="61569"/>
                  </a:lnTo>
                  <a:lnTo>
                    <a:pt x="21742" y="59804"/>
                  </a:lnTo>
                  <a:lnTo>
                    <a:pt x="13373" y="61569"/>
                  </a:lnTo>
                  <a:lnTo>
                    <a:pt x="6451" y="66332"/>
                  </a:lnTo>
                  <a:lnTo>
                    <a:pt x="1739" y="73329"/>
                  </a:lnTo>
                  <a:lnTo>
                    <a:pt x="0" y="81800"/>
                  </a:lnTo>
                  <a:lnTo>
                    <a:pt x="1739" y="90297"/>
                  </a:lnTo>
                  <a:lnTo>
                    <a:pt x="6451" y="97307"/>
                  </a:lnTo>
                  <a:lnTo>
                    <a:pt x="13373" y="102082"/>
                  </a:lnTo>
                  <a:lnTo>
                    <a:pt x="21742" y="103835"/>
                  </a:lnTo>
                  <a:lnTo>
                    <a:pt x="30149" y="102082"/>
                  </a:lnTo>
                  <a:lnTo>
                    <a:pt x="37096" y="97307"/>
                  </a:lnTo>
                  <a:lnTo>
                    <a:pt x="41808" y="90297"/>
                  </a:lnTo>
                  <a:lnTo>
                    <a:pt x="43548" y="81800"/>
                  </a:lnTo>
                  <a:close/>
                </a:path>
                <a:path w="279400" h="334010">
                  <a:moveTo>
                    <a:pt x="92011" y="15824"/>
                  </a:moveTo>
                  <a:lnTo>
                    <a:pt x="89230" y="6540"/>
                  </a:lnTo>
                  <a:lnTo>
                    <a:pt x="82384" y="965"/>
                  </a:lnTo>
                  <a:lnTo>
                    <a:pt x="73672" y="0"/>
                  </a:lnTo>
                  <a:lnTo>
                    <a:pt x="65303" y="4508"/>
                  </a:lnTo>
                  <a:lnTo>
                    <a:pt x="62331" y="7708"/>
                  </a:lnTo>
                  <a:lnTo>
                    <a:pt x="60998" y="11569"/>
                  </a:lnTo>
                  <a:lnTo>
                    <a:pt x="60998" y="23634"/>
                  </a:lnTo>
                  <a:lnTo>
                    <a:pt x="67144" y="31508"/>
                  </a:lnTo>
                  <a:lnTo>
                    <a:pt x="85178" y="31508"/>
                  </a:lnTo>
                  <a:lnTo>
                    <a:pt x="92011" y="23990"/>
                  </a:lnTo>
                  <a:lnTo>
                    <a:pt x="92011" y="15824"/>
                  </a:lnTo>
                  <a:close/>
                </a:path>
                <a:path w="279400" h="334010">
                  <a:moveTo>
                    <a:pt x="118122" y="123926"/>
                  </a:moveTo>
                  <a:lnTo>
                    <a:pt x="113169" y="119519"/>
                  </a:lnTo>
                  <a:lnTo>
                    <a:pt x="101371" y="119519"/>
                  </a:lnTo>
                  <a:lnTo>
                    <a:pt x="97015" y="123926"/>
                  </a:lnTo>
                  <a:lnTo>
                    <a:pt x="97015" y="135902"/>
                  </a:lnTo>
                  <a:lnTo>
                    <a:pt x="101371" y="140906"/>
                  </a:lnTo>
                  <a:lnTo>
                    <a:pt x="113169" y="140906"/>
                  </a:lnTo>
                  <a:lnTo>
                    <a:pt x="118122" y="135902"/>
                  </a:lnTo>
                  <a:lnTo>
                    <a:pt x="118122" y="130238"/>
                  </a:lnTo>
                  <a:lnTo>
                    <a:pt x="118122" y="123926"/>
                  </a:lnTo>
                  <a:close/>
                </a:path>
                <a:path w="279400" h="334010">
                  <a:moveTo>
                    <a:pt x="205181" y="303707"/>
                  </a:moveTo>
                  <a:lnTo>
                    <a:pt x="199732" y="285953"/>
                  </a:lnTo>
                  <a:lnTo>
                    <a:pt x="186372" y="275259"/>
                  </a:lnTo>
                  <a:lnTo>
                    <a:pt x="169519" y="273291"/>
                  </a:lnTo>
                  <a:lnTo>
                    <a:pt x="153606" y="281711"/>
                  </a:lnTo>
                  <a:lnTo>
                    <a:pt x="147358" y="288023"/>
                  </a:lnTo>
                  <a:lnTo>
                    <a:pt x="144538" y="295744"/>
                  </a:lnTo>
                  <a:lnTo>
                    <a:pt x="144538" y="303263"/>
                  </a:lnTo>
                  <a:lnTo>
                    <a:pt x="146710" y="314655"/>
                  </a:lnTo>
                  <a:lnTo>
                    <a:pt x="152857" y="324446"/>
                  </a:lnTo>
                  <a:lnTo>
                    <a:pt x="162382" y="331279"/>
                  </a:lnTo>
                  <a:lnTo>
                    <a:pt x="174713" y="333857"/>
                  </a:lnTo>
                  <a:lnTo>
                    <a:pt x="186550" y="331533"/>
                  </a:lnTo>
                  <a:lnTo>
                    <a:pt x="196240" y="325158"/>
                  </a:lnTo>
                  <a:lnTo>
                    <a:pt x="202780" y="315582"/>
                  </a:lnTo>
                  <a:lnTo>
                    <a:pt x="205181" y="303707"/>
                  </a:lnTo>
                  <a:close/>
                </a:path>
                <a:path w="279400" h="334010">
                  <a:moveTo>
                    <a:pt x="279196" y="229527"/>
                  </a:moveTo>
                  <a:lnTo>
                    <a:pt x="275793" y="218186"/>
                  </a:lnTo>
                  <a:lnTo>
                    <a:pt x="267360" y="211302"/>
                  </a:lnTo>
                  <a:lnTo>
                    <a:pt x="256603" y="210083"/>
                  </a:lnTo>
                  <a:lnTo>
                    <a:pt x="246202" y="215696"/>
                  </a:lnTo>
                  <a:lnTo>
                    <a:pt x="242189" y="219608"/>
                  </a:lnTo>
                  <a:lnTo>
                    <a:pt x="240347" y="224472"/>
                  </a:lnTo>
                  <a:lnTo>
                    <a:pt x="240347" y="229273"/>
                  </a:lnTo>
                  <a:lnTo>
                    <a:pt x="241757" y="236575"/>
                  </a:lnTo>
                  <a:lnTo>
                    <a:pt x="245719" y="242900"/>
                  </a:lnTo>
                  <a:lnTo>
                    <a:pt x="251891" y="247332"/>
                  </a:lnTo>
                  <a:lnTo>
                    <a:pt x="259918" y="249008"/>
                  </a:lnTo>
                  <a:lnTo>
                    <a:pt x="267385" y="247472"/>
                  </a:lnTo>
                  <a:lnTo>
                    <a:pt x="273519" y="243281"/>
                  </a:lnTo>
                  <a:lnTo>
                    <a:pt x="277672" y="237096"/>
                  </a:lnTo>
                  <a:lnTo>
                    <a:pt x="279196" y="229527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8988" y="4436148"/>
              <a:ext cx="105045" cy="12379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927100" y="4223028"/>
              <a:ext cx="386080" cy="388620"/>
            </a:xfrm>
            <a:custGeom>
              <a:avLst/>
              <a:gdLst/>
              <a:ahLst/>
              <a:cxnLst/>
              <a:rect l="l" t="t" r="r" b="b"/>
              <a:pathLst>
                <a:path w="386080" h="388620">
                  <a:moveTo>
                    <a:pt x="61290" y="0"/>
                  </a:moveTo>
                  <a:lnTo>
                    <a:pt x="34466" y="35390"/>
                  </a:lnTo>
                  <a:lnTo>
                    <a:pt x="15314" y="74229"/>
                  </a:lnTo>
                  <a:lnTo>
                    <a:pt x="3827" y="115362"/>
                  </a:lnTo>
                  <a:lnTo>
                    <a:pt x="0" y="157632"/>
                  </a:lnTo>
                  <a:lnTo>
                    <a:pt x="4232" y="202071"/>
                  </a:lnTo>
                  <a:lnTo>
                    <a:pt x="16914" y="245148"/>
                  </a:lnTo>
                  <a:lnTo>
                    <a:pt x="38024" y="285519"/>
                  </a:lnTo>
                  <a:lnTo>
                    <a:pt x="67538" y="321843"/>
                  </a:lnTo>
                  <a:lnTo>
                    <a:pt x="102707" y="350763"/>
                  </a:lnTo>
                  <a:lnTo>
                    <a:pt x="141662" y="371544"/>
                  </a:lnTo>
                  <a:lnTo>
                    <a:pt x="183169" y="384167"/>
                  </a:lnTo>
                  <a:lnTo>
                    <a:pt x="225998" y="388616"/>
                  </a:lnTo>
                  <a:lnTo>
                    <a:pt x="268915" y="384876"/>
                  </a:lnTo>
                  <a:lnTo>
                    <a:pt x="310688" y="372928"/>
                  </a:lnTo>
                  <a:lnTo>
                    <a:pt x="350086" y="352756"/>
                  </a:lnTo>
                  <a:lnTo>
                    <a:pt x="385876" y="324345"/>
                  </a:lnTo>
                  <a:lnTo>
                    <a:pt x="379801" y="326485"/>
                  </a:lnTo>
                  <a:lnTo>
                    <a:pt x="367413" y="329813"/>
                  </a:lnTo>
                  <a:lnTo>
                    <a:pt x="361010" y="331254"/>
                  </a:lnTo>
                  <a:lnTo>
                    <a:pt x="311990" y="337387"/>
                  </a:lnTo>
                  <a:lnTo>
                    <a:pt x="264915" y="334292"/>
                  </a:lnTo>
                  <a:lnTo>
                    <a:pt x="220542" y="322812"/>
                  </a:lnTo>
                  <a:lnTo>
                    <a:pt x="179627" y="303793"/>
                  </a:lnTo>
                  <a:lnTo>
                    <a:pt x="142930" y="278080"/>
                  </a:lnTo>
                  <a:lnTo>
                    <a:pt x="111207" y="246519"/>
                  </a:lnTo>
                  <a:lnTo>
                    <a:pt x="85214" y="209954"/>
                  </a:lnTo>
                  <a:lnTo>
                    <a:pt x="65711" y="169230"/>
                  </a:lnTo>
                  <a:lnTo>
                    <a:pt x="53453" y="125194"/>
                  </a:lnTo>
                  <a:lnTo>
                    <a:pt x="49199" y="78689"/>
                  </a:lnTo>
                  <a:lnTo>
                    <a:pt x="49931" y="59266"/>
                  </a:lnTo>
                  <a:lnTo>
                    <a:pt x="52158" y="39644"/>
                  </a:lnTo>
                  <a:lnTo>
                    <a:pt x="55929" y="19872"/>
                  </a:lnTo>
                  <a:lnTo>
                    <a:pt x="61290" y="0"/>
                  </a:lnTo>
                  <a:close/>
                </a:path>
              </a:pathLst>
            </a:custGeom>
            <a:solidFill>
              <a:srgbClr val="2A4D7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8036" y="2282951"/>
              <a:ext cx="713231" cy="7132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6125" y="2571733"/>
              <a:ext cx="137096" cy="13710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8" y="3363467"/>
              <a:ext cx="713231" cy="71323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1372" y="3650800"/>
              <a:ext cx="137134" cy="13713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0351" y="4125467"/>
              <a:ext cx="688847" cy="69799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9066" y="4165931"/>
              <a:ext cx="570725" cy="579666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6754367" y="2555748"/>
            <a:ext cx="2409190" cy="2059939"/>
            <a:chOff x="6754367" y="2555748"/>
            <a:chExt cx="2409190" cy="2059939"/>
          </a:xfrm>
        </p:grpSpPr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54367" y="3195828"/>
              <a:ext cx="713231" cy="71323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42288" y="3483908"/>
              <a:ext cx="137096" cy="13710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618398" y="4005883"/>
              <a:ext cx="1525905" cy="590550"/>
            </a:xfrm>
            <a:custGeom>
              <a:avLst/>
              <a:gdLst/>
              <a:ahLst/>
              <a:cxnLst/>
              <a:rect l="l" t="t" r="r" b="b"/>
              <a:pathLst>
                <a:path w="1525904" h="590550">
                  <a:moveTo>
                    <a:pt x="1525601" y="303446"/>
                  </a:moveTo>
                  <a:lnTo>
                    <a:pt x="1492220" y="328257"/>
                  </a:lnTo>
                  <a:lnTo>
                    <a:pt x="1447499" y="358017"/>
                  </a:lnTo>
                  <a:lnTo>
                    <a:pt x="1402821" y="384628"/>
                  </a:lnTo>
                  <a:lnTo>
                    <a:pt x="1359066" y="407796"/>
                  </a:lnTo>
                  <a:lnTo>
                    <a:pt x="1317117" y="427226"/>
                  </a:lnTo>
                  <a:lnTo>
                    <a:pt x="1262166" y="447875"/>
                  </a:lnTo>
                  <a:lnTo>
                    <a:pt x="1206718" y="463052"/>
                  </a:lnTo>
                  <a:lnTo>
                    <a:pt x="1151867" y="472457"/>
                  </a:lnTo>
                  <a:lnTo>
                    <a:pt x="1098708" y="475792"/>
                  </a:lnTo>
                  <a:lnTo>
                    <a:pt x="1048334" y="472757"/>
                  </a:lnTo>
                  <a:lnTo>
                    <a:pt x="1001839" y="463053"/>
                  </a:lnTo>
                  <a:lnTo>
                    <a:pt x="956891" y="444498"/>
                  </a:lnTo>
                  <a:lnTo>
                    <a:pt x="912140" y="416888"/>
                  </a:lnTo>
                  <a:lnTo>
                    <a:pt x="870174" y="382908"/>
                  </a:lnTo>
                  <a:lnTo>
                    <a:pt x="833580" y="345244"/>
                  </a:lnTo>
                  <a:lnTo>
                    <a:pt x="804948" y="306582"/>
                  </a:lnTo>
                  <a:lnTo>
                    <a:pt x="786866" y="269607"/>
                  </a:lnTo>
                  <a:lnTo>
                    <a:pt x="781139" y="222835"/>
                  </a:lnTo>
                  <a:lnTo>
                    <a:pt x="789741" y="170841"/>
                  </a:lnTo>
                  <a:lnTo>
                    <a:pt x="808374" y="119304"/>
                  </a:lnTo>
                  <a:lnTo>
                    <a:pt x="832737" y="73900"/>
                  </a:lnTo>
                  <a:lnTo>
                    <a:pt x="858532" y="40308"/>
                  </a:lnTo>
                  <a:lnTo>
                    <a:pt x="897270" y="14334"/>
                  </a:lnTo>
                  <a:lnTo>
                    <a:pt x="945413" y="897"/>
                  </a:lnTo>
                  <a:lnTo>
                    <a:pt x="994899" y="0"/>
                  </a:lnTo>
                  <a:lnTo>
                    <a:pt x="1037666" y="11644"/>
                  </a:lnTo>
                  <a:lnTo>
                    <a:pt x="1100197" y="61852"/>
                  </a:lnTo>
                  <a:lnTo>
                    <a:pt x="1127593" y="98998"/>
                  </a:lnTo>
                  <a:lnTo>
                    <a:pt x="1146450" y="140502"/>
                  </a:lnTo>
                  <a:lnTo>
                    <a:pt x="1152296" y="183615"/>
                  </a:lnTo>
                  <a:lnTo>
                    <a:pt x="1146691" y="222959"/>
                  </a:lnTo>
                  <a:lnTo>
                    <a:pt x="1133722" y="267478"/>
                  </a:lnTo>
                  <a:lnTo>
                    <a:pt x="1113787" y="314385"/>
                  </a:lnTo>
                  <a:lnTo>
                    <a:pt x="1087283" y="360894"/>
                  </a:lnTo>
                  <a:lnTo>
                    <a:pt x="1054610" y="404216"/>
                  </a:lnTo>
                  <a:lnTo>
                    <a:pt x="1016165" y="441565"/>
                  </a:lnTo>
                  <a:lnTo>
                    <a:pt x="982697" y="466283"/>
                  </a:lnTo>
                  <a:lnTo>
                    <a:pt x="944567" y="489981"/>
                  </a:lnTo>
                  <a:lnTo>
                    <a:pt x="902490" y="512197"/>
                  </a:lnTo>
                  <a:lnTo>
                    <a:pt x="857180" y="532468"/>
                  </a:lnTo>
                  <a:lnTo>
                    <a:pt x="809350" y="550333"/>
                  </a:lnTo>
                  <a:lnTo>
                    <a:pt x="759715" y="565330"/>
                  </a:lnTo>
                  <a:lnTo>
                    <a:pt x="708989" y="576997"/>
                  </a:lnTo>
                  <a:lnTo>
                    <a:pt x="657885" y="584871"/>
                  </a:lnTo>
                  <a:lnTo>
                    <a:pt x="609880" y="588772"/>
                  </a:lnTo>
                  <a:lnTo>
                    <a:pt x="557630" y="590167"/>
                  </a:lnTo>
                  <a:lnTo>
                    <a:pt x="502637" y="589116"/>
                  </a:lnTo>
                  <a:lnTo>
                    <a:pt x="446407" y="585676"/>
                  </a:lnTo>
                  <a:lnTo>
                    <a:pt x="390443" y="579907"/>
                  </a:lnTo>
                  <a:lnTo>
                    <a:pt x="336248" y="571868"/>
                  </a:lnTo>
                  <a:lnTo>
                    <a:pt x="285325" y="561618"/>
                  </a:lnTo>
                  <a:lnTo>
                    <a:pt x="239179" y="549216"/>
                  </a:lnTo>
                  <a:lnTo>
                    <a:pt x="199314" y="534719"/>
                  </a:lnTo>
                  <a:lnTo>
                    <a:pt x="148989" y="507037"/>
                  </a:lnTo>
                  <a:lnTo>
                    <a:pt x="106426" y="472088"/>
                  </a:lnTo>
                  <a:lnTo>
                    <a:pt x="71226" y="432162"/>
                  </a:lnTo>
                  <a:lnTo>
                    <a:pt x="42993" y="389549"/>
                  </a:lnTo>
                  <a:lnTo>
                    <a:pt x="21331" y="346538"/>
                  </a:lnTo>
                  <a:lnTo>
                    <a:pt x="5842" y="305421"/>
                  </a:lnTo>
                  <a:lnTo>
                    <a:pt x="0" y="253717"/>
                  </a:lnTo>
                  <a:lnTo>
                    <a:pt x="8085" y="197314"/>
                  </a:lnTo>
                  <a:lnTo>
                    <a:pt x="23393" y="142401"/>
                  </a:lnTo>
                  <a:lnTo>
                    <a:pt x="39214" y="95170"/>
                  </a:lnTo>
                  <a:lnTo>
                    <a:pt x="48844" y="61809"/>
                  </a:lnTo>
                </a:path>
              </a:pathLst>
            </a:custGeom>
            <a:ln w="381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46264" y="2555748"/>
              <a:ext cx="1141463" cy="143408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06250" y="2595388"/>
              <a:ext cx="1021894" cy="1315643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117855" y="175933"/>
            <a:ext cx="1863725" cy="1282700"/>
            <a:chOff x="117855" y="175933"/>
            <a:chExt cx="1863725" cy="1282700"/>
          </a:xfrm>
        </p:grpSpPr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5196" y="251459"/>
              <a:ext cx="772667" cy="77571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3869" y="539499"/>
              <a:ext cx="196075" cy="19889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7719" y="562355"/>
              <a:ext cx="1173467" cy="89611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96101" y="850769"/>
              <a:ext cx="598170" cy="320040"/>
            </a:xfrm>
            <a:custGeom>
              <a:avLst/>
              <a:gdLst/>
              <a:ahLst/>
              <a:cxnLst/>
              <a:rect l="l" t="t" r="r" b="b"/>
              <a:pathLst>
                <a:path w="598169" h="320040">
                  <a:moveTo>
                    <a:pt x="597721" y="0"/>
                  </a:moveTo>
                  <a:lnTo>
                    <a:pt x="92739" y="163152"/>
                  </a:lnTo>
                  <a:lnTo>
                    <a:pt x="42324" y="179832"/>
                  </a:lnTo>
                  <a:lnTo>
                    <a:pt x="4391" y="221430"/>
                  </a:lnTo>
                  <a:lnTo>
                    <a:pt x="0" y="249329"/>
                  </a:lnTo>
                  <a:lnTo>
                    <a:pt x="6853" y="277736"/>
                  </a:lnTo>
                  <a:lnTo>
                    <a:pt x="18583" y="295611"/>
                  </a:lnTo>
                  <a:lnTo>
                    <a:pt x="34360" y="308897"/>
                  </a:lnTo>
                  <a:lnTo>
                    <a:pt x="52982" y="317175"/>
                  </a:lnTo>
                  <a:lnTo>
                    <a:pt x="73249" y="320027"/>
                  </a:lnTo>
                  <a:lnTo>
                    <a:pt x="81118" y="319602"/>
                  </a:lnTo>
                  <a:lnTo>
                    <a:pt x="183862" y="263100"/>
                  </a:lnTo>
                  <a:lnTo>
                    <a:pt x="597721" y="0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2116" y="758952"/>
              <a:ext cx="675119" cy="67665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20003" y="1047626"/>
              <a:ext cx="98924" cy="9932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7855" y="175933"/>
              <a:ext cx="1668470" cy="1251343"/>
            </a:xfrm>
            <a:prstGeom prst="rect">
              <a:avLst/>
            </a:prstGeom>
          </p:spPr>
        </p:pic>
      </p:grpSp>
      <p:sp>
        <p:nvSpPr>
          <p:cNvPr id="75" name="TextBox 1">
            <a:extLst>
              <a:ext uri="{FF2B5EF4-FFF2-40B4-BE49-F238E27FC236}">
                <a16:creationId xmlns:a16="http://schemas.microsoft.com/office/drawing/2014/main" id="{D3BF2600-C170-F3FE-14BE-9AA9CC6D90ED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9043" y="4270103"/>
            <a:ext cx="5969635" cy="5530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¡Así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estación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espacial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comunica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Tierra!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Envía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  <a:spcBef>
                <a:spcPts val="275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ib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je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omo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lé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Times New Roman"/>
                <a:cs typeface="Times New Roman"/>
              </a:rPr>
              <a:t>fono</a:t>
            </a:r>
            <a:r>
              <a:rPr sz="1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lkie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5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lkie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4039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Antena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48027" y="868718"/>
            <a:ext cx="4448175" cy="2954020"/>
            <a:chOff x="2348027" y="868718"/>
            <a:chExt cx="4448175" cy="2954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8027" y="868718"/>
              <a:ext cx="4447932" cy="29534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8470" y="2924188"/>
              <a:ext cx="1397000" cy="723900"/>
            </a:xfrm>
            <a:custGeom>
              <a:avLst/>
              <a:gdLst/>
              <a:ahLst/>
              <a:cxnLst/>
              <a:rect l="l" t="t" r="r" b="b"/>
              <a:pathLst>
                <a:path w="1397000" h="723900">
                  <a:moveTo>
                    <a:pt x="424599" y="0"/>
                  </a:moveTo>
                  <a:lnTo>
                    <a:pt x="0" y="298691"/>
                  </a:lnTo>
                  <a:lnTo>
                    <a:pt x="298691" y="723290"/>
                  </a:lnTo>
                  <a:lnTo>
                    <a:pt x="330174" y="542467"/>
                  </a:lnTo>
                  <a:lnTo>
                    <a:pt x="1333525" y="717118"/>
                  </a:lnTo>
                  <a:lnTo>
                    <a:pt x="1396479" y="355473"/>
                  </a:lnTo>
                  <a:lnTo>
                    <a:pt x="393128" y="180822"/>
                  </a:lnTo>
                  <a:lnTo>
                    <a:pt x="4245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8470" y="2924188"/>
              <a:ext cx="1397000" cy="723900"/>
            </a:xfrm>
            <a:custGeom>
              <a:avLst/>
              <a:gdLst/>
              <a:ahLst/>
              <a:cxnLst/>
              <a:rect l="l" t="t" r="r" b="b"/>
              <a:pathLst>
                <a:path w="1397000" h="723900">
                  <a:moveTo>
                    <a:pt x="0" y="298691"/>
                  </a:moveTo>
                  <a:lnTo>
                    <a:pt x="424599" y="0"/>
                  </a:lnTo>
                  <a:lnTo>
                    <a:pt x="393128" y="180822"/>
                  </a:lnTo>
                  <a:lnTo>
                    <a:pt x="1396479" y="355473"/>
                  </a:lnTo>
                  <a:lnTo>
                    <a:pt x="1333525" y="717118"/>
                  </a:lnTo>
                  <a:lnTo>
                    <a:pt x="330174" y="542467"/>
                  </a:lnTo>
                  <a:lnTo>
                    <a:pt x="298691" y="723290"/>
                  </a:lnTo>
                  <a:lnTo>
                    <a:pt x="0" y="298691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5DAC8BEA-8185-8CAB-11C2-1B87683A6BF1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684" y="696951"/>
            <a:ext cx="5499100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6400" b="1" spc="-360" dirty="0">
                <a:solidFill>
                  <a:srgbClr val="FFFFFF"/>
                </a:solidFill>
                <a:latin typeface="Tahoma"/>
                <a:cs typeface="Tahoma"/>
              </a:rPr>
              <a:t>Ahora</a:t>
            </a:r>
            <a:r>
              <a:rPr sz="6400" b="1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00" b="1" spc="-509" dirty="0">
                <a:solidFill>
                  <a:srgbClr val="FFFFFF"/>
                </a:solidFill>
                <a:latin typeface="Tahoma"/>
                <a:cs typeface="Tahoma"/>
              </a:rPr>
              <a:t>veamos </a:t>
            </a:r>
            <a:r>
              <a:rPr sz="6400" b="1" spc="-455" dirty="0">
                <a:solidFill>
                  <a:srgbClr val="FFFFFF"/>
                </a:solidFill>
                <a:latin typeface="Tahoma"/>
                <a:cs typeface="Tahoma"/>
              </a:rPr>
              <a:t>qué</a:t>
            </a:r>
            <a:r>
              <a:rPr sz="6400" b="1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00" b="1" spc="-505" dirty="0">
                <a:solidFill>
                  <a:srgbClr val="FFFFFF"/>
                </a:solidFill>
                <a:latin typeface="Tahoma"/>
                <a:cs typeface="Tahoma"/>
              </a:rPr>
              <a:t>hay</a:t>
            </a:r>
            <a:r>
              <a:rPr sz="640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00" b="1" spc="-390" dirty="0">
                <a:solidFill>
                  <a:srgbClr val="FFFFFF"/>
                </a:solidFill>
                <a:latin typeface="Tahoma"/>
                <a:cs typeface="Tahoma"/>
              </a:rPr>
              <a:t>dentro </a:t>
            </a:r>
            <a:r>
              <a:rPr sz="6400" b="1" spc="-4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6400" b="1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00" b="1" spc="-565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6400" b="1" spc="-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400" b="1" spc="-505" dirty="0">
                <a:solidFill>
                  <a:srgbClr val="FFFFFF"/>
                </a:solidFill>
                <a:latin typeface="Tahoma"/>
                <a:cs typeface="Tahoma"/>
              </a:rPr>
              <a:t>nave </a:t>
            </a:r>
            <a:r>
              <a:rPr sz="6400" b="1" spc="-459" dirty="0">
                <a:solidFill>
                  <a:srgbClr val="FFFFFF"/>
                </a:solidFill>
                <a:latin typeface="Tahoma"/>
                <a:cs typeface="Tahoma"/>
              </a:rPr>
              <a:t>espacial</a:t>
            </a:r>
            <a:endParaRPr sz="6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69836" y="252984"/>
            <a:ext cx="1824355" cy="1148080"/>
            <a:chOff x="7069836" y="252984"/>
            <a:chExt cx="1824355" cy="1148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9836" y="252984"/>
              <a:ext cx="1824227" cy="11475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0053" y="293542"/>
              <a:ext cx="1704911" cy="102795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69747" y="3678935"/>
            <a:ext cx="1160145" cy="1144905"/>
            <a:chOff x="269747" y="3678935"/>
            <a:chExt cx="1160145" cy="11449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" y="3678935"/>
              <a:ext cx="1159763" cy="11445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437" y="3719868"/>
              <a:ext cx="1040168" cy="102463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162800" y="3297935"/>
            <a:ext cx="685800" cy="688975"/>
            <a:chOff x="7162800" y="3297935"/>
            <a:chExt cx="685800" cy="6889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0" y="3297935"/>
              <a:ext cx="685799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2130" y="3338053"/>
              <a:ext cx="567518" cy="57072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1815" y="132588"/>
            <a:ext cx="1559560" cy="1731645"/>
            <a:chOff x="51815" y="132588"/>
            <a:chExt cx="1559560" cy="173164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615" y="577596"/>
              <a:ext cx="713231" cy="7132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972" y="865074"/>
              <a:ext cx="137134" cy="1371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148" y="132588"/>
              <a:ext cx="772655" cy="7741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644" y="420375"/>
              <a:ext cx="196075" cy="1988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5" y="486155"/>
              <a:ext cx="667512" cy="667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9363" y="773504"/>
              <a:ext cx="91503" cy="914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604" y="899160"/>
              <a:ext cx="969263" cy="964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8642" y="996887"/>
              <a:ext cx="734695" cy="731520"/>
            </a:xfrm>
            <a:custGeom>
              <a:avLst/>
              <a:gdLst/>
              <a:ahLst/>
              <a:cxnLst/>
              <a:rect l="l" t="t" r="r" b="b"/>
              <a:pathLst>
                <a:path w="734694" h="731519">
                  <a:moveTo>
                    <a:pt x="391838" y="0"/>
                  </a:moveTo>
                  <a:lnTo>
                    <a:pt x="347731" y="0"/>
                  </a:lnTo>
                  <a:lnTo>
                    <a:pt x="340695" y="1028"/>
                  </a:lnTo>
                  <a:lnTo>
                    <a:pt x="333672" y="1028"/>
                  </a:lnTo>
                  <a:lnTo>
                    <a:pt x="328630" y="2070"/>
                  </a:lnTo>
                  <a:lnTo>
                    <a:pt x="323601" y="2070"/>
                  </a:lnTo>
                  <a:lnTo>
                    <a:pt x="313606" y="4051"/>
                  </a:lnTo>
                  <a:lnTo>
                    <a:pt x="292511" y="6984"/>
                  </a:lnTo>
                  <a:lnTo>
                    <a:pt x="286517" y="8026"/>
                  </a:lnTo>
                  <a:lnTo>
                    <a:pt x="280522" y="10007"/>
                  </a:lnTo>
                  <a:lnTo>
                    <a:pt x="274452" y="10960"/>
                  </a:lnTo>
                  <a:lnTo>
                    <a:pt x="260469" y="15011"/>
                  </a:lnTo>
                  <a:lnTo>
                    <a:pt x="254398" y="16992"/>
                  </a:lnTo>
                  <a:lnTo>
                    <a:pt x="247451" y="19938"/>
                  </a:lnTo>
                  <a:lnTo>
                    <a:pt x="245445" y="19938"/>
                  </a:lnTo>
                  <a:lnTo>
                    <a:pt x="239374" y="21996"/>
                  </a:lnTo>
                  <a:lnTo>
                    <a:pt x="233380" y="24942"/>
                  </a:lnTo>
                  <a:lnTo>
                    <a:pt x="228351" y="26923"/>
                  </a:lnTo>
                  <a:lnTo>
                    <a:pt x="224350" y="28905"/>
                  </a:lnTo>
                  <a:lnTo>
                    <a:pt x="218356" y="30899"/>
                  </a:lnTo>
                  <a:lnTo>
                    <a:pt x="213326" y="32956"/>
                  </a:lnTo>
                  <a:lnTo>
                    <a:pt x="208297" y="35902"/>
                  </a:lnTo>
                  <a:lnTo>
                    <a:pt x="205338" y="36931"/>
                  </a:lnTo>
                  <a:lnTo>
                    <a:pt x="191208" y="44439"/>
                  </a:lnTo>
                  <a:lnTo>
                    <a:pt x="148125" y="71793"/>
                  </a:lnTo>
                  <a:lnTo>
                    <a:pt x="96676" y="118375"/>
                  </a:lnTo>
                  <a:lnTo>
                    <a:pt x="66693" y="155394"/>
                  </a:lnTo>
                  <a:lnTo>
                    <a:pt x="42218" y="195231"/>
                  </a:lnTo>
                  <a:lnTo>
                    <a:pt x="23281" y="237315"/>
                  </a:lnTo>
                  <a:lnTo>
                    <a:pt x="9912" y="281075"/>
                  </a:lnTo>
                  <a:lnTo>
                    <a:pt x="2141" y="325938"/>
                  </a:lnTo>
                  <a:lnTo>
                    <a:pt x="0" y="371334"/>
                  </a:lnTo>
                  <a:lnTo>
                    <a:pt x="3517" y="416690"/>
                  </a:lnTo>
                  <a:lnTo>
                    <a:pt x="12724" y="461436"/>
                  </a:lnTo>
                  <a:lnTo>
                    <a:pt x="27650" y="505000"/>
                  </a:lnTo>
                  <a:lnTo>
                    <a:pt x="48327" y="546810"/>
                  </a:lnTo>
                  <a:lnTo>
                    <a:pt x="74785" y="586295"/>
                  </a:lnTo>
                  <a:lnTo>
                    <a:pt x="107053" y="622884"/>
                  </a:lnTo>
                  <a:lnTo>
                    <a:pt x="144971" y="656056"/>
                  </a:lnTo>
                  <a:lnTo>
                    <a:pt x="185922" y="683146"/>
                  </a:lnTo>
                  <a:lnTo>
                    <a:pt x="229289" y="704176"/>
                  </a:lnTo>
                  <a:lnTo>
                    <a:pt x="274454" y="719170"/>
                  </a:lnTo>
                  <a:lnTo>
                    <a:pt x="320799" y="728150"/>
                  </a:lnTo>
                  <a:lnTo>
                    <a:pt x="367708" y="731138"/>
                  </a:lnTo>
                  <a:lnTo>
                    <a:pt x="419548" y="727497"/>
                  </a:lnTo>
                  <a:lnTo>
                    <a:pt x="470479" y="716592"/>
                  </a:lnTo>
                  <a:lnTo>
                    <a:pt x="519670" y="698455"/>
                  </a:lnTo>
                  <a:lnTo>
                    <a:pt x="566291" y="673117"/>
                  </a:lnTo>
                  <a:lnTo>
                    <a:pt x="609512" y="640610"/>
                  </a:lnTo>
                  <a:lnTo>
                    <a:pt x="652492" y="597001"/>
                  </a:lnTo>
                  <a:lnTo>
                    <a:pt x="680623" y="558165"/>
                  </a:lnTo>
                  <a:lnTo>
                    <a:pt x="683582" y="552208"/>
                  </a:lnTo>
                  <a:lnTo>
                    <a:pt x="686617" y="547204"/>
                  </a:lnTo>
                  <a:lnTo>
                    <a:pt x="690618" y="541172"/>
                  </a:lnTo>
                  <a:lnTo>
                    <a:pt x="692612" y="536244"/>
                  </a:lnTo>
                  <a:lnTo>
                    <a:pt x="695647" y="530212"/>
                  </a:lnTo>
                  <a:lnTo>
                    <a:pt x="698682" y="525284"/>
                  </a:lnTo>
                  <a:lnTo>
                    <a:pt x="701641" y="519252"/>
                  </a:lnTo>
                  <a:lnTo>
                    <a:pt x="702683" y="516305"/>
                  </a:lnTo>
                  <a:lnTo>
                    <a:pt x="706671" y="509320"/>
                  </a:lnTo>
                  <a:lnTo>
                    <a:pt x="709706" y="502335"/>
                  </a:lnTo>
                  <a:lnTo>
                    <a:pt x="711713" y="495338"/>
                  </a:lnTo>
                  <a:lnTo>
                    <a:pt x="712665" y="493356"/>
                  </a:lnTo>
                  <a:lnTo>
                    <a:pt x="712665" y="491375"/>
                  </a:lnTo>
                  <a:lnTo>
                    <a:pt x="713706" y="489381"/>
                  </a:lnTo>
                  <a:lnTo>
                    <a:pt x="715700" y="484377"/>
                  </a:lnTo>
                  <a:lnTo>
                    <a:pt x="717707" y="478421"/>
                  </a:lnTo>
                  <a:lnTo>
                    <a:pt x="719701" y="473417"/>
                  </a:lnTo>
                  <a:lnTo>
                    <a:pt x="719701" y="470484"/>
                  </a:lnTo>
                  <a:lnTo>
                    <a:pt x="721695" y="466432"/>
                  </a:lnTo>
                  <a:lnTo>
                    <a:pt x="723701" y="459447"/>
                  </a:lnTo>
                  <a:lnTo>
                    <a:pt x="725695" y="451497"/>
                  </a:lnTo>
                  <a:lnTo>
                    <a:pt x="734647" y="390465"/>
                  </a:lnTo>
                  <a:lnTo>
                    <a:pt x="734371" y="336403"/>
                  </a:lnTo>
                  <a:lnTo>
                    <a:pt x="726021" y="283085"/>
                  </a:lnTo>
                  <a:lnTo>
                    <a:pt x="709706" y="231266"/>
                  </a:lnTo>
                  <a:lnTo>
                    <a:pt x="687525" y="184477"/>
                  </a:lnTo>
                  <a:lnTo>
                    <a:pt x="659199" y="141840"/>
                  </a:lnTo>
                  <a:lnTo>
                    <a:pt x="625345" y="103843"/>
                  </a:lnTo>
                  <a:lnTo>
                    <a:pt x="586579" y="70975"/>
                  </a:lnTo>
                  <a:lnTo>
                    <a:pt x="543519" y="43724"/>
                  </a:lnTo>
                  <a:lnTo>
                    <a:pt x="496781" y="22578"/>
                  </a:lnTo>
                  <a:lnTo>
                    <a:pt x="446981" y="8026"/>
                  </a:lnTo>
                  <a:lnTo>
                    <a:pt x="439945" y="6984"/>
                  </a:lnTo>
                  <a:lnTo>
                    <a:pt x="432909" y="5003"/>
                  </a:lnTo>
                  <a:lnTo>
                    <a:pt x="418927" y="3022"/>
                  </a:lnTo>
                  <a:lnTo>
                    <a:pt x="408856" y="1028"/>
                  </a:lnTo>
                  <a:lnTo>
                    <a:pt x="396791" y="1028"/>
                  </a:lnTo>
                  <a:lnTo>
                    <a:pt x="391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8642" y="996887"/>
              <a:ext cx="734695" cy="731520"/>
            </a:xfrm>
            <a:custGeom>
              <a:avLst/>
              <a:gdLst/>
              <a:ahLst/>
              <a:cxnLst/>
              <a:rect l="l" t="t" r="r" b="b"/>
              <a:pathLst>
                <a:path w="734694" h="731519">
                  <a:moveTo>
                    <a:pt x="367708" y="731138"/>
                  </a:moveTo>
                  <a:lnTo>
                    <a:pt x="320799" y="728150"/>
                  </a:lnTo>
                  <a:lnTo>
                    <a:pt x="274454" y="719170"/>
                  </a:lnTo>
                  <a:lnTo>
                    <a:pt x="229289" y="704176"/>
                  </a:lnTo>
                  <a:lnTo>
                    <a:pt x="185922" y="683146"/>
                  </a:lnTo>
                  <a:lnTo>
                    <a:pt x="144971" y="656056"/>
                  </a:lnTo>
                  <a:lnTo>
                    <a:pt x="107053" y="622884"/>
                  </a:lnTo>
                  <a:lnTo>
                    <a:pt x="74785" y="586295"/>
                  </a:lnTo>
                  <a:lnTo>
                    <a:pt x="48327" y="546810"/>
                  </a:lnTo>
                  <a:lnTo>
                    <a:pt x="27650" y="505000"/>
                  </a:lnTo>
                  <a:lnTo>
                    <a:pt x="12724" y="461436"/>
                  </a:lnTo>
                  <a:lnTo>
                    <a:pt x="3517" y="416690"/>
                  </a:lnTo>
                  <a:lnTo>
                    <a:pt x="0" y="371334"/>
                  </a:lnTo>
                  <a:lnTo>
                    <a:pt x="2141" y="325938"/>
                  </a:lnTo>
                  <a:lnTo>
                    <a:pt x="9912" y="281075"/>
                  </a:lnTo>
                  <a:lnTo>
                    <a:pt x="23281" y="237315"/>
                  </a:lnTo>
                  <a:lnTo>
                    <a:pt x="42218" y="195231"/>
                  </a:lnTo>
                  <a:lnTo>
                    <a:pt x="66693" y="155394"/>
                  </a:lnTo>
                  <a:lnTo>
                    <a:pt x="96676" y="118375"/>
                  </a:lnTo>
                  <a:lnTo>
                    <a:pt x="132135" y="84747"/>
                  </a:lnTo>
                  <a:lnTo>
                    <a:pt x="134142" y="82753"/>
                  </a:lnTo>
                  <a:lnTo>
                    <a:pt x="139095" y="78790"/>
                  </a:lnTo>
                  <a:lnTo>
                    <a:pt x="144124" y="74815"/>
                  </a:lnTo>
                  <a:lnTo>
                    <a:pt x="148125" y="71793"/>
                  </a:lnTo>
                  <a:lnTo>
                    <a:pt x="151160" y="69811"/>
                  </a:lnTo>
                  <a:lnTo>
                    <a:pt x="164119" y="60611"/>
                  </a:lnTo>
                  <a:lnTo>
                    <a:pt x="177468" y="52243"/>
                  </a:lnTo>
                  <a:lnTo>
                    <a:pt x="191208" y="44439"/>
                  </a:lnTo>
                  <a:lnTo>
                    <a:pt x="205338" y="36931"/>
                  </a:lnTo>
                  <a:lnTo>
                    <a:pt x="208297" y="35902"/>
                  </a:lnTo>
                  <a:lnTo>
                    <a:pt x="213326" y="32956"/>
                  </a:lnTo>
                  <a:lnTo>
                    <a:pt x="218356" y="30899"/>
                  </a:lnTo>
                  <a:lnTo>
                    <a:pt x="224350" y="28905"/>
                  </a:lnTo>
                  <a:lnTo>
                    <a:pt x="228351" y="26923"/>
                  </a:lnTo>
                  <a:lnTo>
                    <a:pt x="233380" y="24942"/>
                  </a:lnTo>
                  <a:lnTo>
                    <a:pt x="239374" y="21996"/>
                  </a:lnTo>
                  <a:lnTo>
                    <a:pt x="245445" y="19938"/>
                  </a:lnTo>
                  <a:lnTo>
                    <a:pt x="247451" y="19938"/>
                  </a:lnTo>
                  <a:lnTo>
                    <a:pt x="254398" y="16992"/>
                  </a:lnTo>
                  <a:lnTo>
                    <a:pt x="260469" y="15011"/>
                  </a:lnTo>
                  <a:lnTo>
                    <a:pt x="267505" y="13030"/>
                  </a:lnTo>
                  <a:lnTo>
                    <a:pt x="274452" y="10960"/>
                  </a:lnTo>
                  <a:lnTo>
                    <a:pt x="280522" y="10007"/>
                  </a:lnTo>
                  <a:lnTo>
                    <a:pt x="286517" y="8026"/>
                  </a:lnTo>
                  <a:lnTo>
                    <a:pt x="292511" y="6984"/>
                  </a:lnTo>
                  <a:lnTo>
                    <a:pt x="307611" y="5003"/>
                  </a:lnTo>
                  <a:lnTo>
                    <a:pt x="313606" y="4051"/>
                  </a:lnTo>
                  <a:lnTo>
                    <a:pt x="318648" y="3022"/>
                  </a:lnTo>
                  <a:lnTo>
                    <a:pt x="323601" y="2070"/>
                  </a:lnTo>
                  <a:lnTo>
                    <a:pt x="328630" y="2070"/>
                  </a:lnTo>
                  <a:lnTo>
                    <a:pt x="333672" y="1028"/>
                  </a:lnTo>
                  <a:lnTo>
                    <a:pt x="340695" y="1028"/>
                  </a:lnTo>
                  <a:lnTo>
                    <a:pt x="347731" y="0"/>
                  </a:lnTo>
                  <a:lnTo>
                    <a:pt x="354677" y="0"/>
                  </a:lnTo>
                  <a:lnTo>
                    <a:pt x="382808" y="0"/>
                  </a:lnTo>
                  <a:lnTo>
                    <a:pt x="386808" y="0"/>
                  </a:lnTo>
                  <a:lnTo>
                    <a:pt x="391838" y="0"/>
                  </a:lnTo>
                  <a:lnTo>
                    <a:pt x="396791" y="1028"/>
                  </a:lnTo>
                  <a:lnTo>
                    <a:pt x="403826" y="1028"/>
                  </a:lnTo>
                  <a:lnTo>
                    <a:pt x="408856" y="1028"/>
                  </a:lnTo>
                  <a:lnTo>
                    <a:pt x="413898" y="2070"/>
                  </a:lnTo>
                  <a:lnTo>
                    <a:pt x="418927" y="3022"/>
                  </a:lnTo>
                  <a:lnTo>
                    <a:pt x="425886" y="4051"/>
                  </a:lnTo>
                  <a:lnTo>
                    <a:pt x="432909" y="5003"/>
                  </a:lnTo>
                  <a:lnTo>
                    <a:pt x="439945" y="6984"/>
                  </a:lnTo>
                  <a:lnTo>
                    <a:pt x="496781" y="22578"/>
                  </a:lnTo>
                  <a:lnTo>
                    <a:pt x="543519" y="43724"/>
                  </a:lnTo>
                  <a:lnTo>
                    <a:pt x="586579" y="70975"/>
                  </a:lnTo>
                  <a:lnTo>
                    <a:pt x="625345" y="103843"/>
                  </a:lnTo>
                  <a:lnTo>
                    <a:pt x="659199" y="141840"/>
                  </a:lnTo>
                  <a:lnTo>
                    <a:pt x="687525" y="184477"/>
                  </a:lnTo>
                  <a:lnTo>
                    <a:pt x="709706" y="231266"/>
                  </a:lnTo>
                  <a:lnTo>
                    <a:pt x="726021" y="283085"/>
                  </a:lnTo>
                  <a:lnTo>
                    <a:pt x="734371" y="336403"/>
                  </a:lnTo>
                  <a:lnTo>
                    <a:pt x="734647" y="390465"/>
                  </a:lnTo>
                  <a:lnTo>
                    <a:pt x="726737" y="444512"/>
                  </a:lnTo>
                  <a:lnTo>
                    <a:pt x="719701" y="470484"/>
                  </a:lnTo>
                  <a:lnTo>
                    <a:pt x="719701" y="473417"/>
                  </a:lnTo>
                  <a:lnTo>
                    <a:pt x="717707" y="478421"/>
                  </a:lnTo>
                  <a:lnTo>
                    <a:pt x="715700" y="484377"/>
                  </a:lnTo>
                  <a:lnTo>
                    <a:pt x="713706" y="489381"/>
                  </a:lnTo>
                  <a:lnTo>
                    <a:pt x="712665" y="491375"/>
                  </a:lnTo>
                  <a:lnTo>
                    <a:pt x="712665" y="493356"/>
                  </a:lnTo>
                  <a:lnTo>
                    <a:pt x="711713" y="495338"/>
                  </a:lnTo>
                  <a:lnTo>
                    <a:pt x="709706" y="502335"/>
                  </a:lnTo>
                  <a:lnTo>
                    <a:pt x="706671" y="509320"/>
                  </a:lnTo>
                  <a:lnTo>
                    <a:pt x="702683" y="516305"/>
                  </a:lnTo>
                  <a:lnTo>
                    <a:pt x="701641" y="519252"/>
                  </a:lnTo>
                  <a:lnTo>
                    <a:pt x="698682" y="525284"/>
                  </a:lnTo>
                  <a:lnTo>
                    <a:pt x="695647" y="530212"/>
                  </a:lnTo>
                  <a:lnTo>
                    <a:pt x="692612" y="536244"/>
                  </a:lnTo>
                  <a:lnTo>
                    <a:pt x="690618" y="541172"/>
                  </a:lnTo>
                  <a:lnTo>
                    <a:pt x="686617" y="547204"/>
                  </a:lnTo>
                  <a:lnTo>
                    <a:pt x="683582" y="552208"/>
                  </a:lnTo>
                  <a:lnTo>
                    <a:pt x="680623" y="558165"/>
                  </a:lnTo>
                  <a:lnTo>
                    <a:pt x="678629" y="561098"/>
                  </a:lnTo>
                  <a:lnTo>
                    <a:pt x="674552" y="567131"/>
                  </a:lnTo>
                  <a:lnTo>
                    <a:pt x="670552" y="573100"/>
                  </a:lnTo>
                  <a:lnTo>
                    <a:pt x="666564" y="579056"/>
                  </a:lnTo>
                  <a:lnTo>
                    <a:pt x="663529" y="583095"/>
                  </a:lnTo>
                  <a:lnTo>
                    <a:pt x="659528" y="588022"/>
                  </a:lnTo>
                  <a:lnTo>
                    <a:pt x="656569" y="591997"/>
                  </a:lnTo>
                  <a:lnTo>
                    <a:pt x="652492" y="597001"/>
                  </a:lnTo>
                  <a:lnTo>
                    <a:pt x="648505" y="600963"/>
                  </a:lnTo>
                  <a:lnTo>
                    <a:pt x="609512" y="640610"/>
                  </a:lnTo>
                  <a:lnTo>
                    <a:pt x="566291" y="673117"/>
                  </a:lnTo>
                  <a:lnTo>
                    <a:pt x="519670" y="698455"/>
                  </a:lnTo>
                  <a:lnTo>
                    <a:pt x="470479" y="716592"/>
                  </a:lnTo>
                  <a:lnTo>
                    <a:pt x="419548" y="727497"/>
                  </a:lnTo>
                  <a:lnTo>
                    <a:pt x="367708" y="731138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137" y="996768"/>
              <a:ext cx="736600" cy="731520"/>
            </a:xfrm>
            <a:custGeom>
              <a:avLst/>
              <a:gdLst/>
              <a:ahLst/>
              <a:cxnLst/>
              <a:rect l="l" t="t" r="r" b="b"/>
              <a:pathLst>
                <a:path w="736600" h="731519">
                  <a:moveTo>
                    <a:pt x="368021" y="0"/>
                  </a:moveTo>
                  <a:lnTo>
                    <a:pt x="323214" y="2705"/>
                  </a:lnTo>
                  <a:lnTo>
                    <a:pt x="279011" y="10793"/>
                  </a:lnTo>
                  <a:lnTo>
                    <a:pt x="235946" y="24214"/>
                  </a:lnTo>
                  <a:lnTo>
                    <a:pt x="194557" y="42925"/>
                  </a:lnTo>
                  <a:lnTo>
                    <a:pt x="155377" y="66878"/>
                  </a:lnTo>
                  <a:lnTo>
                    <a:pt x="118943" y="96027"/>
                  </a:lnTo>
                  <a:lnTo>
                    <a:pt x="85789" y="130327"/>
                  </a:lnTo>
                  <a:lnTo>
                    <a:pt x="58361" y="167442"/>
                  </a:lnTo>
                  <a:lnTo>
                    <a:pt x="36235" y="206734"/>
                  </a:lnTo>
                  <a:lnTo>
                    <a:pt x="19375" y="247724"/>
                  </a:lnTo>
                  <a:lnTo>
                    <a:pt x="7741" y="289933"/>
                  </a:lnTo>
                  <a:lnTo>
                    <a:pt x="1295" y="332881"/>
                  </a:lnTo>
                  <a:lnTo>
                    <a:pt x="0" y="376090"/>
                  </a:lnTo>
                  <a:lnTo>
                    <a:pt x="3815" y="419081"/>
                  </a:lnTo>
                  <a:lnTo>
                    <a:pt x="12704" y="461374"/>
                  </a:lnTo>
                  <a:lnTo>
                    <a:pt x="26628" y="502490"/>
                  </a:lnTo>
                  <a:lnTo>
                    <a:pt x="45548" y="541950"/>
                  </a:lnTo>
                  <a:lnTo>
                    <a:pt x="69426" y="579275"/>
                  </a:lnTo>
                  <a:lnTo>
                    <a:pt x="98224" y="613986"/>
                  </a:lnTo>
                  <a:lnTo>
                    <a:pt x="131903" y="645604"/>
                  </a:lnTo>
                  <a:lnTo>
                    <a:pt x="174844" y="676703"/>
                  </a:lnTo>
                  <a:lnTo>
                    <a:pt x="220624" y="700765"/>
                  </a:lnTo>
                  <a:lnTo>
                    <a:pt x="268513" y="717864"/>
                  </a:lnTo>
                  <a:lnTo>
                    <a:pt x="317783" y="728070"/>
                  </a:lnTo>
                  <a:lnTo>
                    <a:pt x="367704" y="731456"/>
                  </a:lnTo>
                  <a:lnTo>
                    <a:pt x="412577" y="728733"/>
                  </a:lnTo>
                  <a:lnTo>
                    <a:pt x="456839" y="720600"/>
                  </a:lnTo>
                  <a:lnTo>
                    <a:pt x="499956" y="707114"/>
                  </a:lnTo>
                  <a:lnTo>
                    <a:pt x="541398" y="688329"/>
                  </a:lnTo>
                  <a:lnTo>
                    <a:pt x="580631" y="664301"/>
                  </a:lnTo>
                  <a:lnTo>
                    <a:pt x="617123" y="635084"/>
                  </a:lnTo>
                  <a:lnTo>
                    <a:pt x="650342" y="600735"/>
                  </a:lnTo>
                  <a:lnTo>
                    <a:pt x="677755" y="563806"/>
                  </a:lnTo>
                  <a:lnTo>
                    <a:pt x="699866" y="524637"/>
                  </a:lnTo>
                  <a:lnTo>
                    <a:pt x="716714" y="483717"/>
                  </a:lnTo>
                  <a:lnTo>
                    <a:pt x="728337" y="441533"/>
                  </a:lnTo>
                  <a:lnTo>
                    <a:pt x="734775" y="398572"/>
                  </a:lnTo>
                  <a:lnTo>
                    <a:pt x="736064" y="355323"/>
                  </a:lnTo>
                  <a:lnTo>
                    <a:pt x="732243" y="312273"/>
                  </a:lnTo>
                  <a:lnTo>
                    <a:pt x="723350" y="269909"/>
                  </a:lnTo>
                  <a:lnTo>
                    <a:pt x="709424" y="228720"/>
                  </a:lnTo>
                  <a:lnTo>
                    <a:pt x="690503" y="189192"/>
                  </a:lnTo>
                  <a:lnTo>
                    <a:pt x="666626" y="151814"/>
                  </a:lnTo>
                  <a:lnTo>
                    <a:pt x="637829" y="117074"/>
                  </a:lnTo>
                  <a:lnTo>
                    <a:pt x="604153" y="85458"/>
                  </a:lnTo>
                  <a:lnTo>
                    <a:pt x="561152" y="54522"/>
                  </a:lnTo>
                  <a:lnTo>
                    <a:pt x="515303" y="30572"/>
                  </a:lnTo>
                  <a:lnTo>
                    <a:pt x="467341" y="13545"/>
                  </a:lnTo>
                  <a:lnTo>
                    <a:pt x="418002" y="3375"/>
                  </a:lnTo>
                  <a:lnTo>
                    <a:pt x="368021" y="0"/>
                  </a:lnTo>
                  <a:close/>
                </a:path>
              </a:pathLst>
            </a:custGeom>
            <a:solidFill>
              <a:srgbClr val="EA9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1143" y="1383785"/>
              <a:ext cx="154193" cy="1539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60778" y="1292604"/>
              <a:ext cx="50800" cy="50165"/>
            </a:xfrm>
            <a:custGeom>
              <a:avLst/>
              <a:gdLst/>
              <a:ahLst/>
              <a:cxnLst/>
              <a:rect l="l" t="t" r="r" b="b"/>
              <a:pathLst>
                <a:path w="50800" h="50165">
                  <a:moveTo>
                    <a:pt x="24627" y="0"/>
                  </a:moveTo>
                  <a:lnTo>
                    <a:pt x="18467" y="0"/>
                  </a:lnTo>
                  <a:lnTo>
                    <a:pt x="12320" y="2146"/>
                  </a:lnTo>
                  <a:lnTo>
                    <a:pt x="7202" y="6908"/>
                  </a:lnTo>
                  <a:lnTo>
                    <a:pt x="0" y="20332"/>
                  </a:lnTo>
                  <a:lnTo>
                    <a:pt x="1549" y="34301"/>
                  </a:lnTo>
                  <a:lnTo>
                    <a:pt x="10440" y="45276"/>
                  </a:lnTo>
                  <a:lnTo>
                    <a:pt x="25262" y="49720"/>
                  </a:lnTo>
                  <a:lnTo>
                    <a:pt x="34666" y="47790"/>
                  </a:lnTo>
                  <a:lnTo>
                    <a:pt x="42651" y="42503"/>
                  </a:lnTo>
                  <a:lnTo>
                    <a:pt x="48193" y="34611"/>
                  </a:lnTo>
                  <a:lnTo>
                    <a:pt x="50268" y="24866"/>
                  </a:lnTo>
                  <a:lnTo>
                    <a:pt x="48105" y="14648"/>
                  </a:lnTo>
                  <a:lnTo>
                    <a:pt x="42362" y="6804"/>
                  </a:lnTo>
                  <a:lnTo>
                    <a:pt x="34162" y="1774"/>
                  </a:lnTo>
                  <a:lnTo>
                    <a:pt x="24627" y="0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6200" y="1194840"/>
              <a:ext cx="70231" cy="698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1445" y="1350352"/>
              <a:ext cx="207010" cy="292100"/>
            </a:xfrm>
            <a:custGeom>
              <a:avLst/>
              <a:gdLst/>
              <a:ahLst/>
              <a:cxnLst/>
              <a:rect l="l" t="t" r="r" b="b"/>
              <a:pathLst>
                <a:path w="207009" h="292100">
                  <a:moveTo>
                    <a:pt x="34112" y="6985"/>
                  </a:moveTo>
                  <a:lnTo>
                    <a:pt x="26123" y="0"/>
                  </a:lnTo>
                  <a:lnTo>
                    <a:pt x="7023" y="0"/>
                  </a:lnTo>
                  <a:lnTo>
                    <a:pt x="0" y="6985"/>
                  </a:lnTo>
                  <a:lnTo>
                    <a:pt x="0" y="25895"/>
                  </a:lnTo>
                  <a:lnTo>
                    <a:pt x="7023" y="33832"/>
                  </a:lnTo>
                  <a:lnTo>
                    <a:pt x="17094" y="33832"/>
                  </a:lnTo>
                  <a:lnTo>
                    <a:pt x="26123" y="33832"/>
                  </a:lnTo>
                  <a:lnTo>
                    <a:pt x="34112" y="25895"/>
                  </a:lnTo>
                  <a:lnTo>
                    <a:pt x="34112" y="6985"/>
                  </a:lnTo>
                  <a:close/>
                </a:path>
                <a:path w="207009" h="292100">
                  <a:moveTo>
                    <a:pt x="206565" y="261124"/>
                  </a:moveTo>
                  <a:lnTo>
                    <a:pt x="203885" y="248246"/>
                  </a:lnTo>
                  <a:lnTo>
                    <a:pt x="196811" y="238353"/>
                  </a:lnTo>
                  <a:lnTo>
                    <a:pt x="186740" y="232003"/>
                  </a:lnTo>
                  <a:lnTo>
                    <a:pt x="175082" y="229755"/>
                  </a:lnTo>
                  <a:lnTo>
                    <a:pt x="167411" y="229755"/>
                  </a:lnTo>
                  <a:lnTo>
                    <a:pt x="159651" y="232702"/>
                  </a:lnTo>
                  <a:lnTo>
                    <a:pt x="153416" y="239128"/>
                  </a:lnTo>
                  <a:lnTo>
                    <a:pt x="144462" y="255803"/>
                  </a:lnTo>
                  <a:lnTo>
                    <a:pt x="146405" y="273050"/>
                  </a:lnTo>
                  <a:lnTo>
                    <a:pt x="157378" y="286562"/>
                  </a:lnTo>
                  <a:lnTo>
                    <a:pt x="175475" y="292023"/>
                  </a:lnTo>
                  <a:lnTo>
                    <a:pt x="187540" y="289572"/>
                  </a:lnTo>
                  <a:lnTo>
                    <a:pt x="197434" y="282917"/>
                  </a:lnTo>
                  <a:lnTo>
                    <a:pt x="204114" y="273088"/>
                  </a:lnTo>
                  <a:lnTo>
                    <a:pt x="206565" y="261124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6761" y="1426513"/>
              <a:ext cx="96615" cy="972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04192" y="1172916"/>
              <a:ext cx="108280" cy="1076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14981" y="1112165"/>
              <a:ext cx="61594" cy="60960"/>
            </a:xfrm>
            <a:custGeom>
              <a:avLst/>
              <a:gdLst/>
              <a:ahLst/>
              <a:cxnLst/>
              <a:rect l="l" t="t" r="r" b="b"/>
              <a:pathLst>
                <a:path w="61594" h="60959">
                  <a:moveTo>
                    <a:pt x="30486" y="0"/>
                  </a:moveTo>
                  <a:lnTo>
                    <a:pt x="22891" y="0"/>
                  </a:lnTo>
                  <a:lnTo>
                    <a:pt x="15220" y="2781"/>
                  </a:lnTo>
                  <a:lnTo>
                    <a:pt x="8985" y="8978"/>
                  </a:lnTo>
                  <a:lnTo>
                    <a:pt x="0" y="25041"/>
                  </a:lnTo>
                  <a:lnTo>
                    <a:pt x="1816" y="41954"/>
                  </a:lnTo>
                  <a:lnTo>
                    <a:pt x="12471" y="55323"/>
                  </a:lnTo>
                  <a:lnTo>
                    <a:pt x="30003" y="60756"/>
                  </a:lnTo>
                  <a:lnTo>
                    <a:pt x="42040" y="58307"/>
                  </a:lnTo>
                  <a:lnTo>
                    <a:pt x="51930" y="51650"/>
                  </a:lnTo>
                  <a:lnTo>
                    <a:pt x="58628" y="41822"/>
                  </a:lnTo>
                  <a:lnTo>
                    <a:pt x="61093" y="29857"/>
                  </a:lnTo>
                  <a:lnTo>
                    <a:pt x="58513" y="17557"/>
                  </a:lnTo>
                  <a:lnTo>
                    <a:pt x="51662" y="8142"/>
                  </a:lnTo>
                  <a:lnTo>
                    <a:pt x="41874" y="2120"/>
                  </a:lnTo>
                  <a:lnTo>
                    <a:pt x="30486" y="0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5016" y="996933"/>
              <a:ext cx="620395" cy="619125"/>
            </a:xfrm>
            <a:custGeom>
              <a:avLst/>
              <a:gdLst/>
              <a:ahLst/>
              <a:cxnLst/>
              <a:rect l="l" t="t" r="r" b="b"/>
              <a:pathLst>
                <a:path w="620394" h="619125">
                  <a:moveTo>
                    <a:pt x="251460" y="0"/>
                  </a:moveTo>
                  <a:lnTo>
                    <a:pt x="206400" y="2726"/>
                  </a:lnTo>
                  <a:lnTo>
                    <a:pt x="161871" y="10908"/>
                  </a:lnTo>
                  <a:lnTo>
                    <a:pt x="118419" y="24547"/>
                  </a:lnTo>
                  <a:lnTo>
                    <a:pt x="76592" y="43646"/>
                  </a:lnTo>
                  <a:lnTo>
                    <a:pt x="36936" y="68208"/>
                  </a:lnTo>
                  <a:lnTo>
                    <a:pt x="0" y="98234"/>
                  </a:lnTo>
                  <a:lnTo>
                    <a:pt x="31700" y="89644"/>
                  </a:lnTo>
                  <a:lnTo>
                    <a:pt x="63239" y="83600"/>
                  </a:lnTo>
                  <a:lnTo>
                    <a:pt x="94540" y="80028"/>
                  </a:lnTo>
                  <a:lnTo>
                    <a:pt x="125526" y="78854"/>
                  </a:lnTo>
                  <a:lnTo>
                    <a:pt x="169565" y="81242"/>
                  </a:lnTo>
                  <a:lnTo>
                    <a:pt x="212433" y="88243"/>
                  </a:lnTo>
                  <a:lnTo>
                    <a:pt x="253857" y="99608"/>
                  </a:lnTo>
                  <a:lnTo>
                    <a:pt x="293562" y="115091"/>
                  </a:lnTo>
                  <a:lnTo>
                    <a:pt x="331274" y="134445"/>
                  </a:lnTo>
                  <a:lnTo>
                    <a:pt x="366717" y="157422"/>
                  </a:lnTo>
                  <a:lnTo>
                    <a:pt x="399618" y="183776"/>
                  </a:lnTo>
                  <a:lnTo>
                    <a:pt x="429702" y="213259"/>
                  </a:lnTo>
                  <a:lnTo>
                    <a:pt x="456696" y="245624"/>
                  </a:lnTo>
                  <a:lnTo>
                    <a:pt x="480323" y="280624"/>
                  </a:lnTo>
                  <a:lnTo>
                    <a:pt x="500310" y="318012"/>
                  </a:lnTo>
                  <a:lnTo>
                    <a:pt x="516383" y="357541"/>
                  </a:lnTo>
                  <a:lnTo>
                    <a:pt x="528266" y="398964"/>
                  </a:lnTo>
                  <a:lnTo>
                    <a:pt x="535686" y="442033"/>
                  </a:lnTo>
                  <a:lnTo>
                    <a:pt x="538368" y="486502"/>
                  </a:lnTo>
                  <a:lnTo>
                    <a:pt x="536038" y="532123"/>
                  </a:lnTo>
                  <a:lnTo>
                    <a:pt x="528421" y="578650"/>
                  </a:lnTo>
                  <a:lnTo>
                    <a:pt x="523657" y="598939"/>
                  </a:lnTo>
                  <a:lnTo>
                    <a:pt x="520815" y="608780"/>
                  </a:lnTo>
                  <a:lnTo>
                    <a:pt x="517398" y="618515"/>
                  </a:lnTo>
                  <a:lnTo>
                    <a:pt x="549073" y="581011"/>
                  </a:lnTo>
                  <a:lnTo>
                    <a:pt x="574903" y="540644"/>
                  </a:lnTo>
                  <a:lnTo>
                    <a:pt x="594895" y="497999"/>
                  </a:lnTo>
                  <a:lnTo>
                    <a:pt x="609056" y="453662"/>
                  </a:lnTo>
                  <a:lnTo>
                    <a:pt x="617395" y="408217"/>
                  </a:lnTo>
                  <a:lnTo>
                    <a:pt x="619920" y="362250"/>
                  </a:lnTo>
                  <a:lnTo>
                    <a:pt x="616638" y="316345"/>
                  </a:lnTo>
                  <a:lnTo>
                    <a:pt x="607556" y="271088"/>
                  </a:lnTo>
                  <a:lnTo>
                    <a:pt x="592684" y="227064"/>
                  </a:lnTo>
                  <a:lnTo>
                    <a:pt x="572028" y="184858"/>
                  </a:lnTo>
                  <a:lnTo>
                    <a:pt x="545596" y="145056"/>
                  </a:lnTo>
                  <a:lnTo>
                    <a:pt x="513397" y="108242"/>
                  </a:lnTo>
                  <a:lnTo>
                    <a:pt x="475594" y="75212"/>
                  </a:lnTo>
                  <a:lnTo>
                    <a:pt x="434605" y="48164"/>
                  </a:lnTo>
                  <a:lnTo>
                    <a:pt x="391063" y="27108"/>
                  </a:lnTo>
                  <a:lnTo>
                    <a:pt x="345602" y="12055"/>
                  </a:lnTo>
                  <a:lnTo>
                    <a:pt x="298856" y="3015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2A4D7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TextBox 1">
            <a:extLst>
              <a:ext uri="{FF2B5EF4-FFF2-40B4-BE49-F238E27FC236}">
                <a16:creationId xmlns:a16="http://schemas.microsoft.com/office/drawing/2014/main" id="{4F77DDDE-A226-6624-4A8C-7016250736F8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42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4635" cy="5144135"/>
            <a:chOff x="0" y="1"/>
            <a:chExt cx="9144635" cy="5144135"/>
          </a:xfrm>
        </p:grpSpPr>
        <p:sp>
          <p:nvSpPr>
            <p:cNvPr id="4" name="object 4"/>
            <p:cNvSpPr/>
            <p:nvPr/>
          </p:nvSpPr>
          <p:spPr>
            <a:xfrm>
              <a:off x="1" y="20"/>
              <a:ext cx="9144635" cy="5143500"/>
            </a:xfrm>
            <a:custGeom>
              <a:avLst/>
              <a:gdLst/>
              <a:ahLst/>
              <a:cxnLst/>
              <a:rect l="l" t="t" r="r" b="b"/>
              <a:pathLst>
                <a:path w="9144635" h="5143500">
                  <a:moveTo>
                    <a:pt x="914402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25" y="5143500"/>
                  </a:lnTo>
                  <a:lnTo>
                    <a:pt x="9144025" y="4876800"/>
                  </a:lnTo>
                  <a:lnTo>
                    <a:pt x="5650111" y="4876800"/>
                  </a:lnTo>
                  <a:lnTo>
                    <a:pt x="5600875" y="4864100"/>
                  </a:lnTo>
                  <a:lnTo>
                    <a:pt x="5502806" y="4864100"/>
                  </a:lnTo>
                  <a:lnTo>
                    <a:pt x="5454206" y="4851400"/>
                  </a:lnTo>
                  <a:lnTo>
                    <a:pt x="5406050" y="4851400"/>
                  </a:lnTo>
                  <a:lnTo>
                    <a:pt x="5358454" y="4838700"/>
                  </a:lnTo>
                  <a:lnTo>
                    <a:pt x="5311533" y="4838700"/>
                  </a:lnTo>
                  <a:lnTo>
                    <a:pt x="5011084" y="4762500"/>
                  </a:lnTo>
                  <a:lnTo>
                    <a:pt x="4962525" y="4737100"/>
                  </a:lnTo>
                  <a:lnTo>
                    <a:pt x="4818650" y="4699000"/>
                  </a:lnTo>
                  <a:lnTo>
                    <a:pt x="4771159" y="4673600"/>
                  </a:lnTo>
                  <a:lnTo>
                    <a:pt x="4676636" y="4648200"/>
                  </a:lnTo>
                  <a:lnTo>
                    <a:pt x="4629525" y="4622800"/>
                  </a:lnTo>
                  <a:lnTo>
                    <a:pt x="1964909" y="4622800"/>
                  </a:lnTo>
                  <a:lnTo>
                    <a:pt x="1817661" y="4584700"/>
                  </a:lnTo>
                  <a:lnTo>
                    <a:pt x="1771268" y="4572000"/>
                  </a:lnTo>
                  <a:lnTo>
                    <a:pt x="1719465" y="4546600"/>
                  </a:lnTo>
                  <a:lnTo>
                    <a:pt x="1673109" y="4521200"/>
                  </a:lnTo>
                  <a:lnTo>
                    <a:pt x="1632008" y="4495800"/>
                  </a:lnTo>
                  <a:lnTo>
                    <a:pt x="1595970" y="4470400"/>
                  </a:lnTo>
                  <a:lnTo>
                    <a:pt x="1564802" y="4432300"/>
                  </a:lnTo>
                  <a:lnTo>
                    <a:pt x="1538314" y="4394200"/>
                  </a:lnTo>
                  <a:lnTo>
                    <a:pt x="1516311" y="4356100"/>
                  </a:lnTo>
                  <a:lnTo>
                    <a:pt x="1498604" y="4318000"/>
                  </a:lnTo>
                  <a:lnTo>
                    <a:pt x="1484998" y="4279900"/>
                  </a:lnTo>
                  <a:lnTo>
                    <a:pt x="1475304" y="4229100"/>
                  </a:lnTo>
                  <a:lnTo>
                    <a:pt x="1469327" y="4191000"/>
                  </a:lnTo>
                  <a:lnTo>
                    <a:pt x="1466877" y="4140200"/>
                  </a:lnTo>
                  <a:lnTo>
                    <a:pt x="1467761" y="4102100"/>
                  </a:lnTo>
                  <a:lnTo>
                    <a:pt x="1471787" y="4064000"/>
                  </a:lnTo>
                  <a:lnTo>
                    <a:pt x="1478763" y="4013200"/>
                  </a:lnTo>
                  <a:lnTo>
                    <a:pt x="1488497" y="3975100"/>
                  </a:lnTo>
                  <a:lnTo>
                    <a:pt x="1500797" y="3924300"/>
                  </a:lnTo>
                  <a:lnTo>
                    <a:pt x="1517141" y="3886200"/>
                  </a:lnTo>
                  <a:lnTo>
                    <a:pt x="1535047" y="3835400"/>
                  </a:lnTo>
                  <a:lnTo>
                    <a:pt x="1553995" y="3784600"/>
                  </a:lnTo>
                  <a:lnTo>
                    <a:pt x="1592929" y="3695700"/>
                  </a:lnTo>
                  <a:lnTo>
                    <a:pt x="1611875" y="3644900"/>
                  </a:lnTo>
                  <a:lnTo>
                    <a:pt x="1629778" y="3606800"/>
                  </a:lnTo>
                  <a:lnTo>
                    <a:pt x="1646118" y="3556000"/>
                  </a:lnTo>
                  <a:lnTo>
                    <a:pt x="1660373" y="3505200"/>
                  </a:lnTo>
                  <a:lnTo>
                    <a:pt x="1672024" y="3467100"/>
                  </a:lnTo>
                  <a:lnTo>
                    <a:pt x="1680548" y="3416300"/>
                  </a:lnTo>
                  <a:lnTo>
                    <a:pt x="1685426" y="3365500"/>
                  </a:lnTo>
                  <a:lnTo>
                    <a:pt x="1686136" y="3327400"/>
                  </a:lnTo>
                  <a:lnTo>
                    <a:pt x="1682158" y="3276600"/>
                  </a:lnTo>
                  <a:lnTo>
                    <a:pt x="1672970" y="3225800"/>
                  </a:lnTo>
                  <a:lnTo>
                    <a:pt x="1660405" y="3187700"/>
                  </a:lnTo>
                  <a:lnTo>
                    <a:pt x="1643990" y="3149600"/>
                  </a:lnTo>
                  <a:lnTo>
                    <a:pt x="1624015" y="3111500"/>
                  </a:lnTo>
                  <a:lnTo>
                    <a:pt x="1600770" y="3073400"/>
                  </a:lnTo>
                  <a:lnTo>
                    <a:pt x="1574545" y="3035300"/>
                  </a:lnTo>
                  <a:lnTo>
                    <a:pt x="1545632" y="2997200"/>
                  </a:lnTo>
                  <a:lnTo>
                    <a:pt x="1514321" y="2959100"/>
                  </a:lnTo>
                  <a:lnTo>
                    <a:pt x="1480901" y="2921000"/>
                  </a:lnTo>
                  <a:lnTo>
                    <a:pt x="1445663" y="2882900"/>
                  </a:lnTo>
                  <a:lnTo>
                    <a:pt x="1408897" y="2857500"/>
                  </a:lnTo>
                  <a:lnTo>
                    <a:pt x="1370895" y="2819400"/>
                  </a:lnTo>
                  <a:lnTo>
                    <a:pt x="1331945" y="2781300"/>
                  </a:lnTo>
                  <a:lnTo>
                    <a:pt x="1292340" y="2755900"/>
                  </a:lnTo>
                  <a:lnTo>
                    <a:pt x="1212320" y="2679700"/>
                  </a:lnTo>
                  <a:lnTo>
                    <a:pt x="1172487" y="2654300"/>
                  </a:lnTo>
                  <a:lnTo>
                    <a:pt x="1133158" y="2616200"/>
                  </a:lnTo>
                  <a:lnTo>
                    <a:pt x="1094625" y="2590800"/>
                  </a:lnTo>
                  <a:lnTo>
                    <a:pt x="1057004" y="2552700"/>
                  </a:lnTo>
                  <a:lnTo>
                    <a:pt x="1020562" y="2514600"/>
                  </a:lnTo>
                  <a:lnTo>
                    <a:pt x="985614" y="2476500"/>
                  </a:lnTo>
                  <a:lnTo>
                    <a:pt x="952478" y="2438400"/>
                  </a:lnTo>
                  <a:lnTo>
                    <a:pt x="921470" y="2400300"/>
                  </a:lnTo>
                  <a:lnTo>
                    <a:pt x="892907" y="2362200"/>
                  </a:lnTo>
                  <a:lnTo>
                    <a:pt x="867105" y="2324100"/>
                  </a:lnTo>
                  <a:lnTo>
                    <a:pt x="844382" y="2286000"/>
                  </a:lnTo>
                  <a:lnTo>
                    <a:pt x="825053" y="2247900"/>
                  </a:lnTo>
                  <a:lnTo>
                    <a:pt x="809437" y="2197100"/>
                  </a:lnTo>
                  <a:lnTo>
                    <a:pt x="797848" y="2159000"/>
                  </a:lnTo>
                  <a:lnTo>
                    <a:pt x="790604" y="2120900"/>
                  </a:lnTo>
                  <a:lnTo>
                    <a:pt x="788022" y="2082800"/>
                  </a:lnTo>
                  <a:lnTo>
                    <a:pt x="790418" y="2044700"/>
                  </a:lnTo>
                  <a:lnTo>
                    <a:pt x="798109" y="2006600"/>
                  </a:lnTo>
                  <a:lnTo>
                    <a:pt x="811412" y="1955800"/>
                  </a:lnTo>
                  <a:lnTo>
                    <a:pt x="830643" y="1917700"/>
                  </a:lnTo>
                  <a:lnTo>
                    <a:pt x="856119" y="1879600"/>
                  </a:lnTo>
                  <a:lnTo>
                    <a:pt x="912656" y="1828800"/>
                  </a:lnTo>
                  <a:lnTo>
                    <a:pt x="945746" y="1790700"/>
                  </a:lnTo>
                  <a:lnTo>
                    <a:pt x="981645" y="1765300"/>
                  </a:lnTo>
                  <a:lnTo>
                    <a:pt x="1020051" y="1739900"/>
                  </a:lnTo>
                  <a:lnTo>
                    <a:pt x="1060659" y="1727200"/>
                  </a:lnTo>
                  <a:lnTo>
                    <a:pt x="1103166" y="1701800"/>
                  </a:lnTo>
                  <a:lnTo>
                    <a:pt x="1147268" y="1676400"/>
                  </a:lnTo>
                  <a:lnTo>
                    <a:pt x="1192662" y="1663700"/>
                  </a:lnTo>
                  <a:lnTo>
                    <a:pt x="1239044" y="1638300"/>
                  </a:lnTo>
                  <a:lnTo>
                    <a:pt x="1286110" y="1625600"/>
                  </a:lnTo>
                  <a:lnTo>
                    <a:pt x="1333556" y="1600200"/>
                  </a:lnTo>
                  <a:lnTo>
                    <a:pt x="1381080" y="1587500"/>
                  </a:lnTo>
                  <a:lnTo>
                    <a:pt x="1475144" y="1536700"/>
                  </a:lnTo>
                  <a:lnTo>
                    <a:pt x="1521078" y="1524000"/>
                  </a:lnTo>
                  <a:lnTo>
                    <a:pt x="1565874" y="1498600"/>
                  </a:lnTo>
                  <a:lnTo>
                    <a:pt x="1609228" y="1473200"/>
                  </a:lnTo>
                  <a:lnTo>
                    <a:pt x="1650839" y="1460500"/>
                  </a:lnTo>
                  <a:lnTo>
                    <a:pt x="1690400" y="1435100"/>
                  </a:lnTo>
                  <a:lnTo>
                    <a:pt x="1727610" y="1409700"/>
                  </a:lnTo>
                  <a:lnTo>
                    <a:pt x="1762165" y="1384300"/>
                  </a:lnTo>
                  <a:lnTo>
                    <a:pt x="1793760" y="1346200"/>
                  </a:lnTo>
                  <a:lnTo>
                    <a:pt x="1823219" y="1320800"/>
                  </a:lnTo>
                  <a:lnTo>
                    <a:pt x="1848712" y="1282700"/>
                  </a:lnTo>
                  <a:lnTo>
                    <a:pt x="1870609" y="1244600"/>
                  </a:lnTo>
                  <a:lnTo>
                    <a:pt x="1889280" y="1206500"/>
                  </a:lnTo>
                  <a:lnTo>
                    <a:pt x="1905096" y="1168400"/>
                  </a:lnTo>
                  <a:lnTo>
                    <a:pt x="1918425" y="1143000"/>
                  </a:lnTo>
                  <a:lnTo>
                    <a:pt x="1929637" y="1092200"/>
                  </a:lnTo>
                  <a:lnTo>
                    <a:pt x="1939102" y="1054100"/>
                  </a:lnTo>
                  <a:lnTo>
                    <a:pt x="1947191" y="1016000"/>
                  </a:lnTo>
                  <a:lnTo>
                    <a:pt x="1954272" y="977900"/>
                  </a:lnTo>
                  <a:lnTo>
                    <a:pt x="1960715" y="939800"/>
                  </a:lnTo>
                  <a:lnTo>
                    <a:pt x="1966891" y="901700"/>
                  </a:lnTo>
                  <a:lnTo>
                    <a:pt x="1973168" y="863600"/>
                  </a:lnTo>
                  <a:lnTo>
                    <a:pt x="1979918" y="825500"/>
                  </a:lnTo>
                  <a:lnTo>
                    <a:pt x="1987508" y="787400"/>
                  </a:lnTo>
                  <a:lnTo>
                    <a:pt x="1996310" y="749300"/>
                  </a:lnTo>
                  <a:lnTo>
                    <a:pt x="2006693" y="711200"/>
                  </a:lnTo>
                  <a:lnTo>
                    <a:pt x="2019026" y="673100"/>
                  </a:lnTo>
                  <a:lnTo>
                    <a:pt x="2033680" y="635000"/>
                  </a:lnTo>
                  <a:lnTo>
                    <a:pt x="2051025" y="596900"/>
                  </a:lnTo>
                  <a:lnTo>
                    <a:pt x="2071429" y="571500"/>
                  </a:lnTo>
                  <a:lnTo>
                    <a:pt x="2095263" y="533400"/>
                  </a:lnTo>
                  <a:lnTo>
                    <a:pt x="2122896" y="508000"/>
                  </a:lnTo>
                  <a:lnTo>
                    <a:pt x="2154699" y="469900"/>
                  </a:lnTo>
                  <a:lnTo>
                    <a:pt x="2191041" y="444500"/>
                  </a:lnTo>
                  <a:lnTo>
                    <a:pt x="2232291" y="419100"/>
                  </a:lnTo>
                  <a:lnTo>
                    <a:pt x="2274241" y="406400"/>
                  </a:lnTo>
                  <a:lnTo>
                    <a:pt x="2318471" y="381000"/>
                  </a:lnTo>
                  <a:lnTo>
                    <a:pt x="2364737" y="368300"/>
                  </a:lnTo>
                  <a:lnTo>
                    <a:pt x="2462407" y="342900"/>
                  </a:lnTo>
                  <a:lnTo>
                    <a:pt x="2513323" y="342900"/>
                  </a:lnTo>
                  <a:lnTo>
                    <a:pt x="2565304" y="330200"/>
                  </a:lnTo>
                  <a:lnTo>
                    <a:pt x="4489864" y="330200"/>
                  </a:lnTo>
                  <a:lnTo>
                    <a:pt x="4514149" y="317500"/>
                  </a:lnTo>
                  <a:lnTo>
                    <a:pt x="4610949" y="292100"/>
                  </a:lnTo>
                  <a:lnTo>
                    <a:pt x="4707466" y="254000"/>
                  </a:lnTo>
                  <a:lnTo>
                    <a:pt x="4803903" y="228600"/>
                  </a:lnTo>
                  <a:lnTo>
                    <a:pt x="4852153" y="203200"/>
                  </a:lnTo>
                  <a:lnTo>
                    <a:pt x="4900460" y="190500"/>
                  </a:lnTo>
                  <a:lnTo>
                    <a:pt x="4941949" y="177800"/>
                  </a:lnTo>
                  <a:lnTo>
                    <a:pt x="4985149" y="165100"/>
                  </a:lnTo>
                  <a:lnTo>
                    <a:pt x="5075963" y="139700"/>
                  </a:lnTo>
                  <a:lnTo>
                    <a:pt x="5123216" y="127000"/>
                  </a:lnTo>
                  <a:lnTo>
                    <a:pt x="5171460" y="127000"/>
                  </a:lnTo>
                  <a:lnTo>
                    <a:pt x="5270202" y="101600"/>
                  </a:lnTo>
                  <a:lnTo>
                    <a:pt x="5320339" y="101600"/>
                  </a:lnTo>
                  <a:lnTo>
                    <a:pt x="5370747" y="88900"/>
                  </a:lnTo>
                  <a:lnTo>
                    <a:pt x="5421246" y="88900"/>
                  </a:lnTo>
                  <a:lnTo>
                    <a:pt x="5471656" y="76200"/>
                  </a:lnTo>
                  <a:lnTo>
                    <a:pt x="9144025" y="76200"/>
                  </a:lnTo>
                  <a:lnTo>
                    <a:pt x="9144025" y="0"/>
                  </a:lnTo>
                  <a:close/>
                </a:path>
                <a:path w="9144635" h="5143500">
                  <a:moveTo>
                    <a:pt x="7343507" y="4318000"/>
                  </a:moveTo>
                  <a:lnTo>
                    <a:pt x="6939583" y="4318000"/>
                  </a:lnTo>
                  <a:lnTo>
                    <a:pt x="6836702" y="4343400"/>
                  </a:lnTo>
                  <a:lnTo>
                    <a:pt x="6786006" y="4368800"/>
                  </a:lnTo>
                  <a:lnTo>
                    <a:pt x="6739772" y="4394200"/>
                  </a:lnTo>
                  <a:lnTo>
                    <a:pt x="6697300" y="4419600"/>
                  </a:lnTo>
                  <a:lnTo>
                    <a:pt x="6657888" y="4445000"/>
                  </a:lnTo>
                  <a:lnTo>
                    <a:pt x="6620839" y="4483100"/>
                  </a:lnTo>
                  <a:lnTo>
                    <a:pt x="6585451" y="4508500"/>
                  </a:lnTo>
                  <a:lnTo>
                    <a:pt x="6551025" y="4546600"/>
                  </a:lnTo>
                  <a:lnTo>
                    <a:pt x="6516862" y="4572000"/>
                  </a:lnTo>
                  <a:lnTo>
                    <a:pt x="6482261" y="4610100"/>
                  </a:lnTo>
                  <a:lnTo>
                    <a:pt x="6446522" y="4648200"/>
                  </a:lnTo>
                  <a:lnTo>
                    <a:pt x="6408947" y="4673600"/>
                  </a:lnTo>
                  <a:lnTo>
                    <a:pt x="6368834" y="4699000"/>
                  </a:lnTo>
                  <a:lnTo>
                    <a:pt x="6330735" y="4724400"/>
                  </a:lnTo>
                  <a:lnTo>
                    <a:pt x="6290543" y="4749800"/>
                  </a:lnTo>
                  <a:lnTo>
                    <a:pt x="6248409" y="4775200"/>
                  </a:lnTo>
                  <a:lnTo>
                    <a:pt x="6204481" y="4787900"/>
                  </a:lnTo>
                  <a:lnTo>
                    <a:pt x="6158907" y="4800600"/>
                  </a:lnTo>
                  <a:lnTo>
                    <a:pt x="6111838" y="4826000"/>
                  </a:lnTo>
                  <a:lnTo>
                    <a:pt x="6063422" y="4838700"/>
                  </a:lnTo>
                  <a:lnTo>
                    <a:pt x="6013809" y="4838700"/>
                  </a:lnTo>
                  <a:lnTo>
                    <a:pt x="5911586" y="4864100"/>
                  </a:lnTo>
                  <a:lnTo>
                    <a:pt x="5806361" y="4864100"/>
                  </a:lnTo>
                  <a:lnTo>
                    <a:pt x="5752996" y="4876800"/>
                  </a:lnTo>
                  <a:lnTo>
                    <a:pt x="9144025" y="4876800"/>
                  </a:lnTo>
                  <a:lnTo>
                    <a:pt x="9144025" y="4343400"/>
                  </a:lnTo>
                  <a:lnTo>
                    <a:pt x="7539994" y="4343400"/>
                  </a:lnTo>
                  <a:lnTo>
                    <a:pt x="7490913" y="4330700"/>
                  </a:lnTo>
                  <a:lnTo>
                    <a:pt x="7392593" y="4330700"/>
                  </a:lnTo>
                  <a:lnTo>
                    <a:pt x="7343507" y="4318000"/>
                  </a:lnTo>
                  <a:close/>
                </a:path>
                <a:path w="9144635" h="5143500">
                  <a:moveTo>
                    <a:pt x="3648515" y="4343400"/>
                  </a:moveTo>
                  <a:lnTo>
                    <a:pt x="3215665" y="4343400"/>
                  </a:lnTo>
                  <a:lnTo>
                    <a:pt x="3116970" y="4368800"/>
                  </a:lnTo>
                  <a:lnTo>
                    <a:pt x="2788582" y="4457700"/>
                  </a:lnTo>
                  <a:lnTo>
                    <a:pt x="2742696" y="4483100"/>
                  </a:lnTo>
                  <a:lnTo>
                    <a:pt x="2558302" y="4533900"/>
                  </a:lnTo>
                  <a:lnTo>
                    <a:pt x="2511564" y="4559300"/>
                  </a:lnTo>
                  <a:lnTo>
                    <a:pt x="2416937" y="4584700"/>
                  </a:lnTo>
                  <a:lnTo>
                    <a:pt x="2368213" y="4584700"/>
                  </a:lnTo>
                  <a:lnTo>
                    <a:pt x="2268864" y="4610100"/>
                  </a:lnTo>
                  <a:lnTo>
                    <a:pt x="2218607" y="4610100"/>
                  </a:lnTo>
                  <a:lnTo>
                    <a:pt x="2168207" y="4622800"/>
                  </a:lnTo>
                  <a:lnTo>
                    <a:pt x="4629525" y="4622800"/>
                  </a:lnTo>
                  <a:lnTo>
                    <a:pt x="4535404" y="4584700"/>
                  </a:lnTo>
                  <a:lnTo>
                    <a:pt x="4441150" y="4559300"/>
                  </a:lnTo>
                  <a:lnTo>
                    <a:pt x="4393874" y="4533900"/>
                  </a:lnTo>
                  <a:lnTo>
                    <a:pt x="4298822" y="4508500"/>
                  </a:lnTo>
                  <a:lnTo>
                    <a:pt x="4251466" y="4483100"/>
                  </a:lnTo>
                  <a:lnTo>
                    <a:pt x="4056621" y="4432300"/>
                  </a:lnTo>
                  <a:lnTo>
                    <a:pt x="4006738" y="4406900"/>
                  </a:lnTo>
                  <a:lnTo>
                    <a:pt x="3956459" y="4394200"/>
                  </a:lnTo>
                  <a:lnTo>
                    <a:pt x="3905821" y="4394200"/>
                  </a:lnTo>
                  <a:lnTo>
                    <a:pt x="3752114" y="4356100"/>
                  </a:lnTo>
                  <a:lnTo>
                    <a:pt x="3700403" y="4356100"/>
                  </a:lnTo>
                  <a:lnTo>
                    <a:pt x="3648515" y="4343400"/>
                  </a:lnTo>
                  <a:close/>
                </a:path>
                <a:path w="9144635" h="5143500">
                  <a:moveTo>
                    <a:pt x="3544354" y="4330700"/>
                  </a:moveTo>
                  <a:lnTo>
                    <a:pt x="3383720" y="4330700"/>
                  </a:lnTo>
                  <a:lnTo>
                    <a:pt x="3327588" y="4343400"/>
                  </a:lnTo>
                  <a:lnTo>
                    <a:pt x="3596486" y="4343400"/>
                  </a:lnTo>
                  <a:lnTo>
                    <a:pt x="3544354" y="4330700"/>
                  </a:lnTo>
                  <a:close/>
                </a:path>
                <a:path w="9144635" h="5143500">
                  <a:moveTo>
                    <a:pt x="9144025" y="76200"/>
                  </a:moveTo>
                  <a:lnTo>
                    <a:pt x="5626007" y="76200"/>
                  </a:lnTo>
                  <a:lnTo>
                    <a:pt x="5679502" y="88900"/>
                  </a:lnTo>
                  <a:lnTo>
                    <a:pt x="5731725" y="88900"/>
                  </a:lnTo>
                  <a:lnTo>
                    <a:pt x="5782430" y="101600"/>
                  </a:lnTo>
                  <a:lnTo>
                    <a:pt x="5831369" y="101600"/>
                  </a:lnTo>
                  <a:lnTo>
                    <a:pt x="5878293" y="127000"/>
                  </a:lnTo>
                  <a:lnTo>
                    <a:pt x="5922955" y="139700"/>
                  </a:lnTo>
                  <a:lnTo>
                    <a:pt x="5965107" y="152400"/>
                  </a:lnTo>
                  <a:lnTo>
                    <a:pt x="6004501" y="177800"/>
                  </a:lnTo>
                  <a:lnTo>
                    <a:pt x="6040889" y="203200"/>
                  </a:lnTo>
                  <a:lnTo>
                    <a:pt x="6074024" y="241300"/>
                  </a:lnTo>
                  <a:lnTo>
                    <a:pt x="6103658" y="266700"/>
                  </a:lnTo>
                  <a:lnTo>
                    <a:pt x="6131496" y="304800"/>
                  </a:lnTo>
                  <a:lnTo>
                    <a:pt x="6159577" y="342900"/>
                  </a:lnTo>
                  <a:lnTo>
                    <a:pt x="6188004" y="381000"/>
                  </a:lnTo>
                  <a:lnTo>
                    <a:pt x="6216879" y="419100"/>
                  </a:lnTo>
                  <a:lnTo>
                    <a:pt x="6246307" y="444500"/>
                  </a:lnTo>
                  <a:lnTo>
                    <a:pt x="6276390" y="482600"/>
                  </a:lnTo>
                  <a:lnTo>
                    <a:pt x="6307232" y="508000"/>
                  </a:lnTo>
                  <a:lnTo>
                    <a:pt x="6338935" y="546100"/>
                  </a:lnTo>
                  <a:lnTo>
                    <a:pt x="6371604" y="571500"/>
                  </a:lnTo>
                  <a:lnTo>
                    <a:pt x="6405342" y="609600"/>
                  </a:lnTo>
                  <a:lnTo>
                    <a:pt x="6440251" y="635000"/>
                  </a:lnTo>
                  <a:lnTo>
                    <a:pt x="6476436" y="660400"/>
                  </a:lnTo>
                  <a:lnTo>
                    <a:pt x="6513998" y="685800"/>
                  </a:lnTo>
                  <a:lnTo>
                    <a:pt x="6553043" y="711200"/>
                  </a:lnTo>
                  <a:lnTo>
                    <a:pt x="6593673" y="736600"/>
                  </a:lnTo>
                  <a:lnTo>
                    <a:pt x="6635991" y="762000"/>
                  </a:lnTo>
                  <a:lnTo>
                    <a:pt x="6680100" y="787400"/>
                  </a:lnTo>
                  <a:lnTo>
                    <a:pt x="6726104" y="812800"/>
                  </a:lnTo>
                  <a:lnTo>
                    <a:pt x="6774107" y="825500"/>
                  </a:lnTo>
                  <a:lnTo>
                    <a:pt x="6824210" y="850900"/>
                  </a:lnTo>
                  <a:lnTo>
                    <a:pt x="6876519" y="863600"/>
                  </a:lnTo>
                  <a:lnTo>
                    <a:pt x="6988163" y="889000"/>
                  </a:lnTo>
                  <a:lnTo>
                    <a:pt x="7109866" y="914400"/>
                  </a:lnTo>
                  <a:lnTo>
                    <a:pt x="7159072" y="927100"/>
                  </a:lnTo>
                  <a:lnTo>
                    <a:pt x="7209143" y="927100"/>
                  </a:lnTo>
                  <a:lnTo>
                    <a:pt x="7259889" y="939800"/>
                  </a:lnTo>
                  <a:lnTo>
                    <a:pt x="7311122" y="939800"/>
                  </a:lnTo>
                  <a:lnTo>
                    <a:pt x="7362655" y="952500"/>
                  </a:lnTo>
                  <a:lnTo>
                    <a:pt x="7465863" y="952500"/>
                  </a:lnTo>
                  <a:lnTo>
                    <a:pt x="7517163" y="965200"/>
                  </a:lnTo>
                  <a:lnTo>
                    <a:pt x="7568008" y="965200"/>
                  </a:lnTo>
                  <a:lnTo>
                    <a:pt x="7618210" y="977900"/>
                  </a:lnTo>
                  <a:lnTo>
                    <a:pt x="7667582" y="977900"/>
                  </a:lnTo>
                  <a:lnTo>
                    <a:pt x="7763079" y="1003300"/>
                  </a:lnTo>
                  <a:lnTo>
                    <a:pt x="7852992" y="1028700"/>
                  </a:lnTo>
                  <a:lnTo>
                    <a:pt x="7895384" y="1041400"/>
                  </a:lnTo>
                  <a:lnTo>
                    <a:pt x="7935815" y="1054100"/>
                  </a:lnTo>
                  <a:lnTo>
                    <a:pt x="7974097" y="1079500"/>
                  </a:lnTo>
                  <a:lnTo>
                    <a:pt x="8010042" y="1092200"/>
                  </a:lnTo>
                  <a:lnTo>
                    <a:pt x="8043460" y="1117600"/>
                  </a:lnTo>
                  <a:lnTo>
                    <a:pt x="8074164" y="1143000"/>
                  </a:lnTo>
                  <a:lnTo>
                    <a:pt x="8107748" y="1181100"/>
                  </a:lnTo>
                  <a:lnTo>
                    <a:pt x="8133708" y="1219200"/>
                  </a:lnTo>
                  <a:lnTo>
                    <a:pt x="8152497" y="1257300"/>
                  </a:lnTo>
                  <a:lnTo>
                    <a:pt x="8164568" y="1295400"/>
                  </a:lnTo>
                  <a:lnTo>
                    <a:pt x="8170375" y="1346200"/>
                  </a:lnTo>
                  <a:lnTo>
                    <a:pt x="8170369" y="1384300"/>
                  </a:lnTo>
                  <a:lnTo>
                    <a:pt x="8165004" y="1422400"/>
                  </a:lnTo>
                  <a:lnTo>
                    <a:pt x="8154733" y="1473200"/>
                  </a:lnTo>
                  <a:lnTo>
                    <a:pt x="8140008" y="1511300"/>
                  </a:lnTo>
                  <a:lnTo>
                    <a:pt x="8121282" y="1549400"/>
                  </a:lnTo>
                  <a:lnTo>
                    <a:pt x="8099008" y="1600200"/>
                  </a:lnTo>
                  <a:lnTo>
                    <a:pt x="8073639" y="1638300"/>
                  </a:lnTo>
                  <a:lnTo>
                    <a:pt x="8045627" y="1676400"/>
                  </a:lnTo>
                  <a:lnTo>
                    <a:pt x="8015433" y="1714500"/>
                  </a:lnTo>
                  <a:lnTo>
                    <a:pt x="7983726" y="1752600"/>
                  </a:lnTo>
                  <a:lnTo>
                    <a:pt x="7950969" y="1790700"/>
                  </a:lnTo>
                  <a:lnTo>
                    <a:pt x="7884150" y="1866900"/>
                  </a:lnTo>
                  <a:lnTo>
                    <a:pt x="7851013" y="1905000"/>
                  </a:lnTo>
                  <a:lnTo>
                    <a:pt x="7818674" y="1943100"/>
                  </a:lnTo>
                  <a:lnTo>
                    <a:pt x="7787594" y="1981200"/>
                  </a:lnTo>
                  <a:lnTo>
                    <a:pt x="7758236" y="2019300"/>
                  </a:lnTo>
                  <a:lnTo>
                    <a:pt x="7731061" y="2057400"/>
                  </a:lnTo>
                  <a:lnTo>
                    <a:pt x="7706531" y="2095500"/>
                  </a:lnTo>
                  <a:lnTo>
                    <a:pt x="7685109" y="2133600"/>
                  </a:lnTo>
                  <a:lnTo>
                    <a:pt x="7667256" y="2171700"/>
                  </a:lnTo>
                  <a:lnTo>
                    <a:pt x="7652945" y="2222500"/>
                  </a:lnTo>
                  <a:lnTo>
                    <a:pt x="7643135" y="2260600"/>
                  </a:lnTo>
                  <a:lnTo>
                    <a:pt x="7637592" y="2311400"/>
                  </a:lnTo>
                  <a:lnTo>
                    <a:pt x="7636081" y="2349500"/>
                  </a:lnTo>
                  <a:lnTo>
                    <a:pt x="7638369" y="2400300"/>
                  </a:lnTo>
                  <a:lnTo>
                    <a:pt x="7644222" y="2438400"/>
                  </a:lnTo>
                  <a:lnTo>
                    <a:pt x="7653405" y="2489200"/>
                  </a:lnTo>
                  <a:lnTo>
                    <a:pt x="7665684" y="2527300"/>
                  </a:lnTo>
                  <a:lnTo>
                    <a:pt x="7680826" y="2565400"/>
                  </a:lnTo>
                  <a:lnTo>
                    <a:pt x="7698597" y="2616200"/>
                  </a:lnTo>
                  <a:lnTo>
                    <a:pt x="7718761" y="2654300"/>
                  </a:lnTo>
                  <a:lnTo>
                    <a:pt x="7741086" y="2705100"/>
                  </a:lnTo>
                  <a:lnTo>
                    <a:pt x="7765338" y="2743200"/>
                  </a:lnTo>
                  <a:lnTo>
                    <a:pt x="7791282" y="2781300"/>
                  </a:lnTo>
                  <a:lnTo>
                    <a:pt x="7818684" y="2832100"/>
                  </a:lnTo>
                  <a:lnTo>
                    <a:pt x="7847310" y="2870200"/>
                  </a:lnTo>
                  <a:lnTo>
                    <a:pt x="7876926" y="2908300"/>
                  </a:lnTo>
                  <a:lnTo>
                    <a:pt x="7907299" y="2946400"/>
                  </a:lnTo>
                  <a:lnTo>
                    <a:pt x="7938206" y="2997200"/>
                  </a:lnTo>
                  <a:lnTo>
                    <a:pt x="8064098" y="3149600"/>
                  </a:lnTo>
                  <a:lnTo>
                    <a:pt x="8095027" y="3187700"/>
                  </a:lnTo>
                  <a:lnTo>
                    <a:pt x="8125295" y="3238500"/>
                  </a:lnTo>
                  <a:lnTo>
                    <a:pt x="8154680" y="3276600"/>
                  </a:lnTo>
                  <a:lnTo>
                    <a:pt x="8182960" y="3314700"/>
                  </a:lnTo>
                  <a:lnTo>
                    <a:pt x="8209914" y="3352800"/>
                  </a:lnTo>
                  <a:lnTo>
                    <a:pt x="8235318" y="3390900"/>
                  </a:lnTo>
                  <a:lnTo>
                    <a:pt x="8258952" y="3441700"/>
                  </a:lnTo>
                  <a:lnTo>
                    <a:pt x="8280594" y="3479800"/>
                  </a:lnTo>
                  <a:lnTo>
                    <a:pt x="8300022" y="3517900"/>
                  </a:lnTo>
                  <a:lnTo>
                    <a:pt x="8317013" y="3568700"/>
                  </a:lnTo>
                  <a:lnTo>
                    <a:pt x="8331346" y="3606800"/>
                  </a:lnTo>
                  <a:lnTo>
                    <a:pt x="8342800" y="3657600"/>
                  </a:lnTo>
                  <a:lnTo>
                    <a:pt x="8351151" y="3695700"/>
                  </a:lnTo>
                  <a:lnTo>
                    <a:pt x="8355211" y="3733800"/>
                  </a:lnTo>
                  <a:lnTo>
                    <a:pt x="8355873" y="3771900"/>
                  </a:lnTo>
                  <a:lnTo>
                    <a:pt x="8353185" y="3810000"/>
                  </a:lnTo>
                  <a:lnTo>
                    <a:pt x="8347191" y="3860800"/>
                  </a:lnTo>
                  <a:lnTo>
                    <a:pt x="8337939" y="3898900"/>
                  </a:lnTo>
                  <a:lnTo>
                    <a:pt x="8325474" y="3937000"/>
                  </a:lnTo>
                  <a:lnTo>
                    <a:pt x="8309842" y="3975100"/>
                  </a:lnTo>
                  <a:lnTo>
                    <a:pt x="8291090" y="4013200"/>
                  </a:lnTo>
                  <a:lnTo>
                    <a:pt x="8269262" y="4038600"/>
                  </a:lnTo>
                  <a:lnTo>
                    <a:pt x="8244405" y="4076700"/>
                  </a:lnTo>
                  <a:lnTo>
                    <a:pt x="8216565" y="4114800"/>
                  </a:lnTo>
                  <a:lnTo>
                    <a:pt x="8185789" y="4140200"/>
                  </a:lnTo>
                  <a:lnTo>
                    <a:pt x="8152121" y="4178300"/>
                  </a:lnTo>
                  <a:lnTo>
                    <a:pt x="8115609" y="4203700"/>
                  </a:lnTo>
                  <a:lnTo>
                    <a:pt x="8076297" y="4229100"/>
                  </a:lnTo>
                  <a:lnTo>
                    <a:pt x="8034232" y="4254500"/>
                  </a:lnTo>
                  <a:lnTo>
                    <a:pt x="7989461" y="4279900"/>
                  </a:lnTo>
                  <a:lnTo>
                    <a:pt x="7942028" y="4292600"/>
                  </a:lnTo>
                  <a:lnTo>
                    <a:pt x="7891980" y="4305300"/>
                  </a:lnTo>
                  <a:lnTo>
                    <a:pt x="7839363" y="4318000"/>
                  </a:lnTo>
                  <a:lnTo>
                    <a:pt x="7784223" y="4330700"/>
                  </a:lnTo>
                  <a:lnTo>
                    <a:pt x="7747953" y="4330700"/>
                  </a:lnTo>
                  <a:lnTo>
                    <a:pt x="7711405" y="4343400"/>
                  </a:lnTo>
                  <a:lnTo>
                    <a:pt x="9144025" y="4343400"/>
                  </a:lnTo>
                  <a:lnTo>
                    <a:pt x="9144025" y="76200"/>
                  </a:lnTo>
                  <a:close/>
                </a:path>
                <a:path w="9144635" h="5143500">
                  <a:moveTo>
                    <a:pt x="7197463" y="4305300"/>
                  </a:moveTo>
                  <a:lnTo>
                    <a:pt x="7046882" y="4305300"/>
                  </a:lnTo>
                  <a:lnTo>
                    <a:pt x="6992742" y="4318000"/>
                  </a:lnTo>
                  <a:lnTo>
                    <a:pt x="7245866" y="4318000"/>
                  </a:lnTo>
                  <a:lnTo>
                    <a:pt x="7197463" y="4305300"/>
                  </a:lnTo>
                  <a:close/>
                </a:path>
                <a:path w="9144635" h="5143500">
                  <a:moveTo>
                    <a:pt x="3916133" y="457200"/>
                  </a:moveTo>
                  <a:lnTo>
                    <a:pt x="3588231" y="457200"/>
                  </a:lnTo>
                  <a:lnTo>
                    <a:pt x="3639625" y="469900"/>
                  </a:lnTo>
                  <a:lnTo>
                    <a:pt x="3864147" y="469900"/>
                  </a:lnTo>
                  <a:lnTo>
                    <a:pt x="3916133" y="457200"/>
                  </a:lnTo>
                  <a:close/>
                </a:path>
                <a:path w="9144635" h="5143500">
                  <a:moveTo>
                    <a:pt x="4018859" y="444500"/>
                  </a:moveTo>
                  <a:lnTo>
                    <a:pt x="3486169" y="444500"/>
                  </a:lnTo>
                  <a:lnTo>
                    <a:pt x="3537091" y="457200"/>
                  </a:lnTo>
                  <a:lnTo>
                    <a:pt x="3967695" y="457200"/>
                  </a:lnTo>
                  <a:lnTo>
                    <a:pt x="4018859" y="444500"/>
                  </a:lnTo>
                  <a:close/>
                </a:path>
                <a:path w="9144635" h="5143500">
                  <a:moveTo>
                    <a:pt x="4489864" y="330200"/>
                  </a:moveTo>
                  <a:lnTo>
                    <a:pt x="2827769" y="330200"/>
                  </a:lnTo>
                  <a:lnTo>
                    <a:pt x="2879463" y="342900"/>
                  </a:lnTo>
                  <a:lnTo>
                    <a:pt x="2930591" y="342900"/>
                  </a:lnTo>
                  <a:lnTo>
                    <a:pt x="3031676" y="368300"/>
                  </a:lnTo>
                  <a:lnTo>
                    <a:pt x="3082275" y="368300"/>
                  </a:lnTo>
                  <a:lnTo>
                    <a:pt x="3233557" y="406400"/>
                  </a:lnTo>
                  <a:lnTo>
                    <a:pt x="3283935" y="406400"/>
                  </a:lnTo>
                  <a:lnTo>
                    <a:pt x="3435429" y="444500"/>
                  </a:lnTo>
                  <a:lnTo>
                    <a:pt x="4069651" y="444500"/>
                  </a:lnTo>
                  <a:lnTo>
                    <a:pt x="4465580" y="342900"/>
                  </a:lnTo>
                  <a:lnTo>
                    <a:pt x="4489864" y="330200"/>
                  </a:lnTo>
                  <a:close/>
                </a:path>
              </a:pathLst>
            </a:custGeom>
            <a:solidFill>
              <a:srgbClr val="2A4D7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9144635" cy="5143500"/>
            </a:xfrm>
            <a:custGeom>
              <a:avLst/>
              <a:gdLst/>
              <a:ahLst/>
              <a:cxnLst/>
              <a:rect l="l" t="t" r="r" b="b"/>
              <a:pathLst>
                <a:path w="9144635" h="5143500">
                  <a:moveTo>
                    <a:pt x="1094625" y="0"/>
                  </a:moveTo>
                  <a:lnTo>
                    <a:pt x="0" y="0"/>
                  </a:lnTo>
                  <a:lnTo>
                    <a:pt x="0" y="557618"/>
                  </a:lnTo>
                  <a:lnTo>
                    <a:pt x="45402" y="525475"/>
                  </a:lnTo>
                  <a:lnTo>
                    <a:pt x="92468" y="495947"/>
                  </a:lnTo>
                  <a:lnTo>
                    <a:pt x="141097" y="469061"/>
                  </a:lnTo>
                  <a:lnTo>
                    <a:pt x="191236" y="444855"/>
                  </a:lnTo>
                  <a:lnTo>
                    <a:pt x="236004" y="425056"/>
                  </a:lnTo>
                  <a:lnTo>
                    <a:pt x="281266" y="406323"/>
                  </a:lnTo>
                  <a:lnTo>
                    <a:pt x="326910" y="388467"/>
                  </a:lnTo>
                  <a:lnTo>
                    <a:pt x="372833" y="371246"/>
                  </a:lnTo>
                  <a:lnTo>
                    <a:pt x="557403" y="304571"/>
                  </a:lnTo>
                  <a:lnTo>
                    <a:pt x="603275" y="287375"/>
                  </a:lnTo>
                  <a:lnTo>
                    <a:pt x="648843" y="269557"/>
                  </a:lnTo>
                  <a:lnTo>
                    <a:pt x="694004" y="250875"/>
                  </a:lnTo>
                  <a:lnTo>
                    <a:pt x="738670" y="231127"/>
                  </a:lnTo>
                  <a:lnTo>
                    <a:pt x="782739" y="210108"/>
                  </a:lnTo>
                  <a:lnTo>
                    <a:pt x="826096" y="187604"/>
                  </a:lnTo>
                  <a:lnTo>
                    <a:pt x="868680" y="163385"/>
                  </a:lnTo>
                  <a:lnTo>
                    <a:pt x="908177" y="138823"/>
                  </a:lnTo>
                  <a:lnTo>
                    <a:pt x="946734" y="112903"/>
                  </a:lnTo>
                  <a:lnTo>
                    <a:pt x="984516" y="85839"/>
                  </a:lnTo>
                  <a:lnTo>
                    <a:pt x="1021664" y="57848"/>
                  </a:lnTo>
                  <a:lnTo>
                    <a:pt x="1058303" y="29159"/>
                  </a:lnTo>
                  <a:lnTo>
                    <a:pt x="1094625" y="0"/>
                  </a:lnTo>
                  <a:close/>
                </a:path>
                <a:path w="9144635" h="5143500">
                  <a:moveTo>
                    <a:pt x="2284082" y="5143500"/>
                  </a:moveTo>
                  <a:lnTo>
                    <a:pt x="2239886" y="5117706"/>
                  </a:lnTo>
                  <a:lnTo>
                    <a:pt x="2195512" y="5092649"/>
                  </a:lnTo>
                  <a:lnTo>
                    <a:pt x="2150884" y="5068544"/>
                  </a:lnTo>
                  <a:lnTo>
                    <a:pt x="2105977" y="5045646"/>
                  </a:lnTo>
                  <a:lnTo>
                    <a:pt x="2060740" y="5024158"/>
                  </a:lnTo>
                  <a:lnTo>
                    <a:pt x="2015147" y="5004333"/>
                  </a:lnTo>
                  <a:lnTo>
                    <a:pt x="1969147" y="4986388"/>
                  </a:lnTo>
                  <a:lnTo>
                    <a:pt x="1922703" y="4970551"/>
                  </a:lnTo>
                  <a:lnTo>
                    <a:pt x="1875764" y="4957051"/>
                  </a:lnTo>
                  <a:lnTo>
                    <a:pt x="1828317" y="4946116"/>
                  </a:lnTo>
                  <a:lnTo>
                    <a:pt x="1780286" y="4937976"/>
                  </a:lnTo>
                  <a:lnTo>
                    <a:pt x="1731657" y="4932858"/>
                  </a:lnTo>
                  <a:lnTo>
                    <a:pt x="1675549" y="4930826"/>
                  </a:lnTo>
                  <a:lnTo>
                    <a:pt x="1626908" y="4932197"/>
                  </a:lnTo>
                  <a:lnTo>
                    <a:pt x="1578267" y="4936045"/>
                  </a:lnTo>
                  <a:lnTo>
                    <a:pt x="1529626" y="4941976"/>
                  </a:lnTo>
                  <a:lnTo>
                    <a:pt x="1481010" y="4949634"/>
                  </a:lnTo>
                  <a:lnTo>
                    <a:pt x="1432420" y="4958613"/>
                  </a:lnTo>
                  <a:lnTo>
                    <a:pt x="1383855" y="4968557"/>
                  </a:lnTo>
                  <a:lnTo>
                    <a:pt x="1238554" y="5000269"/>
                  </a:lnTo>
                  <a:lnTo>
                    <a:pt x="1190282" y="5010213"/>
                  </a:lnTo>
                  <a:lnTo>
                    <a:pt x="1142111" y="5019192"/>
                  </a:lnTo>
                  <a:lnTo>
                    <a:pt x="1094054" y="5026850"/>
                  </a:lnTo>
                  <a:lnTo>
                    <a:pt x="1046124" y="5032781"/>
                  </a:lnTo>
                  <a:lnTo>
                    <a:pt x="998334" y="5036629"/>
                  </a:lnTo>
                  <a:lnTo>
                    <a:pt x="950696" y="5037988"/>
                  </a:lnTo>
                  <a:lnTo>
                    <a:pt x="905649" y="5036655"/>
                  </a:lnTo>
                  <a:lnTo>
                    <a:pt x="860767" y="5032413"/>
                  </a:lnTo>
                  <a:lnTo>
                    <a:pt x="816051" y="5024958"/>
                  </a:lnTo>
                  <a:lnTo>
                    <a:pt x="771525" y="5013960"/>
                  </a:lnTo>
                  <a:lnTo>
                    <a:pt x="725665" y="4998618"/>
                  </a:lnTo>
                  <a:lnTo>
                    <a:pt x="681634" y="4979733"/>
                  </a:lnTo>
                  <a:lnTo>
                    <a:pt x="639305" y="4957572"/>
                  </a:lnTo>
                  <a:lnTo>
                    <a:pt x="598601" y="4932426"/>
                  </a:lnTo>
                  <a:lnTo>
                    <a:pt x="559422" y="4904562"/>
                  </a:lnTo>
                  <a:lnTo>
                    <a:pt x="521665" y="4874260"/>
                  </a:lnTo>
                  <a:lnTo>
                    <a:pt x="485228" y="4841786"/>
                  </a:lnTo>
                  <a:lnTo>
                    <a:pt x="450011" y="4807420"/>
                  </a:lnTo>
                  <a:lnTo>
                    <a:pt x="415937" y="4771441"/>
                  </a:lnTo>
                  <a:lnTo>
                    <a:pt x="382892" y="4734115"/>
                  </a:lnTo>
                  <a:lnTo>
                    <a:pt x="350774" y="4695736"/>
                  </a:lnTo>
                  <a:lnTo>
                    <a:pt x="319493" y="4656569"/>
                  </a:lnTo>
                  <a:lnTo>
                    <a:pt x="288963" y="4616894"/>
                  </a:lnTo>
                  <a:lnTo>
                    <a:pt x="259067" y="4576965"/>
                  </a:lnTo>
                  <a:lnTo>
                    <a:pt x="200126" y="4496511"/>
                  </a:lnTo>
                  <a:lnTo>
                    <a:pt x="170573" y="4455541"/>
                  </a:lnTo>
                  <a:lnTo>
                    <a:pt x="141160" y="4414202"/>
                  </a:lnTo>
                  <a:lnTo>
                    <a:pt x="112001" y="4372483"/>
                  </a:lnTo>
                  <a:lnTo>
                    <a:pt x="83197" y="4330357"/>
                  </a:lnTo>
                  <a:lnTo>
                    <a:pt x="54851" y="4287837"/>
                  </a:lnTo>
                  <a:lnTo>
                    <a:pt x="27089" y="4244899"/>
                  </a:lnTo>
                  <a:lnTo>
                    <a:pt x="0" y="4201528"/>
                  </a:lnTo>
                  <a:lnTo>
                    <a:pt x="0" y="5143500"/>
                  </a:lnTo>
                  <a:lnTo>
                    <a:pt x="2284082" y="5143500"/>
                  </a:lnTo>
                  <a:close/>
                </a:path>
                <a:path w="9144635" h="5143500">
                  <a:moveTo>
                    <a:pt x="9144025" y="3011640"/>
                  </a:moveTo>
                  <a:lnTo>
                    <a:pt x="9118740" y="3054629"/>
                  </a:lnTo>
                  <a:lnTo>
                    <a:pt x="9093784" y="3097898"/>
                  </a:lnTo>
                  <a:lnTo>
                    <a:pt x="9069337" y="3141446"/>
                  </a:lnTo>
                  <a:lnTo>
                    <a:pt x="9045537" y="3185287"/>
                  </a:lnTo>
                  <a:lnTo>
                    <a:pt x="9022537" y="3229432"/>
                  </a:lnTo>
                  <a:lnTo>
                    <a:pt x="9000490" y="3273895"/>
                  </a:lnTo>
                  <a:lnTo>
                    <a:pt x="8979560" y="3318687"/>
                  </a:lnTo>
                  <a:lnTo>
                    <a:pt x="8959888" y="3363798"/>
                  </a:lnTo>
                  <a:lnTo>
                    <a:pt x="8941651" y="3409251"/>
                  </a:lnTo>
                  <a:lnTo>
                    <a:pt x="8924988" y="3455060"/>
                  </a:lnTo>
                  <a:lnTo>
                    <a:pt x="8910053" y="3501225"/>
                  </a:lnTo>
                  <a:lnTo>
                    <a:pt x="8897010" y="3547757"/>
                  </a:lnTo>
                  <a:lnTo>
                    <a:pt x="8886012" y="3594658"/>
                  </a:lnTo>
                  <a:lnTo>
                    <a:pt x="8877198" y="3641953"/>
                  </a:lnTo>
                  <a:lnTo>
                    <a:pt x="8870747" y="3689642"/>
                  </a:lnTo>
                  <a:lnTo>
                    <a:pt x="8866797" y="3737724"/>
                  </a:lnTo>
                  <a:lnTo>
                    <a:pt x="8865502" y="3786225"/>
                  </a:lnTo>
                  <a:lnTo>
                    <a:pt x="8867038" y="3835146"/>
                  </a:lnTo>
                  <a:lnTo>
                    <a:pt x="8871458" y="3884955"/>
                  </a:lnTo>
                  <a:lnTo>
                    <a:pt x="8878468" y="3934358"/>
                  </a:lnTo>
                  <a:lnTo>
                    <a:pt x="8887498" y="3983431"/>
                  </a:lnTo>
                  <a:lnTo>
                    <a:pt x="8898039" y="4032275"/>
                  </a:lnTo>
                  <a:lnTo>
                    <a:pt x="8909533" y="4080967"/>
                  </a:lnTo>
                  <a:lnTo>
                    <a:pt x="8933269" y="4178274"/>
                  </a:lnTo>
                  <a:lnTo>
                    <a:pt x="8944432" y="4227068"/>
                  </a:lnTo>
                  <a:lnTo>
                    <a:pt x="8954414" y="4276064"/>
                  </a:lnTo>
                  <a:lnTo>
                    <a:pt x="8962669" y="4325366"/>
                  </a:lnTo>
                  <a:lnTo>
                    <a:pt x="8968511" y="4375455"/>
                  </a:lnTo>
                  <a:lnTo>
                    <a:pt x="8971229" y="4426343"/>
                  </a:lnTo>
                  <a:lnTo>
                    <a:pt x="8970480" y="4477436"/>
                  </a:lnTo>
                  <a:lnTo>
                    <a:pt x="8965933" y="4528083"/>
                  </a:lnTo>
                  <a:lnTo>
                    <a:pt x="8957259" y="4577677"/>
                  </a:lnTo>
                  <a:lnTo>
                    <a:pt x="8944153" y="4625581"/>
                  </a:lnTo>
                  <a:lnTo>
                    <a:pt x="8926271" y="4671161"/>
                  </a:lnTo>
                  <a:lnTo>
                    <a:pt x="8903284" y="4713795"/>
                  </a:lnTo>
                  <a:lnTo>
                    <a:pt x="8874887" y="4752873"/>
                  </a:lnTo>
                  <a:lnTo>
                    <a:pt x="8840724" y="4787735"/>
                  </a:lnTo>
                  <a:lnTo>
                    <a:pt x="8799309" y="4818837"/>
                  </a:lnTo>
                  <a:lnTo>
                    <a:pt x="8755062" y="4842738"/>
                  </a:lnTo>
                  <a:lnTo>
                    <a:pt x="8708314" y="4860391"/>
                  </a:lnTo>
                  <a:lnTo>
                    <a:pt x="8659419" y="4872736"/>
                  </a:lnTo>
                  <a:lnTo>
                    <a:pt x="8608720" y="4880686"/>
                  </a:lnTo>
                  <a:lnTo>
                    <a:pt x="8556561" y="4885207"/>
                  </a:lnTo>
                  <a:lnTo>
                    <a:pt x="8503298" y="4887239"/>
                  </a:lnTo>
                  <a:lnTo>
                    <a:pt x="8449259" y="4887696"/>
                  </a:lnTo>
                  <a:lnTo>
                    <a:pt x="8376869" y="4887544"/>
                  </a:lnTo>
                  <a:lnTo>
                    <a:pt x="8322069" y="4888027"/>
                  </a:lnTo>
                  <a:lnTo>
                    <a:pt x="8267662" y="4890084"/>
                  </a:lnTo>
                  <a:lnTo>
                    <a:pt x="8213992" y="4894694"/>
                  </a:lnTo>
                  <a:lnTo>
                    <a:pt x="8161401" y="4902784"/>
                  </a:lnTo>
                  <a:lnTo>
                    <a:pt x="8112138" y="4914481"/>
                  </a:lnTo>
                  <a:lnTo>
                    <a:pt x="8064373" y="4929898"/>
                  </a:lnTo>
                  <a:lnTo>
                    <a:pt x="8017954" y="4948682"/>
                  </a:lnTo>
                  <a:lnTo>
                    <a:pt x="7972730" y="4970450"/>
                  </a:lnTo>
                  <a:lnTo>
                    <a:pt x="7928559" y="4994859"/>
                  </a:lnTo>
                  <a:lnTo>
                    <a:pt x="7885290" y="5021529"/>
                  </a:lnTo>
                  <a:lnTo>
                    <a:pt x="7842783" y="5050091"/>
                  </a:lnTo>
                  <a:lnTo>
                    <a:pt x="7800873" y="5080178"/>
                  </a:lnTo>
                  <a:lnTo>
                    <a:pt x="7759433" y="5111445"/>
                  </a:lnTo>
                  <a:lnTo>
                    <a:pt x="7718298" y="5143487"/>
                  </a:lnTo>
                  <a:lnTo>
                    <a:pt x="9144025" y="5143487"/>
                  </a:lnTo>
                  <a:lnTo>
                    <a:pt x="9144025" y="3011640"/>
                  </a:lnTo>
                  <a:close/>
                </a:path>
                <a:path w="9144635" h="5143500">
                  <a:moveTo>
                    <a:pt x="9144025" y="0"/>
                  </a:moveTo>
                  <a:lnTo>
                    <a:pt x="8449856" y="0"/>
                  </a:lnTo>
                  <a:lnTo>
                    <a:pt x="8469401" y="28422"/>
                  </a:lnTo>
                  <a:lnTo>
                    <a:pt x="8487550" y="57734"/>
                  </a:lnTo>
                  <a:lnTo>
                    <a:pt x="8519566" y="119214"/>
                  </a:lnTo>
                  <a:lnTo>
                    <a:pt x="8538388" y="164604"/>
                  </a:lnTo>
                  <a:lnTo>
                    <a:pt x="8554288" y="210972"/>
                  </a:lnTo>
                  <a:lnTo>
                    <a:pt x="8567712" y="258178"/>
                  </a:lnTo>
                  <a:lnTo>
                    <a:pt x="8579066" y="306057"/>
                  </a:lnTo>
                  <a:lnTo>
                    <a:pt x="8588781" y="354495"/>
                  </a:lnTo>
                  <a:lnTo>
                    <a:pt x="8597290" y="403339"/>
                  </a:lnTo>
                  <a:lnTo>
                    <a:pt x="8605012" y="452450"/>
                  </a:lnTo>
                  <a:lnTo>
                    <a:pt x="8619833" y="550926"/>
                  </a:lnTo>
                  <a:lnTo>
                    <a:pt x="8627770" y="600011"/>
                  </a:lnTo>
                  <a:lnTo>
                    <a:pt x="8636622" y="648817"/>
                  </a:lnTo>
                  <a:lnTo>
                    <a:pt x="8646833" y="697179"/>
                  </a:lnTo>
                  <a:lnTo>
                    <a:pt x="8658822" y="744982"/>
                  </a:lnTo>
                  <a:lnTo>
                    <a:pt x="8673020" y="792086"/>
                  </a:lnTo>
                  <a:lnTo>
                    <a:pt x="8689848" y="838339"/>
                  </a:lnTo>
                  <a:lnTo>
                    <a:pt x="8709203" y="882650"/>
                  </a:lnTo>
                  <a:lnTo>
                    <a:pt x="8731009" y="925474"/>
                  </a:lnTo>
                  <a:lnTo>
                    <a:pt x="8755075" y="966952"/>
                  </a:lnTo>
                  <a:lnTo>
                    <a:pt x="8781174" y="1007173"/>
                  </a:lnTo>
                  <a:lnTo>
                    <a:pt x="8809114" y="1046276"/>
                  </a:lnTo>
                  <a:lnTo>
                    <a:pt x="8838679" y="1084389"/>
                  </a:lnTo>
                  <a:lnTo>
                    <a:pt x="8869667" y="1121613"/>
                  </a:lnTo>
                  <a:lnTo>
                    <a:pt x="8901874" y="1158087"/>
                  </a:lnTo>
                  <a:lnTo>
                    <a:pt x="8935098" y="1193914"/>
                  </a:lnTo>
                  <a:lnTo>
                    <a:pt x="8969108" y="1229245"/>
                  </a:lnTo>
                  <a:lnTo>
                    <a:pt x="9003728" y="1264170"/>
                  </a:lnTo>
                  <a:lnTo>
                    <a:pt x="9144025" y="1402410"/>
                  </a:lnTo>
                  <a:lnTo>
                    <a:pt x="9144025" y="0"/>
                  </a:lnTo>
                  <a:close/>
                </a:path>
              </a:pathLst>
            </a:custGeom>
            <a:solidFill>
              <a:srgbClr val="2A4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15070" y="1153599"/>
            <a:ext cx="1421765" cy="934719"/>
            <a:chOff x="6515070" y="1153599"/>
            <a:chExt cx="1421765" cy="934719"/>
          </a:xfrm>
        </p:grpSpPr>
        <p:sp>
          <p:nvSpPr>
            <p:cNvPr id="7" name="object 7"/>
            <p:cNvSpPr/>
            <p:nvPr/>
          </p:nvSpPr>
          <p:spPr>
            <a:xfrm>
              <a:off x="6519833" y="1158361"/>
              <a:ext cx="1412240" cy="925194"/>
            </a:xfrm>
            <a:custGeom>
              <a:avLst/>
              <a:gdLst/>
              <a:ahLst/>
              <a:cxnLst/>
              <a:rect l="l" t="t" r="r" b="b"/>
              <a:pathLst>
                <a:path w="1412240" h="925194">
                  <a:moveTo>
                    <a:pt x="1271600" y="0"/>
                  </a:moveTo>
                  <a:lnTo>
                    <a:pt x="265137" y="421893"/>
                  </a:lnTo>
                  <a:lnTo>
                    <a:pt x="194830" y="254177"/>
                  </a:lnTo>
                  <a:lnTo>
                    <a:pt x="0" y="730224"/>
                  </a:lnTo>
                  <a:lnTo>
                    <a:pt x="476046" y="925055"/>
                  </a:lnTo>
                  <a:lnTo>
                    <a:pt x="405739" y="757339"/>
                  </a:lnTo>
                  <a:lnTo>
                    <a:pt x="1412201" y="335445"/>
                  </a:lnTo>
                  <a:lnTo>
                    <a:pt x="1271600" y="0"/>
                  </a:lnTo>
                  <a:close/>
                </a:path>
              </a:pathLst>
            </a:custGeom>
            <a:solidFill>
              <a:srgbClr val="569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9833" y="1158361"/>
              <a:ext cx="1412240" cy="925194"/>
            </a:xfrm>
            <a:custGeom>
              <a:avLst/>
              <a:gdLst/>
              <a:ahLst/>
              <a:cxnLst/>
              <a:rect l="l" t="t" r="r" b="b"/>
              <a:pathLst>
                <a:path w="1412240" h="925194">
                  <a:moveTo>
                    <a:pt x="0" y="730224"/>
                  </a:moveTo>
                  <a:lnTo>
                    <a:pt x="194830" y="254177"/>
                  </a:lnTo>
                  <a:lnTo>
                    <a:pt x="265137" y="421893"/>
                  </a:lnTo>
                  <a:lnTo>
                    <a:pt x="1271600" y="0"/>
                  </a:lnTo>
                  <a:lnTo>
                    <a:pt x="1412201" y="335445"/>
                  </a:lnTo>
                  <a:lnTo>
                    <a:pt x="405739" y="757339"/>
                  </a:lnTo>
                  <a:lnTo>
                    <a:pt x="476046" y="925055"/>
                  </a:lnTo>
                  <a:lnTo>
                    <a:pt x="0" y="730224"/>
                  </a:lnTo>
                  <a:close/>
                </a:path>
              </a:pathLst>
            </a:custGeom>
            <a:ln w="9524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1815" y="1074432"/>
            <a:ext cx="1047115" cy="1158240"/>
            <a:chOff x="51815" y="1074432"/>
            <a:chExt cx="1047115" cy="11582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1519428"/>
              <a:ext cx="713231" cy="7132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73" y="1807150"/>
              <a:ext cx="137134" cy="1371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72" y="1074432"/>
              <a:ext cx="771131" cy="775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344" y="1362449"/>
              <a:ext cx="196075" cy="1988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5" y="1427988"/>
              <a:ext cx="667512" cy="667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062" y="1715579"/>
              <a:ext cx="91503" cy="9149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380476" y="2217420"/>
            <a:ext cx="759460" cy="760730"/>
            <a:chOff x="8380476" y="2217420"/>
            <a:chExt cx="759460" cy="76073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0476" y="2217420"/>
              <a:ext cx="758951" cy="7604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68021" y="2505449"/>
              <a:ext cx="182867" cy="18415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872984" y="1443228"/>
            <a:ext cx="1173480" cy="1350645"/>
            <a:chOff x="7872984" y="1443228"/>
            <a:chExt cx="1173480" cy="135064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5611" y="1443228"/>
              <a:ext cx="667512" cy="667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3587" y="1730954"/>
              <a:ext cx="91503" cy="914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72984" y="1897380"/>
              <a:ext cx="1173479" cy="89611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61414" y="2185418"/>
              <a:ext cx="598170" cy="320040"/>
            </a:xfrm>
            <a:custGeom>
              <a:avLst/>
              <a:gdLst/>
              <a:ahLst/>
              <a:cxnLst/>
              <a:rect l="l" t="t" r="r" b="b"/>
              <a:pathLst>
                <a:path w="598170" h="320039">
                  <a:moveTo>
                    <a:pt x="597721" y="0"/>
                  </a:moveTo>
                  <a:lnTo>
                    <a:pt x="92739" y="163152"/>
                  </a:lnTo>
                  <a:lnTo>
                    <a:pt x="42324" y="179832"/>
                  </a:lnTo>
                  <a:lnTo>
                    <a:pt x="4391" y="221430"/>
                  </a:lnTo>
                  <a:lnTo>
                    <a:pt x="0" y="249329"/>
                  </a:lnTo>
                  <a:lnTo>
                    <a:pt x="6853" y="277736"/>
                  </a:lnTo>
                  <a:lnTo>
                    <a:pt x="18583" y="295611"/>
                  </a:lnTo>
                  <a:lnTo>
                    <a:pt x="34360" y="308897"/>
                  </a:lnTo>
                  <a:lnTo>
                    <a:pt x="52982" y="317175"/>
                  </a:lnTo>
                  <a:lnTo>
                    <a:pt x="73249" y="320027"/>
                  </a:lnTo>
                  <a:lnTo>
                    <a:pt x="81118" y="319602"/>
                  </a:lnTo>
                  <a:lnTo>
                    <a:pt x="183862" y="263100"/>
                  </a:lnTo>
                  <a:lnTo>
                    <a:pt x="597721" y="0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97367" y="2093975"/>
              <a:ext cx="675131" cy="6751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5315" y="2382277"/>
              <a:ext cx="98924" cy="9932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505775" y="4382984"/>
            <a:ext cx="596582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astronautas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duermen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sacos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especiales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sujetos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pared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endParaRPr sz="1500">
              <a:latin typeface="Arial"/>
              <a:cs typeface="Arial"/>
            </a:endParaRPr>
          </a:p>
          <a:p>
            <a:pPr marL="2630805" marR="5080" indent="-2478405">
              <a:lnSpc>
                <a:spcPts val="1810"/>
              </a:lnSpc>
              <a:spcBef>
                <a:spcPts val="50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sz="15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ña</a:t>
            </a:r>
            <a:r>
              <a:rPr sz="15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ión</a:t>
            </a:r>
            <a:r>
              <a:rPr sz="1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5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5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lot</a:t>
            </a:r>
            <a:r>
              <a:rPr sz="1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mie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500" spc="130" dirty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rmen.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7805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Dormitorio</a:t>
            </a: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60028" y="807605"/>
            <a:ext cx="5023951" cy="3349298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188A481D-F62E-6BFE-F7FE-6F2DDF0030DD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5283" y="4622251"/>
            <a:ext cx="53727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Aquí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donde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astronautas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comen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comidas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espacio.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9889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Comedor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718" y="858354"/>
            <a:ext cx="4904574" cy="334954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A69D2B7-8545-22D4-D621-666A2073BC8F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8074" y="4507951"/>
            <a:ext cx="5406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4460" marR="5080" indent="-1382395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vuelo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espacial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ahoma"/>
                <a:cs typeface="Tahoma"/>
              </a:rPr>
              <a:t>larga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distancia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otro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planeta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necesitaría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espacio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cultivar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alimentos.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8962" y="159715"/>
            <a:ext cx="12242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Jardín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912" y="858349"/>
            <a:ext cx="5576171" cy="335034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E6BE30F-01EB-6234-E7A4-18290E15F512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95" y="4197859"/>
            <a:ext cx="6400165" cy="81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5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astronautas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hacen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ejercicio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todos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espacio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mantenerse fuertes.</a:t>
            </a:r>
            <a:r>
              <a:rPr sz="15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Usan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máquinas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especiales</a:t>
            </a:r>
            <a:r>
              <a:rPr sz="15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funcionan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sin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gravedad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ahoma"/>
                <a:cs typeface="Tahoma"/>
              </a:rPr>
              <a:t>sus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músculos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huesos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mantengan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sanos.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0364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Gimnasio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518" y="997445"/>
            <a:ext cx="4052366" cy="26959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3824" y="751463"/>
            <a:ext cx="2192942" cy="328940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1C661852-9347-B036-7B24-9E89F1DDD59B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1725" y="4495138"/>
            <a:ext cx="4161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Todos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dependemos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ello,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hasta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astronautas.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6090" y="159715"/>
            <a:ext cx="10325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Baño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821" y="944676"/>
            <a:ext cx="3056089" cy="31776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5776" y="901522"/>
            <a:ext cx="3264025" cy="326401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92F4A9E-0DAC-56D1-7F33-3AB86451EC7F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4655" y="4495801"/>
            <a:ext cx="47542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cabina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donde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piloto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controlaría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nave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espacial.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Cabina</a:t>
            </a:r>
            <a:r>
              <a:rPr spc="-150" dirty="0"/>
              <a:t> </a:t>
            </a:r>
            <a:r>
              <a:rPr spc="-125" dirty="0"/>
              <a:t>(Cockpit)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5287" y="858349"/>
            <a:ext cx="4309199" cy="323189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48D502B-9A40-BE7A-0412-85380D22D9E0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579" y="4250559"/>
            <a:ext cx="6219825" cy="81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  <a:spcBef>
                <a:spcPts val="105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Aquí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donde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astronautas</a:t>
            </a:r>
            <a:r>
              <a:rPr sz="15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Tahoma"/>
                <a:cs typeface="Tahoma"/>
              </a:rPr>
              <a:t>relajan.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Pueden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ahoma"/>
                <a:cs typeface="Tahoma"/>
              </a:rPr>
              <a:t>leer,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escuchar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música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mirar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ventana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hacia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Tierra.</a:t>
            </a:r>
            <a:r>
              <a:rPr sz="15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ayuda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relajarse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sentirse</a:t>
            </a:r>
            <a:r>
              <a:rPr sz="15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felices,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incluso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estando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lejos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casa.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102" y="159715"/>
            <a:ext cx="38131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6255" algn="l"/>
              </a:tabLst>
            </a:pPr>
            <a:r>
              <a:rPr spc="-65" dirty="0"/>
              <a:t>Zona</a:t>
            </a:r>
            <a:r>
              <a:rPr spc="-170" dirty="0"/>
              <a:t> </a:t>
            </a:r>
            <a:r>
              <a:rPr spc="-25" dirty="0"/>
              <a:t>de</a:t>
            </a:r>
            <a:r>
              <a:rPr dirty="0"/>
              <a:t>	</a:t>
            </a:r>
            <a:r>
              <a:rPr spc="-114" dirty="0"/>
              <a:t>Relajación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930" y="955154"/>
            <a:ext cx="4876169" cy="323173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05E1669-470C-418B-E03E-BB86BC5DE51A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8000" y="4614250"/>
            <a:ext cx="5183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Áreas</a:t>
            </a:r>
            <a:r>
              <a:rPr sz="15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realizar</a:t>
            </a:r>
            <a:r>
              <a:rPr sz="15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experimentos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científicos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investigaciones.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7155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Laboratorio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2357" y="858354"/>
            <a:ext cx="5075072" cy="335034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4599D25-2ECC-3CC6-0599-6D7A6891A0D9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42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4635" cy="5144135"/>
            <a:chOff x="0" y="1"/>
            <a:chExt cx="9144635" cy="5144135"/>
          </a:xfrm>
        </p:grpSpPr>
        <p:sp>
          <p:nvSpPr>
            <p:cNvPr id="4" name="object 4"/>
            <p:cNvSpPr/>
            <p:nvPr/>
          </p:nvSpPr>
          <p:spPr>
            <a:xfrm>
              <a:off x="1" y="20"/>
              <a:ext cx="9144635" cy="5143500"/>
            </a:xfrm>
            <a:custGeom>
              <a:avLst/>
              <a:gdLst/>
              <a:ahLst/>
              <a:cxnLst/>
              <a:rect l="l" t="t" r="r" b="b"/>
              <a:pathLst>
                <a:path w="9144635" h="5143500">
                  <a:moveTo>
                    <a:pt x="914402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9144025" y="5143500"/>
                  </a:lnTo>
                  <a:lnTo>
                    <a:pt x="9144025" y="4876800"/>
                  </a:lnTo>
                  <a:lnTo>
                    <a:pt x="5650111" y="4876800"/>
                  </a:lnTo>
                  <a:lnTo>
                    <a:pt x="5600875" y="4864100"/>
                  </a:lnTo>
                  <a:lnTo>
                    <a:pt x="5502806" y="4864100"/>
                  </a:lnTo>
                  <a:lnTo>
                    <a:pt x="5454206" y="4851400"/>
                  </a:lnTo>
                  <a:lnTo>
                    <a:pt x="5406050" y="4851400"/>
                  </a:lnTo>
                  <a:lnTo>
                    <a:pt x="5358454" y="4838700"/>
                  </a:lnTo>
                  <a:lnTo>
                    <a:pt x="5311533" y="4838700"/>
                  </a:lnTo>
                  <a:lnTo>
                    <a:pt x="5011084" y="4762500"/>
                  </a:lnTo>
                  <a:lnTo>
                    <a:pt x="4962525" y="4737100"/>
                  </a:lnTo>
                  <a:lnTo>
                    <a:pt x="4818650" y="4699000"/>
                  </a:lnTo>
                  <a:lnTo>
                    <a:pt x="4771159" y="4673600"/>
                  </a:lnTo>
                  <a:lnTo>
                    <a:pt x="4676636" y="4648200"/>
                  </a:lnTo>
                  <a:lnTo>
                    <a:pt x="4629525" y="4622800"/>
                  </a:lnTo>
                  <a:lnTo>
                    <a:pt x="1964909" y="4622800"/>
                  </a:lnTo>
                  <a:lnTo>
                    <a:pt x="1817661" y="4584700"/>
                  </a:lnTo>
                  <a:lnTo>
                    <a:pt x="1771268" y="4572000"/>
                  </a:lnTo>
                  <a:lnTo>
                    <a:pt x="1719465" y="4546600"/>
                  </a:lnTo>
                  <a:lnTo>
                    <a:pt x="1673109" y="4521200"/>
                  </a:lnTo>
                  <a:lnTo>
                    <a:pt x="1632008" y="4495800"/>
                  </a:lnTo>
                  <a:lnTo>
                    <a:pt x="1595970" y="4470400"/>
                  </a:lnTo>
                  <a:lnTo>
                    <a:pt x="1564802" y="4432300"/>
                  </a:lnTo>
                  <a:lnTo>
                    <a:pt x="1538314" y="4394200"/>
                  </a:lnTo>
                  <a:lnTo>
                    <a:pt x="1516311" y="4356100"/>
                  </a:lnTo>
                  <a:lnTo>
                    <a:pt x="1498604" y="4318000"/>
                  </a:lnTo>
                  <a:lnTo>
                    <a:pt x="1484998" y="4279900"/>
                  </a:lnTo>
                  <a:lnTo>
                    <a:pt x="1475304" y="4229100"/>
                  </a:lnTo>
                  <a:lnTo>
                    <a:pt x="1469327" y="4191000"/>
                  </a:lnTo>
                  <a:lnTo>
                    <a:pt x="1466877" y="4140200"/>
                  </a:lnTo>
                  <a:lnTo>
                    <a:pt x="1467761" y="4102100"/>
                  </a:lnTo>
                  <a:lnTo>
                    <a:pt x="1471787" y="4064000"/>
                  </a:lnTo>
                  <a:lnTo>
                    <a:pt x="1478763" y="4013200"/>
                  </a:lnTo>
                  <a:lnTo>
                    <a:pt x="1488497" y="3975100"/>
                  </a:lnTo>
                  <a:lnTo>
                    <a:pt x="1500797" y="3924300"/>
                  </a:lnTo>
                  <a:lnTo>
                    <a:pt x="1517141" y="3886200"/>
                  </a:lnTo>
                  <a:lnTo>
                    <a:pt x="1535047" y="3835400"/>
                  </a:lnTo>
                  <a:lnTo>
                    <a:pt x="1553995" y="3784600"/>
                  </a:lnTo>
                  <a:lnTo>
                    <a:pt x="1592929" y="3695700"/>
                  </a:lnTo>
                  <a:lnTo>
                    <a:pt x="1611875" y="3644900"/>
                  </a:lnTo>
                  <a:lnTo>
                    <a:pt x="1629778" y="3606800"/>
                  </a:lnTo>
                  <a:lnTo>
                    <a:pt x="1646118" y="3556000"/>
                  </a:lnTo>
                  <a:lnTo>
                    <a:pt x="1660373" y="3505200"/>
                  </a:lnTo>
                  <a:lnTo>
                    <a:pt x="1672024" y="3467100"/>
                  </a:lnTo>
                  <a:lnTo>
                    <a:pt x="1680548" y="3416300"/>
                  </a:lnTo>
                  <a:lnTo>
                    <a:pt x="1685426" y="3365500"/>
                  </a:lnTo>
                  <a:lnTo>
                    <a:pt x="1686136" y="3327400"/>
                  </a:lnTo>
                  <a:lnTo>
                    <a:pt x="1682158" y="3276600"/>
                  </a:lnTo>
                  <a:lnTo>
                    <a:pt x="1672970" y="3225800"/>
                  </a:lnTo>
                  <a:lnTo>
                    <a:pt x="1660405" y="3187700"/>
                  </a:lnTo>
                  <a:lnTo>
                    <a:pt x="1643990" y="3149600"/>
                  </a:lnTo>
                  <a:lnTo>
                    <a:pt x="1624015" y="3111500"/>
                  </a:lnTo>
                  <a:lnTo>
                    <a:pt x="1600770" y="3073400"/>
                  </a:lnTo>
                  <a:lnTo>
                    <a:pt x="1574545" y="3035300"/>
                  </a:lnTo>
                  <a:lnTo>
                    <a:pt x="1545632" y="2997200"/>
                  </a:lnTo>
                  <a:lnTo>
                    <a:pt x="1514321" y="2959100"/>
                  </a:lnTo>
                  <a:lnTo>
                    <a:pt x="1480901" y="2921000"/>
                  </a:lnTo>
                  <a:lnTo>
                    <a:pt x="1445663" y="2882900"/>
                  </a:lnTo>
                  <a:lnTo>
                    <a:pt x="1408897" y="2857500"/>
                  </a:lnTo>
                  <a:lnTo>
                    <a:pt x="1370895" y="2819400"/>
                  </a:lnTo>
                  <a:lnTo>
                    <a:pt x="1331945" y="2781300"/>
                  </a:lnTo>
                  <a:lnTo>
                    <a:pt x="1292340" y="2755900"/>
                  </a:lnTo>
                  <a:lnTo>
                    <a:pt x="1212320" y="2679700"/>
                  </a:lnTo>
                  <a:lnTo>
                    <a:pt x="1172487" y="2654300"/>
                  </a:lnTo>
                  <a:lnTo>
                    <a:pt x="1133158" y="2616200"/>
                  </a:lnTo>
                  <a:lnTo>
                    <a:pt x="1094625" y="2590800"/>
                  </a:lnTo>
                  <a:lnTo>
                    <a:pt x="1057004" y="2552700"/>
                  </a:lnTo>
                  <a:lnTo>
                    <a:pt x="1020562" y="2514600"/>
                  </a:lnTo>
                  <a:lnTo>
                    <a:pt x="985614" y="2476500"/>
                  </a:lnTo>
                  <a:lnTo>
                    <a:pt x="952478" y="2438400"/>
                  </a:lnTo>
                  <a:lnTo>
                    <a:pt x="921470" y="2400300"/>
                  </a:lnTo>
                  <a:lnTo>
                    <a:pt x="892907" y="2362200"/>
                  </a:lnTo>
                  <a:lnTo>
                    <a:pt x="867105" y="2324100"/>
                  </a:lnTo>
                  <a:lnTo>
                    <a:pt x="844382" y="2286000"/>
                  </a:lnTo>
                  <a:lnTo>
                    <a:pt x="825053" y="2247900"/>
                  </a:lnTo>
                  <a:lnTo>
                    <a:pt x="809437" y="2197100"/>
                  </a:lnTo>
                  <a:lnTo>
                    <a:pt x="797848" y="2159000"/>
                  </a:lnTo>
                  <a:lnTo>
                    <a:pt x="790604" y="2120900"/>
                  </a:lnTo>
                  <a:lnTo>
                    <a:pt x="788022" y="2082800"/>
                  </a:lnTo>
                  <a:lnTo>
                    <a:pt x="790418" y="2044700"/>
                  </a:lnTo>
                  <a:lnTo>
                    <a:pt x="798109" y="2006600"/>
                  </a:lnTo>
                  <a:lnTo>
                    <a:pt x="811412" y="1955800"/>
                  </a:lnTo>
                  <a:lnTo>
                    <a:pt x="830643" y="1917700"/>
                  </a:lnTo>
                  <a:lnTo>
                    <a:pt x="856119" y="1879600"/>
                  </a:lnTo>
                  <a:lnTo>
                    <a:pt x="912656" y="1828800"/>
                  </a:lnTo>
                  <a:lnTo>
                    <a:pt x="945746" y="1790700"/>
                  </a:lnTo>
                  <a:lnTo>
                    <a:pt x="981645" y="1765300"/>
                  </a:lnTo>
                  <a:lnTo>
                    <a:pt x="1020051" y="1739900"/>
                  </a:lnTo>
                  <a:lnTo>
                    <a:pt x="1060659" y="1727200"/>
                  </a:lnTo>
                  <a:lnTo>
                    <a:pt x="1103166" y="1701800"/>
                  </a:lnTo>
                  <a:lnTo>
                    <a:pt x="1147268" y="1676400"/>
                  </a:lnTo>
                  <a:lnTo>
                    <a:pt x="1192662" y="1663700"/>
                  </a:lnTo>
                  <a:lnTo>
                    <a:pt x="1239044" y="1638300"/>
                  </a:lnTo>
                  <a:lnTo>
                    <a:pt x="1286110" y="1625600"/>
                  </a:lnTo>
                  <a:lnTo>
                    <a:pt x="1333556" y="1600200"/>
                  </a:lnTo>
                  <a:lnTo>
                    <a:pt x="1381080" y="1587500"/>
                  </a:lnTo>
                  <a:lnTo>
                    <a:pt x="1475144" y="1536700"/>
                  </a:lnTo>
                  <a:lnTo>
                    <a:pt x="1521078" y="1524000"/>
                  </a:lnTo>
                  <a:lnTo>
                    <a:pt x="1565874" y="1498600"/>
                  </a:lnTo>
                  <a:lnTo>
                    <a:pt x="1609228" y="1473200"/>
                  </a:lnTo>
                  <a:lnTo>
                    <a:pt x="1650839" y="1460500"/>
                  </a:lnTo>
                  <a:lnTo>
                    <a:pt x="1690400" y="1435100"/>
                  </a:lnTo>
                  <a:lnTo>
                    <a:pt x="1727610" y="1409700"/>
                  </a:lnTo>
                  <a:lnTo>
                    <a:pt x="1762165" y="1384300"/>
                  </a:lnTo>
                  <a:lnTo>
                    <a:pt x="1793760" y="1346200"/>
                  </a:lnTo>
                  <a:lnTo>
                    <a:pt x="1823219" y="1320800"/>
                  </a:lnTo>
                  <a:lnTo>
                    <a:pt x="1848712" y="1282700"/>
                  </a:lnTo>
                  <a:lnTo>
                    <a:pt x="1870609" y="1244600"/>
                  </a:lnTo>
                  <a:lnTo>
                    <a:pt x="1889280" y="1206500"/>
                  </a:lnTo>
                  <a:lnTo>
                    <a:pt x="1905096" y="1168400"/>
                  </a:lnTo>
                  <a:lnTo>
                    <a:pt x="1918425" y="1143000"/>
                  </a:lnTo>
                  <a:lnTo>
                    <a:pt x="1929637" y="1092200"/>
                  </a:lnTo>
                  <a:lnTo>
                    <a:pt x="1939102" y="1054100"/>
                  </a:lnTo>
                  <a:lnTo>
                    <a:pt x="1947191" y="1016000"/>
                  </a:lnTo>
                  <a:lnTo>
                    <a:pt x="1954272" y="977900"/>
                  </a:lnTo>
                  <a:lnTo>
                    <a:pt x="1960715" y="939800"/>
                  </a:lnTo>
                  <a:lnTo>
                    <a:pt x="1966891" y="901700"/>
                  </a:lnTo>
                  <a:lnTo>
                    <a:pt x="1973168" y="863600"/>
                  </a:lnTo>
                  <a:lnTo>
                    <a:pt x="1979918" y="825500"/>
                  </a:lnTo>
                  <a:lnTo>
                    <a:pt x="1987508" y="787400"/>
                  </a:lnTo>
                  <a:lnTo>
                    <a:pt x="1996310" y="749300"/>
                  </a:lnTo>
                  <a:lnTo>
                    <a:pt x="2006693" y="711200"/>
                  </a:lnTo>
                  <a:lnTo>
                    <a:pt x="2019026" y="673100"/>
                  </a:lnTo>
                  <a:lnTo>
                    <a:pt x="2033680" y="635000"/>
                  </a:lnTo>
                  <a:lnTo>
                    <a:pt x="2051025" y="596900"/>
                  </a:lnTo>
                  <a:lnTo>
                    <a:pt x="2071429" y="571500"/>
                  </a:lnTo>
                  <a:lnTo>
                    <a:pt x="2095263" y="533400"/>
                  </a:lnTo>
                  <a:lnTo>
                    <a:pt x="2122896" y="508000"/>
                  </a:lnTo>
                  <a:lnTo>
                    <a:pt x="2154699" y="469900"/>
                  </a:lnTo>
                  <a:lnTo>
                    <a:pt x="2191041" y="444500"/>
                  </a:lnTo>
                  <a:lnTo>
                    <a:pt x="2232291" y="419100"/>
                  </a:lnTo>
                  <a:lnTo>
                    <a:pt x="2274241" y="406400"/>
                  </a:lnTo>
                  <a:lnTo>
                    <a:pt x="2318471" y="381000"/>
                  </a:lnTo>
                  <a:lnTo>
                    <a:pt x="2364737" y="368300"/>
                  </a:lnTo>
                  <a:lnTo>
                    <a:pt x="2462407" y="342900"/>
                  </a:lnTo>
                  <a:lnTo>
                    <a:pt x="2513323" y="342900"/>
                  </a:lnTo>
                  <a:lnTo>
                    <a:pt x="2565304" y="330200"/>
                  </a:lnTo>
                  <a:lnTo>
                    <a:pt x="4489864" y="330200"/>
                  </a:lnTo>
                  <a:lnTo>
                    <a:pt x="4514149" y="317500"/>
                  </a:lnTo>
                  <a:lnTo>
                    <a:pt x="4610949" y="292100"/>
                  </a:lnTo>
                  <a:lnTo>
                    <a:pt x="4707466" y="254000"/>
                  </a:lnTo>
                  <a:lnTo>
                    <a:pt x="4803903" y="228600"/>
                  </a:lnTo>
                  <a:lnTo>
                    <a:pt x="4852153" y="203200"/>
                  </a:lnTo>
                  <a:lnTo>
                    <a:pt x="4900460" y="190500"/>
                  </a:lnTo>
                  <a:lnTo>
                    <a:pt x="4941949" y="177800"/>
                  </a:lnTo>
                  <a:lnTo>
                    <a:pt x="4985149" y="165100"/>
                  </a:lnTo>
                  <a:lnTo>
                    <a:pt x="5075963" y="139700"/>
                  </a:lnTo>
                  <a:lnTo>
                    <a:pt x="5123216" y="127000"/>
                  </a:lnTo>
                  <a:lnTo>
                    <a:pt x="5171460" y="127000"/>
                  </a:lnTo>
                  <a:lnTo>
                    <a:pt x="5270202" y="101600"/>
                  </a:lnTo>
                  <a:lnTo>
                    <a:pt x="5320339" y="101600"/>
                  </a:lnTo>
                  <a:lnTo>
                    <a:pt x="5370747" y="88900"/>
                  </a:lnTo>
                  <a:lnTo>
                    <a:pt x="5421246" y="88900"/>
                  </a:lnTo>
                  <a:lnTo>
                    <a:pt x="5471656" y="76200"/>
                  </a:lnTo>
                  <a:lnTo>
                    <a:pt x="9144025" y="76200"/>
                  </a:lnTo>
                  <a:lnTo>
                    <a:pt x="9144025" y="0"/>
                  </a:lnTo>
                  <a:close/>
                </a:path>
                <a:path w="9144635" h="5143500">
                  <a:moveTo>
                    <a:pt x="7343507" y="4318000"/>
                  </a:moveTo>
                  <a:lnTo>
                    <a:pt x="6939583" y="4318000"/>
                  </a:lnTo>
                  <a:lnTo>
                    <a:pt x="6836702" y="4343400"/>
                  </a:lnTo>
                  <a:lnTo>
                    <a:pt x="6786006" y="4368800"/>
                  </a:lnTo>
                  <a:lnTo>
                    <a:pt x="6739772" y="4394200"/>
                  </a:lnTo>
                  <a:lnTo>
                    <a:pt x="6697300" y="4419600"/>
                  </a:lnTo>
                  <a:lnTo>
                    <a:pt x="6657888" y="4445000"/>
                  </a:lnTo>
                  <a:lnTo>
                    <a:pt x="6620839" y="4483100"/>
                  </a:lnTo>
                  <a:lnTo>
                    <a:pt x="6585451" y="4508500"/>
                  </a:lnTo>
                  <a:lnTo>
                    <a:pt x="6551025" y="4546600"/>
                  </a:lnTo>
                  <a:lnTo>
                    <a:pt x="6516862" y="4572000"/>
                  </a:lnTo>
                  <a:lnTo>
                    <a:pt x="6482261" y="4610100"/>
                  </a:lnTo>
                  <a:lnTo>
                    <a:pt x="6446522" y="4648200"/>
                  </a:lnTo>
                  <a:lnTo>
                    <a:pt x="6408947" y="4673600"/>
                  </a:lnTo>
                  <a:lnTo>
                    <a:pt x="6368834" y="4699000"/>
                  </a:lnTo>
                  <a:lnTo>
                    <a:pt x="6330735" y="4724400"/>
                  </a:lnTo>
                  <a:lnTo>
                    <a:pt x="6290543" y="4749800"/>
                  </a:lnTo>
                  <a:lnTo>
                    <a:pt x="6248409" y="4775200"/>
                  </a:lnTo>
                  <a:lnTo>
                    <a:pt x="6204481" y="4787900"/>
                  </a:lnTo>
                  <a:lnTo>
                    <a:pt x="6158907" y="4800600"/>
                  </a:lnTo>
                  <a:lnTo>
                    <a:pt x="6111838" y="4826000"/>
                  </a:lnTo>
                  <a:lnTo>
                    <a:pt x="6063422" y="4838700"/>
                  </a:lnTo>
                  <a:lnTo>
                    <a:pt x="6013809" y="4838700"/>
                  </a:lnTo>
                  <a:lnTo>
                    <a:pt x="5911586" y="4864100"/>
                  </a:lnTo>
                  <a:lnTo>
                    <a:pt x="5806361" y="4864100"/>
                  </a:lnTo>
                  <a:lnTo>
                    <a:pt x="5752996" y="4876800"/>
                  </a:lnTo>
                  <a:lnTo>
                    <a:pt x="9144025" y="4876800"/>
                  </a:lnTo>
                  <a:lnTo>
                    <a:pt x="9144025" y="4343400"/>
                  </a:lnTo>
                  <a:lnTo>
                    <a:pt x="7539994" y="4343400"/>
                  </a:lnTo>
                  <a:lnTo>
                    <a:pt x="7490913" y="4330700"/>
                  </a:lnTo>
                  <a:lnTo>
                    <a:pt x="7392593" y="4330700"/>
                  </a:lnTo>
                  <a:lnTo>
                    <a:pt x="7343507" y="4318000"/>
                  </a:lnTo>
                  <a:close/>
                </a:path>
                <a:path w="9144635" h="5143500">
                  <a:moveTo>
                    <a:pt x="3648515" y="4343400"/>
                  </a:moveTo>
                  <a:lnTo>
                    <a:pt x="3215665" y="4343400"/>
                  </a:lnTo>
                  <a:lnTo>
                    <a:pt x="3116970" y="4368800"/>
                  </a:lnTo>
                  <a:lnTo>
                    <a:pt x="2788582" y="4457700"/>
                  </a:lnTo>
                  <a:lnTo>
                    <a:pt x="2742696" y="4483100"/>
                  </a:lnTo>
                  <a:lnTo>
                    <a:pt x="2558302" y="4533900"/>
                  </a:lnTo>
                  <a:lnTo>
                    <a:pt x="2511564" y="4559300"/>
                  </a:lnTo>
                  <a:lnTo>
                    <a:pt x="2416937" y="4584700"/>
                  </a:lnTo>
                  <a:lnTo>
                    <a:pt x="2368213" y="4584700"/>
                  </a:lnTo>
                  <a:lnTo>
                    <a:pt x="2268864" y="4610100"/>
                  </a:lnTo>
                  <a:lnTo>
                    <a:pt x="2218607" y="4610100"/>
                  </a:lnTo>
                  <a:lnTo>
                    <a:pt x="2168207" y="4622800"/>
                  </a:lnTo>
                  <a:lnTo>
                    <a:pt x="4629525" y="4622800"/>
                  </a:lnTo>
                  <a:lnTo>
                    <a:pt x="4535404" y="4584700"/>
                  </a:lnTo>
                  <a:lnTo>
                    <a:pt x="4441150" y="4559300"/>
                  </a:lnTo>
                  <a:lnTo>
                    <a:pt x="4393874" y="4533900"/>
                  </a:lnTo>
                  <a:lnTo>
                    <a:pt x="4298822" y="4508500"/>
                  </a:lnTo>
                  <a:lnTo>
                    <a:pt x="4251466" y="4483100"/>
                  </a:lnTo>
                  <a:lnTo>
                    <a:pt x="4056621" y="4432300"/>
                  </a:lnTo>
                  <a:lnTo>
                    <a:pt x="4006738" y="4406900"/>
                  </a:lnTo>
                  <a:lnTo>
                    <a:pt x="3956459" y="4394200"/>
                  </a:lnTo>
                  <a:lnTo>
                    <a:pt x="3905821" y="4394200"/>
                  </a:lnTo>
                  <a:lnTo>
                    <a:pt x="3752114" y="4356100"/>
                  </a:lnTo>
                  <a:lnTo>
                    <a:pt x="3700403" y="4356100"/>
                  </a:lnTo>
                  <a:lnTo>
                    <a:pt x="3648515" y="4343400"/>
                  </a:lnTo>
                  <a:close/>
                </a:path>
                <a:path w="9144635" h="5143500">
                  <a:moveTo>
                    <a:pt x="3544354" y="4330700"/>
                  </a:moveTo>
                  <a:lnTo>
                    <a:pt x="3383720" y="4330700"/>
                  </a:lnTo>
                  <a:lnTo>
                    <a:pt x="3327588" y="4343400"/>
                  </a:lnTo>
                  <a:lnTo>
                    <a:pt x="3596486" y="4343400"/>
                  </a:lnTo>
                  <a:lnTo>
                    <a:pt x="3544354" y="4330700"/>
                  </a:lnTo>
                  <a:close/>
                </a:path>
                <a:path w="9144635" h="5143500">
                  <a:moveTo>
                    <a:pt x="9144025" y="76200"/>
                  </a:moveTo>
                  <a:lnTo>
                    <a:pt x="5626007" y="76200"/>
                  </a:lnTo>
                  <a:lnTo>
                    <a:pt x="5679502" y="88900"/>
                  </a:lnTo>
                  <a:lnTo>
                    <a:pt x="5731725" y="88900"/>
                  </a:lnTo>
                  <a:lnTo>
                    <a:pt x="5782430" y="101600"/>
                  </a:lnTo>
                  <a:lnTo>
                    <a:pt x="5831369" y="101600"/>
                  </a:lnTo>
                  <a:lnTo>
                    <a:pt x="5878293" y="127000"/>
                  </a:lnTo>
                  <a:lnTo>
                    <a:pt x="5922955" y="139700"/>
                  </a:lnTo>
                  <a:lnTo>
                    <a:pt x="5965107" y="152400"/>
                  </a:lnTo>
                  <a:lnTo>
                    <a:pt x="6004501" y="177800"/>
                  </a:lnTo>
                  <a:lnTo>
                    <a:pt x="6040889" y="203200"/>
                  </a:lnTo>
                  <a:lnTo>
                    <a:pt x="6074024" y="241300"/>
                  </a:lnTo>
                  <a:lnTo>
                    <a:pt x="6103658" y="266700"/>
                  </a:lnTo>
                  <a:lnTo>
                    <a:pt x="6131496" y="304800"/>
                  </a:lnTo>
                  <a:lnTo>
                    <a:pt x="6159577" y="342900"/>
                  </a:lnTo>
                  <a:lnTo>
                    <a:pt x="6188004" y="381000"/>
                  </a:lnTo>
                  <a:lnTo>
                    <a:pt x="6216879" y="419100"/>
                  </a:lnTo>
                  <a:lnTo>
                    <a:pt x="6246307" y="444500"/>
                  </a:lnTo>
                  <a:lnTo>
                    <a:pt x="6276390" y="482600"/>
                  </a:lnTo>
                  <a:lnTo>
                    <a:pt x="6307232" y="508000"/>
                  </a:lnTo>
                  <a:lnTo>
                    <a:pt x="6338935" y="546100"/>
                  </a:lnTo>
                  <a:lnTo>
                    <a:pt x="6371604" y="571500"/>
                  </a:lnTo>
                  <a:lnTo>
                    <a:pt x="6405342" y="609600"/>
                  </a:lnTo>
                  <a:lnTo>
                    <a:pt x="6440251" y="635000"/>
                  </a:lnTo>
                  <a:lnTo>
                    <a:pt x="6476436" y="660400"/>
                  </a:lnTo>
                  <a:lnTo>
                    <a:pt x="6513998" y="685800"/>
                  </a:lnTo>
                  <a:lnTo>
                    <a:pt x="6553043" y="711200"/>
                  </a:lnTo>
                  <a:lnTo>
                    <a:pt x="6593673" y="736600"/>
                  </a:lnTo>
                  <a:lnTo>
                    <a:pt x="6635991" y="762000"/>
                  </a:lnTo>
                  <a:lnTo>
                    <a:pt x="6680100" y="787400"/>
                  </a:lnTo>
                  <a:lnTo>
                    <a:pt x="6726104" y="812800"/>
                  </a:lnTo>
                  <a:lnTo>
                    <a:pt x="6774107" y="825500"/>
                  </a:lnTo>
                  <a:lnTo>
                    <a:pt x="6824210" y="850900"/>
                  </a:lnTo>
                  <a:lnTo>
                    <a:pt x="6876519" y="863600"/>
                  </a:lnTo>
                  <a:lnTo>
                    <a:pt x="6988163" y="889000"/>
                  </a:lnTo>
                  <a:lnTo>
                    <a:pt x="7109866" y="914400"/>
                  </a:lnTo>
                  <a:lnTo>
                    <a:pt x="7159072" y="927100"/>
                  </a:lnTo>
                  <a:lnTo>
                    <a:pt x="7209143" y="927100"/>
                  </a:lnTo>
                  <a:lnTo>
                    <a:pt x="7259889" y="939800"/>
                  </a:lnTo>
                  <a:lnTo>
                    <a:pt x="7311122" y="939800"/>
                  </a:lnTo>
                  <a:lnTo>
                    <a:pt x="7362655" y="952500"/>
                  </a:lnTo>
                  <a:lnTo>
                    <a:pt x="7465863" y="952500"/>
                  </a:lnTo>
                  <a:lnTo>
                    <a:pt x="7517163" y="965200"/>
                  </a:lnTo>
                  <a:lnTo>
                    <a:pt x="7568008" y="965200"/>
                  </a:lnTo>
                  <a:lnTo>
                    <a:pt x="7618210" y="977900"/>
                  </a:lnTo>
                  <a:lnTo>
                    <a:pt x="7667582" y="977900"/>
                  </a:lnTo>
                  <a:lnTo>
                    <a:pt x="7763079" y="1003300"/>
                  </a:lnTo>
                  <a:lnTo>
                    <a:pt x="7852992" y="1028700"/>
                  </a:lnTo>
                  <a:lnTo>
                    <a:pt x="7895384" y="1041400"/>
                  </a:lnTo>
                  <a:lnTo>
                    <a:pt x="7935815" y="1054100"/>
                  </a:lnTo>
                  <a:lnTo>
                    <a:pt x="7974097" y="1079500"/>
                  </a:lnTo>
                  <a:lnTo>
                    <a:pt x="8010042" y="1092200"/>
                  </a:lnTo>
                  <a:lnTo>
                    <a:pt x="8043460" y="1117600"/>
                  </a:lnTo>
                  <a:lnTo>
                    <a:pt x="8074164" y="1143000"/>
                  </a:lnTo>
                  <a:lnTo>
                    <a:pt x="8107748" y="1181100"/>
                  </a:lnTo>
                  <a:lnTo>
                    <a:pt x="8133708" y="1219200"/>
                  </a:lnTo>
                  <a:lnTo>
                    <a:pt x="8152497" y="1257300"/>
                  </a:lnTo>
                  <a:lnTo>
                    <a:pt x="8164568" y="1295400"/>
                  </a:lnTo>
                  <a:lnTo>
                    <a:pt x="8170375" y="1346200"/>
                  </a:lnTo>
                  <a:lnTo>
                    <a:pt x="8170369" y="1384300"/>
                  </a:lnTo>
                  <a:lnTo>
                    <a:pt x="8165004" y="1422400"/>
                  </a:lnTo>
                  <a:lnTo>
                    <a:pt x="8154733" y="1473200"/>
                  </a:lnTo>
                  <a:lnTo>
                    <a:pt x="8140008" y="1511300"/>
                  </a:lnTo>
                  <a:lnTo>
                    <a:pt x="8121282" y="1549400"/>
                  </a:lnTo>
                  <a:lnTo>
                    <a:pt x="8099008" y="1600200"/>
                  </a:lnTo>
                  <a:lnTo>
                    <a:pt x="8073639" y="1638300"/>
                  </a:lnTo>
                  <a:lnTo>
                    <a:pt x="8045627" y="1676400"/>
                  </a:lnTo>
                  <a:lnTo>
                    <a:pt x="8015433" y="1714500"/>
                  </a:lnTo>
                  <a:lnTo>
                    <a:pt x="7983726" y="1752600"/>
                  </a:lnTo>
                  <a:lnTo>
                    <a:pt x="7950969" y="1790700"/>
                  </a:lnTo>
                  <a:lnTo>
                    <a:pt x="7884150" y="1866900"/>
                  </a:lnTo>
                  <a:lnTo>
                    <a:pt x="7851013" y="1905000"/>
                  </a:lnTo>
                  <a:lnTo>
                    <a:pt x="7818674" y="1943100"/>
                  </a:lnTo>
                  <a:lnTo>
                    <a:pt x="7787594" y="1981200"/>
                  </a:lnTo>
                  <a:lnTo>
                    <a:pt x="7758236" y="2019300"/>
                  </a:lnTo>
                  <a:lnTo>
                    <a:pt x="7731061" y="2057400"/>
                  </a:lnTo>
                  <a:lnTo>
                    <a:pt x="7706531" y="2095500"/>
                  </a:lnTo>
                  <a:lnTo>
                    <a:pt x="7685109" y="2133600"/>
                  </a:lnTo>
                  <a:lnTo>
                    <a:pt x="7667256" y="2171700"/>
                  </a:lnTo>
                  <a:lnTo>
                    <a:pt x="7652945" y="2222500"/>
                  </a:lnTo>
                  <a:lnTo>
                    <a:pt x="7643135" y="2260600"/>
                  </a:lnTo>
                  <a:lnTo>
                    <a:pt x="7637592" y="2311400"/>
                  </a:lnTo>
                  <a:lnTo>
                    <a:pt x="7636081" y="2349500"/>
                  </a:lnTo>
                  <a:lnTo>
                    <a:pt x="7638369" y="2400300"/>
                  </a:lnTo>
                  <a:lnTo>
                    <a:pt x="7644222" y="2438400"/>
                  </a:lnTo>
                  <a:lnTo>
                    <a:pt x="7653405" y="2489200"/>
                  </a:lnTo>
                  <a:lnTo>
                    <a:pt x="7665684" y="2527300"/>
                  </a:lnTo>
                  <a:lnTo>
                    <a:pt x="7680826" y="2565400"/>
                  </a:lnTo>
                  <a:lnTo>
                    <a:pt x="7698597" y="2616200"/>
                  </a:lnTo>
                  <a:lnTo>
                    <a:pt x="7718761" y="2654300"/>
                  </a:lnTo>
                  <a:lnTo>
                    <a:pt x="7741086" y="2705100"/>
                  </a:lnTo>
                  <a:lnTo>
                    <a:pt x="7765338" y="2743200"/>
                  </a:lnTo>
                  <a:lnTo>
                    <a:pt x="7791282" y="2781300"/>
                  </a:lnTo>
                  <a:lnTo>
                    <a:pt x="7818684" y="2832100"/>
                  </a:lnTo>
                  <a:lnTo>
                    <a:pt x="7847310" y="2870200"/>
                  </a:lnTo>
                  <a:lnTo>
                    <a:pt x="7876926" y="2908300"/>
                  </a:lnTo>
                  <a:lnTo>
                    <a:pt x="7907299" y="2946400"/>
                  </a:lnTo>
                  <a:lnTo>
                    <a:pt x="7938206" y="2997200"/>
                  </a:lnTo>
                  <a:lnTo>
                    <a:pt x="8064098" y="3149600"/>
                  </a:lnTo>
                  <a:lnTo>
                    <a:pt x="8095027" y="3187700"/>
                  </a:lnTo>
                  <a:lnTo>
                    <a:pt x="8125295" y="3238500"/>
                  </a:lnTo>
                  <a:lnTo>
                    <a:pt x="8154680" y="3276600"/>
                  </a:lnTo>
                  <a:lnTo>
                    <a:pt x="8182960" y="3314700"/>
                  </a:lnTo>
                  <a:lnTo>
                    <a:pt x="8209914" y="3352800"/>
                  </a:lnTo>
                  <a:lnTo>
                    <a:pt x="8235318" y="3390900"/>
                  </a:lnTo>
                  <a:lnTo>
                    <a:pt x="8258952" y="3441700"/>
                  </a:lnTo>
                  <a:lnTo>
                    <a:pt x="8280594" y="3479800"/>
                  </a:lnTo>
                  <a:lnTo>
                    <a:pt x="8300022" y="3517900"/>
                  </a:lnTo>
                  <a:lnTo>
                    <a:pt x="8317013" y="3568700"/>
                  </a:lnTo>
                  <a:lnTo>
                    <a:pt x="8331346" y="3606800"/>
                  </a:lnTo>
                  <a:lnTo>
                    <a:pt x="8342800" y="3657600"/>
                  </a:lnTo>
                  <a:lnTo>
                    <a:pt x="8351151" y="3695700"/>
                  </a:lnTo>
                  <a:lnTo>
                    <a:pt x="8355211" y="3733800"/>
                  </a:lnTo>
                  <a:lnTo>
                    <a:pt x="8355873" y="3771900"/>
                  </a:lnTo>
                  <a:lnTo>
                    <a:pt x="8353185" y="3810000"/>
                  </a:lnTo>
                  <a:lnTo>
                    <a:pt x="8347191" y="3860800"/>
                  </a:lnTo>
                  <a:lnTo>
                    <a:pt x="8337939" y="3898900"/>
                  </a:lnTo>
                  <a:lnTo>
                    <a:pt x="8325474" y="3937000"/>
                  </a:lnTo>
                  <a:lnTo>
                    <a:pt x="8309842" y="3975100"/>
                  </a:lnTo>
                  <a:lnTo>
                    <a:pt x="8291090" y="4013200"/>
                  </a:lnTo>
                  <a:lnTo>
                    <a:pt x="8269262" y="4038600"/>
                  </a:lnTo>
                  <a:lnTo>
                    <a:pt x="8244405" y="4076700"/>
                  </a:lnTo>
                  <a:lnTo>
                    <a:pt x="8216565" y="4114800"/>
                  </a:lnTo>
                  <a:lnTo>
                    <a:pt x="8185789" y="4140200"/>
                  </a:lnTo>
                  <a:lnTo>
                    <a:pt x="8152121" y="4178300"/>
                  </a:lnTo>
                  <a:lnTo>
                    <a:pt x="8115609" y="4203700"/>
                  </a:lnTo>
                  <a:lnTo>
                    <a:pt x="8076297" y="4229100"/>
                  </a:lnTo>
                  <a:lnTo>
                    <a:pt x="8034232" y="4254500"/>
                  </a:lnTo>
                  <a:lnTo>
                    <a:pt x="7989461" y="4279900"/>
                  </a:lnTo>
                  <a:lnTo>
                    <a:pt x="7942028" y="4292600"/>
                  </a:lnTo>
                  <a:lnTo>
                    <a:pt x="7891980" y="4305300"/>
                  </a:lnTo>
                  <a:lnTo>
                    <a:pt x="7839363" y="4318000"/>
                  </a:lnTo>
                  <a:lnTo>
                    <a:pt x="7784223" y="4330700"/>
                  </a:lnTo>
                  <a:lnTo>
                    <a:pt x="7747953" y="4330700"/>
                  </a:lnTo>
                  <a:lnTo>
                    <a:pt x="7711405" y="4343400"/>
                  </a:lnTo>
                  <a:lnTo>
                    <a:pt x="9144025" y="4343400"/>
                  </a:lnTo>
                  <a:lnTo>
                    <a:pt x="9144025" y="76200"/>
                  </a:lnTo>
                  <a:close/>
                </a:path>
                <a:path w="9144635" h="5143500">
                  <a:moveTo>
                    <a:pt x="7197463" y="4305300"/>
                  </a:moveTo>
                  <a:lnTo>
                    <a:pt x="7046882" y="4305300"/>
                  </a:lnTo>
                  <a:lnTo>
                    <a:pt x="6992742" y="4318000"/>
                  </a:lnTo>
                  <a:lnTo>
                    <a:pt x="7245866" y="4318000"/>
                  </a:lnTo>
                  <a:lnTo>
                    <a:pt x="7197463" y="4305300"/>
                  </a:lnTo>
                  <a:close/>
                </a:path>
                <a:path w="9144635" h="5143500">
                  <a:moveTo>
                    <a:pt x="3916133" y="457200"/>
                  </a:moveTo>
                  <a:lnTo>
                    <a:pt x="3588231" y="457200"/>
                  </a:lnTo>
                  <a:lnTo>
                    <a:pt x="3639625" y="469900"/>
                  </a:lnTo>
                  <a:lnTo>
                    <a:pt x="3864147" y="469900"/>
                  </a:lnTo>
                  <a:lnTo>
                    <a:pt x="3916133" y="457200"/>
                  </a:lnTo>
                  <a:close/>
                </a:path>
                <a:path w="9144635" h="5143500">
                  <a:moveTo>
                    <a:pt x="4018859" y="444500"/>
                  </a:moveTo>
                  <a:lnTo>
                    <a:pt x="3486169" y="444500"/>
                  </a:lnTo>
                  <a:lnTo>
                    <a:pt x="3537091" y="457200"/>
                  </a:lnTo>
                  <a:lnTo>
                    <a:pt x="3967695" y="457200"/>
                  </a:lnTo>
                  <a:lnTo>
                    <a:pt x="4018859" y="444500"/>
                  </a:lnTo>
                  <a:close/>
                </a:path>
                <a:path w="9144635" h="5143500">
                  <a:moveTo>
                    <a:pt x="4489864" y="330200"/>
                  </a:moveTo>
                  <a:lnTo>
                    <a:pt x="2827769" y="330200"/>
                  </a:lnTo>
                  <a:lnTo>
                    <a:pt x="2879463" y="342900"/>
                  </a:lnTo>
                  <a:lnTo>
                    <a:pt x="2930591" y="342900"/>
                  </a:lnTo>
                  <a:lnTo>
                    <a:pt x="3031676" y="368300"/>
                  </a:lnTo>
                  <a:lnTo>
                    <a:pt x="3082275" y="368300"/>
                  </a:lnTo>
                  <a:lnTo>
                    <a:pt x="3233557" y="406400"/>
                  </a:lnTo>
                  <a:lnTo>
                    <a:pt x="3283935" y="406400"/>
                  </a:lnTo>
                  <a:lnTo>
                    <a:pt x="3435429" y="444500"/>
                  </a:lnTo>
                  <a:lnTo>
                    <a:pt x="4069651" y="444500"/>
                  </a:lnTo>
                  <a:lnTo>
                    <a:pt x="4465580" y="342900"/>
                  </a:lnTo>
                  <a:lnTo>
                    <a:pt x="4489864" y="330200"/>
                  </a:lnTo>
                  <a:close/>
                </a:path>
              </a:pathLst>
            </a:custGeom>
            <a:solidFill>
              <a:srgbClr val="2A4D7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9144635" cy="5143500"/>
            </a:xfrm>
            <a:custGeom>
              <a:avLst/>
              <a:gdLst/>
              <a:ahLst/>
              <a:cxnLst/>
              <a:rect l="l" t="t" r="r" b="b"/>
              <a:pathLst>
                <a:path w="9144635" h="5143500">
                  <a:moveTo>
                    <a:pt x="1094625" y="0"/>
                  </a:moveTo>
                  <a:lnTo>
                    <a:pt x="0" y="0"/>
                  </a:lnTo>
                  <a:lnTo>
                    <a:pt x="0" y="557618"/>
                  </a:lnTo>
                  <a:lnTo>
                    <a:pt x="45402" y="525475"/>
                  </a:lnTo>
                  <a:lnTo>
                    <a:pt x="92468" y="495947"/>
                  </a:lnTo>
                  <a:lnTo>
                    <a:pt x="141097" y="469061"/>
                  </a:lnTo>
                  <a:lnTo>
                    <a:pt x="191236" y="444855"/>
                  </a:lnTo>
                  <a:lnTo>
                    <a:pt x="236004" y="425056"/>
                  </a:lnTo>
                  <a:lnTo>
                    <a:pt x="281266" y="406323"/>
                  </a:lnTo>
                  <a:lnTo>
                    <a:pt x="326910" y="388467"/>
                  </a:lnTo>
                  <a:lnTo>
                    <a:pt x="372833" y="371246"/>
                  </a:lnTo>
                  <a:lnTo>
                    <a:pt x="557403" y="304571"/>
                  </a:lnTo>
                  <a:lnTo>
                    <a:pt x="603275" y="287375"/>
                  </a:lnTo>
                  <a:lnTo>
                    <a:pt x="648843" y="269557"/>
                  </a:lnTo>
                  <a:lnTo>
                    <a:pt x="694004" y="250875"/>
                  </a:lnTo>
                  <a:lnTo>
                    <a:pt x="738670" y="231127"/>
                  </a:lnTo>
                  <a:lnTo>
                    <a:pt x="782739" y="210108"/>
                  </a:lnTo>
                  <a:lnTo>
                    <a:pt x="826096" y="187604"/>
                  </a:lnTo>
                  <a:lnTo>
                    <a:pt x="868680" y="163385"/>
                  </a:lnTo>
                  <a:lnTo>
                    <a:pt x="908177" y="138823"/>
                  </a:lnTo>
                  <a:lnTo>
                    <a:pt x="946734" y="112903"/>
                  </a:lnTo>
                  <a:lnTo>
                    <a:pt x="984516" y="85839"/>
                  </a:lnTo>
                  <a:lnTo>
                    <a:pt x="1021664" y="57848"/>
                  </a:lnTo>
                  <a:lnTo>
                    <a:pt x="1058303" y="29159"/>
                  </a:lnTo>
                  <a:lnTo>
                    <a:pt x="1094625" y="0"/>
                  </a:lnTo>
                  <a:close/>
                </a:path>
                <a:path w="9144635" h="5143500">
                  <a:moveTo>
                    <a:pt x="2284082" y="5143500"/>
                  </a:moveTo>
                  <a:lnTo>
                    <a:pt x="2239886" y="5117706"/>
                  </a:lnTo>
                  <a:lnTo>
                    <a:pt x="2195512" y="5092649"/>
                  </a:lnTo>
                  <a:lnTo>
                    <a:pt x="2150884" y="5068544"/>
                  </a:lnTo>
                  <a:lnTo>
                    <a:pt x="2105977" y="5045646"/>
                  </a:lnTo>
                  <a:lnTo>
                    <a:pt x="2060740" y="5024158"/>
                  </a:lnTo>
                  <a:lnTo>
                    <a:pt x="2015147" y="5004333"/>
                  </a:lnTo>
                  <a:lnTo>
                    <a:pt x="1969147" y="4986388"/>
                  </a:lnTo>
                  <a:lnTo>
                    <a:pt x="1922703" y="4970551"/>
                  </a:lnTo>
                  <a:lnTo>
                    <a:pt x="1875764" y="4957051"/>
                  </a:lnTo>
                  <a:lnTo>
                    <a:pt x="1828317" y="4946116"/>
                  </a:lnTo>
                  <a:lnTo>
                    <a:pt x="1780286" y="4937976"/>
                  </a:lnTo>
                  <a:lnTo>
                    <a:pt x="1731657" y="4932858"/>
                  </a:lnTo>
                  <a:lnTo>
                    <a:pt x="1675549" y="4930826"/>
                  </a:lnTo>
                  <a:lnTo>
                    <a:pt x="1626908" y="4932197"/>
                  </a:lnTo>
                  <a:lnTo>
                    <a:pt x="1578267" y="4936045"/>
                  </a:lnTo>
                  <a:lnTo>
                    <a:pt x="1529626" y="4941976"/>
                  </a:lnTo>
                  <a:lnTo>
                    <a:pt x="1481010" y="4949634"/>
                  </a:lnTo>
                  <a:lnTo>
                    <a:pt x="1432420" y="4958613"/>
                  </a:lnTo>
                  <a:lnTo>
                    <a:pt x="1383855" y="4968557"/>
                  </a:lnTo>
                  <a:lnTo>
                    <a:pt x="1238554" y="5000269"/>
                  </a:lnTo>
                  <a:lnTo>
                    <a:pt x="1190282" y="5010213"/>
                  </a:lnTo>
                  <a:lnTo>
                    <a:pt x="1142111" y="5019192"/>
                  </a:lnTo>
                  <a:lnTo>
                    <a:pt x="1094054" y="5026850"/>
                  </a:lnTo>
                  <a:lnTo>
                    <a:pt x="1046124" y="5032781"/>
                  </a:lnTo>
                  <a:lnTo>
                    <a:pt x="998334" y="5036629"/>
                  </a:lnTo>
                  <a:lnTo>
                    <a:pt x="950696" y="5037988"/>
                  </a:lnTo>
                  <a:lnTo>
                    <a:pt x="905649" y="5036655"/>
                  </a:lnTo>
                  <a:lnTo>
                    <a:pt x="860767" y="5032413"/>
                  </a:lnTo>
                  <a:lnTo>
                    <a:pt x="816051" y="5024958"/>
                  </a:lnTo>
                  <a:lnTo>
                    <a:pt x="771525" y="5013960"/>
                  </a:lnTo>
                  <a:lnTo>
                    <a:pt x="725665" y="4998618"/>
                  </a:lnTo>
                  <a:lnTo>
                    <a:pt x="681634" y="4979733"/>
                  </a:lnTo>
                  <a:lnTo>
                    <a:pt x="639305" y="4957572"/>
                  </a:lnTo>
                  <a:lnTo>
                    <a:pt x="598601" y="4932426"/>
                  </a:lnTo>
                  <a:lnTo>
                    <a:pt x="559422" y="4904562"/>
                  </a:lnTo>
                  <a:lnTo>
                    <a:pt x="521665" y="4874260"/>
                  </a:lnTo>
                  <a:lnTo>
                    <a:pt x="485228" y="4841786"/>
                  </a:lnTo>
                  <a:lnTo>
                    <a:pt x="450011" y="4807420"/>
                  </a:lnTo>
                  <a:lnTo>
                    <a:pt x="415937" y="4771441"/>
                  </a:lnTo>
                  <a:lnTo>
                    <a:pt x="382892" y="4734115"/>
                  </a:lnTo>
                  <a:lnTo>
                    <a:pt x="350774" y="4695736"/>
                  </a:lnTo>
                  <a:lnTo>
                    <a:pt x="319493" y="4656569"/>
                  </a:lnTo>
                  <a:lnTo>
                    <a:pt x="288963" y="4616894"/>
                  </a:lnTo>
                  <a:lnTo>
                    <a:pt x="259067" y="4576965"/>
                  </a:lnTo>
                  <a:lnTo>
                    <a:pt x="200126" y="4496511"/>
                  </a:lnTo>
                  <a:lnTo>
                    <a:pt x="170573" y="4455541"/>
                  </a:lnTo>
                  <a:lnTo>
                    <a:pt x="141160" y="4414202"/>
                  </a:lnTo>
                  <a:lnTo>
                    <a:pt x="112001" y="4372483"/>
                  </a:lnTo>
                  <a:lnTo>
                    <a:pt x="83197" y="4330357"/>
                  </a:lnTo>
                  <a:lnTo>
                    <a:pt x="54851" y="4287837"/>
                  </a:lnTo>
                  <a:lnTo>
                    <a:pt x="27089" y="4244899"/>
                  </a:lnTo>
                  <a:lnTo>
                    <a:pt x="0" y="4201528"/>
                  </a:lnTo>
                  <a:lnTo>
                    <a:pt x="0" y="5143500"/>
                  </a:lnTo>
                  <a:lnTo>
                    <a:pt x="2284082" y="5143500"/>
                  </a:lnTo>
                  <a:close/>
                </a:path>
                <a:path w="9144635" h="5143500">
                  <a:moveTo>
                    <a:pt x="9144025" y="3011640"/>
                  </a:moveTo>
                  <a:lnTo>
                    <a:pt x="9118740" y="3054629"/>
                  </a:lnTo>
                  <a:lnTo>
                    <a:pt x="9093784" y="3097898"/>
                  </a:lnTo>
                  <a:lnTo>
                    <a:pt x="9069337" y="3141446"/>
                  </a:lnTo>
                  <a:lnTo>
                    <a:pt x="9045537" y="3185287"/>
                  </a:lnTo>
                  <a:lnTo>
                    <a:pt x="9022537" y="3229432"/>
                  </a:lnTo>
                  <a:lnTo>
                    <a:pt x="9000490" y="3273895"/>
                  </a:lnTo>
                  <a:lnTo>
                    <a:pt x="8979560" y="3318687"/>
                  </a:lnTo>
                  <a:lnTo>
                    <a:pt x="8959888" y="3363798"/>
                  </a:lnTo>
                  <a:lnTo>
                    <a:pt x="8941651" y="3409251"/>
                  </a:lnTo>
                  <a:lnTo>
                    <a:pt x="8924988" y="3455060"/>
                  </a:lnTo>
                  <a:lnTo>
                    <a:pt x="8910053" y="3501225"/>
                  </a:lnTo>
                  <a:lnTo>
                    <a:pt x="8897010" y="3547757"/>
                  </a:lnTo>
                  <a:lnTo>
                    <a:pt x="8886012" y="3594658"/>
                  </a:lnTo>
                  <a:lnTo>
                    <a:pt x="8877198" y="3641953"/>
                  </a:lnTo>
                  <a:lnTo>
                    <a:pt x="8870747" y="3689642"/>
                  </a:lnTo>
                  <a:lnTo>
                    <a:pt x="8866797" y="3737724"/>
                  </a:lnTo>
                  <a:lnTo>
                    <a:pt x="8865502" y="3786225"/>
                  </a:lnTo>
                  <a:lnTo>
                    <a:pt x="8867038" y="3835146"/>
                  </a:lnTo>
                  <a:lnTo>
                    <a:pt x="8871458" y="3884955"/>
                  </a:lnTo>
                  <a:lnTo>
                    <a:pt x="8878468" y="3934358"/>
                  </a:lnTo>
                  <a:lnTo>
                    <a:pt x="8887498" y="3983431"/>
                  </a:lnTo>
                  <a:lnTo>
                    <a:pt x="8898039" y="4032275"/>
                  </a:lnTo>
                  <a:lnTo>
                    <a:pt x="8909533" y="4080967"/>
                  </a:lnTo>
                  <a:lnTo>
                    <a:pt x="8933269" y="4178274"/>
                  </a:lnTo>
                  <a:lnTo>
                    <a:pt x="8944432" y="4227068"/>
                  </a:lnTo>
                  <a:lnTo>
                    <a:pt x="8954414" y="4276064"/>
                  </a:lnTo>
                  <a:lnTo>
                    <a:pt x="8962669" y="4325366"/>
                  </a:lnTo>
                  <a:lnTo>
                    <a:pt x="8968511" y="4375455"/>
                  </a:lnTo>
                  <a:lnTo>
                    <a:pt x="8971229" y="4426343"/>
                  </a:lnTo>
                  <a:lnTo>
                    <a:pt x="8970480" y="4477436"/>
                  </a:lnTo>
                  <a:lnTo>
                    <a:pt x="8965933" y="4528083"/>
                  </a:lnTo>
                  <a:lnTo>
                    <a:pt x="8957259" y="4577677"/>
                  </a:lnTo>
                  <a:lnTo>
                    <a:pt x="8944153" y="4625581"/>
                  </a:lnTo>
                  <a:lnTo>
                    <a:pt x="8926271" y="4671161"/>
                  </a:lnTo>
                  <a:lnTo>
                    <a:pt x="8903284" y="4713795"/>
                  </a:lnTo>
                  <a:lnTo>
                    <a:pt x="8874887" y="4752873"/>
                  </a:lnTo>
                  <a:lnTo>
                    <a:pt x="8840724" y="4787735"/>
                  </a:lnTo>
                  <a:lnTo>
                    <a:pt x="8799309" y="4818837"/>
                  </a:lnTo>
                  <a:lnTo>
                    <a:pt x="8755062" y="4842738"/>
                  </a:lnTo>
                  <a:lnTo>
                    <a:pt x="8708314" y="4860391"/>
                  </a:lnTo>
                  <a:lnTo>
                    <a:pt x="8659419" y="4872736"/>
                  </a:lnTo>
                  <a:lnTo>
                    <a:pt x="8608720" y="4880686"/>
                  </a:lnTo>
                  <a:lnTo>
                    <a:pt x="8556561" y="4885207"/>
                  </a:lnTo>
                  <a:lnTo>
                    <a:pt x="8503298" y="4887239"/>
                  </a:lnTo>
                  <a:lnTo>
                    <a:pt x="8449259" y="4887696"/>
                  </a:lnTo>
                  <a:lnTo>
                    <a:pt x="8376869" y="4887544"/>
                  </a:lnTo>
                  <a:lnTo>
                    <a:pt x="8322069" y="4888027"/>
                  </a:lnTo>
                  <a:lnTo>
                    <a:pt x="8267662" y="4890084"/>
                  </a:lnTo>
                  <a:lnTo>
                    <a:pt x="8213992" y="4894694"/>
                  </a:lnTo>
                  <a:lnTo>
                    <a:pt x="8161401" y="4902784"/>
                  </a:lnTo>
                  <a:lnTo>
                    <a:pt x="8112138" y="4914481"/>
                  </a:lnTo>
                  <a:lnTo>
                    <a:pt x="8064373" y="4929898"/>
                  </a:lnTo>
                  <a:lnTo>
                    <a:pt x="8017954" y="4948682"/>
                  </a:lnTo>
                  <a:lnTo>
                    <a:pt x="7972730" y="4970450"/>
                  </a:lnTo>
                  <a:lnTo>
                    <a:pt x="7928559" y="4994859"/>
                  </a:lnTo>
                  <a:lnTo>
                    <a:pt x="7885290" y="5021529"/>
                  </a:lnTo>
                  <a:lnTo>
                    <a:pt x="7842783" y="5050091"/>
                  </a:lnTo>
                  <a:lnTo>
                    <a:pt x="7800873" y="5080178"/>
                  </a:lnTo>
                  <a:lnTo>
                    <a:pt x="7759433" y="5111445"/>
                  </a:lnTo>
                  <a:lnTo>
                    <a:pt x="7718298" y="5143487"/>
                  </a:lnTo>
                  <a:lnTo>
                    <a:pt x="9144025" y="5143487"/>
                  </a:lnTo>
                  <a:lnTo>
                    <a:pt x="9144025" y="3011640"/>
                  </a:lnTo>
                  <a:close/>
                </a:path>
                <a:path w="9144635" h="5143500">
                  <a:moveTo>
                    <a:pt x="9144025" y="0"/>
                  </a:moveTo>
                  <a:lnTo>
                    <a:pt x="8449856" y="0"/>
                  </a:lnTo>
                  <a:lnTo>
                    <a:pt x="8469401" y="28422"/>
                  </a:lnTo>
                  <a:lnTo>
                    <a:pt x="8487550" y="57734"/>
                  </a:lnTo>
                  <a:lnTo>
                    <a:pt x="8519566" y="119214"/>
                  </a:lnTo>
                  <a:lnTo>
                    <a:pt x="8538388" y="164604"/>
                  </a:lnTo>
                  <a:lnTo>
                    <a:pt x="8554288" y="210972"/>
                  </a:lnTo>
                  <a:lnTo>
                    <a:pt x="8567712" y="258178"/>
                  </a:lnTo>
                  <a:lnTo>
                    <a:pt x="8579066" y="306057"/>
                  </a:lnTo>
                  <a:lnTo>
                    <a:pt x="8588781" y="354495"/>
                  </a:lnTo>
                  <a:lnTo>
                    <a:pt x="8597290" y="403339"/>
                  </a:lnTo>
                  <a:lnTo>
                    <a:pt x="8605012" y="452450"/>
                  </a:lnTo>
                  <a:lnTo>
                    <a:pt x="8619833" y="550926"/>
                  </a:lnTo>
                  <a:lnTo>
                    <a:pt x="8627770" y="600011"/>
                  </a:lnTo>
                  <a:lnTo>
                    <a:pt x="8636622" y="648817"/>
                  </a:lnTo>
                  <a:lnTo>
                    <a:pt x="8646833" y="697179"/>
                  </a:lnTo>
                  <a:lnTo>
                    <a:pt x="8658822" y="744982"/>
                  </a:lnTo>
                  <a:lnTo>
                    <a:pt x="8673020" y="792086"/>
                  </a:lnTo>
                  <a:lnTo>
                    <a:pt x="8689848" y="838339"/>
                  </a:lnTo>
                  <a:lnTo>
                    <a:pt x="8709203" y="882650"/>
                  </a:lnTo>
                  <a:lnTo>
                    <a:pt x="8731009" y="925474"/>
                  </a:lnTo>
                  <a:lnTo>
                    <a:pt x="8755075" y="966952"/>
                  </a:lnTo>
                  <a:lnTo>
                    <a:pt x="8781174" y="1007173"/>
                  </a:lnTo>
                  <a:lnTo>
                    <a:pt x="8809114" y="1046276"/>
                  </a:lnTo>
                  <a:lnTo>
                    <a:pt x="8838679" y="1084389"/>
                  </a:lnTo>
                  <a:lnTo>
                    <a:pt x="8869667" y="1121613"/>
                  </a:lnTo>
                  <a:lnTo>
                    <a:pt x="8901874" y="1158087"/>
                  </a:lnTo>
                  <a:lnTo>
                    <a:pt x="8935098" y="1193914"/>
                  </a:lnTo>
                  <a:lnTo>
                    <a:pt x="8969108" y="1229245"/>
                  </a:lnTo>
                  <a:lnTo>
                    <a:pt x="9003728" y="1264170"/>
                  </a:lnTo>
                  <a:lnTo>
                    <a:pt x="9144025" y="1402410"/>
                  </a:lnTo>
                  <a:lnTo>
                    <a:pt x="9144025" y="0"/>
                  </a:lnTo>
                  <a:close/>
                </a:path>
              </a:pathLst>
            </a:custGeom>
            <a:solidFill>
              <a:srgbClr val="2A4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06299" y="862952"/>
            <a:ext cx="5930900" cy="3418204"/>
            <a:chOff x="2006299" y="862952"/>
            <a:chExt cx="5930900" cy="341820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6299" y="862952"/>
              <a:ext cx="5131392" cy="34175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19833" y="1158361"/>
              <a:ext cx="1412240" cy="925194"/>
            </a:xfrm>
            <a:custGeom>
              <a:avLst/>
              <a:gdLst/>
              <a:ahLst/>
              <a:cxnLst/>
              <a:rect l="l" t="t" r="r" b="b"/>
              <a:pathLst>
                <a:path w="1412240" h="925194">
                  <a:moveTo>
                    <a:pt x="1271600" y="0"/>
                  </a:moveTo>
                  <a:lnTo>
                    <a:pt x="265137" y="421893"/>
                  </a:lnTo>
                  <a:lnTo>
                    <a:pt x="194830" y="254177"/>
                  </a:lnTo>
                  <a:lnTo>
                    <a:pt x="0" y="730224"/>
                  </a:lnTo>
                  <a:lnTo>
                    <a:pt x="476046" y="925055"/>
                  </a:lnTo>
                  <a:lnTo>
                    <a:pt x="405739" y="757339"/>
                  </a:lnTo>
                  <a:lnTo>
                    <a:pt x="1412201" y="335445"/>
                  </a:lnTo>
                  <a:lnTo>
                    <a:pt x="1271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9833" y="1158361"/>
              <a:ext cx="1412240" cy="925194"/>
            </a:xfrm>
            <a:custGeom>
              <a:avLst/>
              <a:gdLst/>
              <a:ahLst/>
              <a:cxnLst/>
              <a:rect l="l" t="t" r="r" b="b"/>
              <a:pathLst>
                <a:path w="1412240" h="925194">
                  <a:moveTo>
                    <a:pt x="0" y="730224"/>
                  </a:moveTo>
                  <a:lnTo>
                    <a:pt x="194830" y="254177"/>
                  </a:lnTo>
                  <a:lnTo>
                    <a:pt x="265137" y="421893"/>
                  </a:lnTo>
                  <a:lnTo>
                    <a:pt x="1271600" y="0"/>
                  </a:lnTo>
                  <a:lnTo>
                    <a:pt x="1412201" y="335445"/>
                  </a:lnTo>
                  <a:lnTo>
                    <a:pt x="405739" y="757339"/>
                  </a:lnTo>
                  <a:lnTo>
                    <a:pt x="476046" y="925055"/>
                  </a:lnTo>
                  <a:lnTo>
                    <a:pt x="0" y="730224"/>
                  </a:lnTo>
                  <a:close/>
                </a:path>
              </a:pathLst>
            </a:custGeom>
            <a:ln w="9524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1815" y="1074432"/>
            <a:ext cx="1047115" cy="1158240"/>
            <a:chOff x="51815" y="1074432"/>
            <a:chExt cx="1047115" cy="11582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519428"/>
              <a:ext cx="713231" cy="713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73" y="1807150"/>
              <a:ext cx="137134" cy="1371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72" y="1074432"/>
              <a:ext cx="771131" cy="775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344" y="1362449"/>
              <a:ext cx="196075" cy="1988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15" y="1427988"/>
              <a:ext cx="667512" cy="667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062" y="1715579"/>
              <a:ext cx="91503" cy="9149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380476" y="2217420"/>
            <a:ext cx="759460" cy="760730"/>
            <a:chOff x="8380476" y="2217420"/>
            <a:chExt cx="759460" cy="76073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476" y="2217420"/>
              <a:ext cx="758951" cy="7604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68021" y="2505449"/>
              <a:ext cx="182867" cy="18415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872984" y="1443228"/>
            <a:ext cx="1173480" cy="1350645"/>
            <a:chOff x="7872984" y="1443228"/>
            <a:chExt cx="1173480" cy="135064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5611" y="1443228"/>
              <a:ext cx="667512" cy="667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13587" y="1730954"/>
              <a:ext cx="91503" cy="914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2984" y="1897380"/>
              <a:ext cx="1173479" cy="8961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61414" y="2185418"/>
              <a:ext cx="598170" cy="320040"/>
            </a:xfrm>
            <a:custGeom>
              <a:avLst/>
              <a:gdLst/>
              <a:ahLst/>
              <a:cxnLst/>
              <a:rect l="l" t="t" r="r" b="b"/>
              <a:pathLst>
                <a:path w="598170" h="320039">
                  <a:moveTo>
                    <a:pt x="597721" y="0"/>
                  </a:moveTo>
                  <a:lnTo>
                    <a:pt x="92739" y="163152"/>
                  </a:lnTo>
                  <a:lnTo>
                    <a:pt x="42324" y="179832"/>
                  </a:lnTo>
                  <a:lnTo>
                    <a:pt x="4391" y="221430"/>
                  </a:lnTo>
                  <a:lnTo>
                    <a:pt x="0" y="249329"/>
                  </a:lnTo>
                  <a:lnTo>
                    <a:pt x="6853" y="277736"/>
                  </a:lnTo>
                  <a:lnTo>
                    <a:pt x="18583" y="295611"/>
                  </a:lnTo>
                  <a:lnTo>
                    <a:pt x="34360" y="308897"/>
                  </a:lnTo>
                  <a:lnTo>
                    <a:pt x="52982" y="317175"/>
                  </a:lnTo>
                  <a:lnTo>
                    <a:pt x="73249" y="320027"/>
                  </a:lnTo>
                  <a:lnTo>
                    <a:pt x="81118" y="319602"/>
                  </a:lnTo>
                  <a:lnTo>
                    <a:pt x="183862" y="263100"/>
                  </a:lnTo>
                  <a:lnTo>
                    <a:pt x="597721" y="0"/>
                  </a:lnTo>
                  <a:close/>
                </a:path>
              </a:pathLst>
            </a:custGeom>
            <a:solidFill>
              <a:srgbClr val="F8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7367" y="2093975"/>
              <a:ext cx="675131" cy="6751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85315" y="2382277"/>
              <a:ext cx="98924" cy="9932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810575" y="4497284"/>
            <a:ext cx="545782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Estas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grandes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alas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capturan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luz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5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onvie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5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ric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imes New Roman"/>
                <a:cs typeface="Times New Roman"/>
              </a:rPr>
              <a:t>liment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5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l.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3294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Paneles </a:t>
            </a:r>
            <a:r>
              <a:rPr spc="-100" dirty="0"/>
              <a:t>Solares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B289C9D0-F6F7-6A4F-7BAE-33B3C094888C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6053" y="4393178"/>
            <a:ext cx="545020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9780" marR="5080" indent="-2037714">
              <a:lnSpc>
                <a:spcPct val="1153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Esta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Tahoma"/>
                <a:cs typeface="Tahoma"/>
              </a:rPr>
              <a:t>sala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contiene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suministros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chequeos</a:t>
            </a:r>
            <a:r>
              <a:rPr sz="15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médicos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atención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emergencias.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270" y="159715"/>
            <a:ext cx="24003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Sala</a:t>
            </a:r>
            <a:r>
              <a:rPr spc="-215" dirty="0"/>
              <a:t> </a:t>
            </a:r>
            <a:r>
              <a:rPr spc="-90" dirty="0"/>
              <a:t>Médica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290" y="858349"/>
            <a:ext cx="4949469" cy="329576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B178D38-4674-9F24-3FA7-5D1B69D4FDF8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5655" y="4548501"/>
            <a:ext cx="6410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parte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nave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espacial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ayuda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moverse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espacio.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0934" y="159715"/>
            <a:ext cx="11283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Motor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24384" y="778433"/>
            <a:ext cx="6176645" cy="3477895"/>
            <a:chOff x="1624384" y="778433"/>
            <a:chExt cx="6176645" cy="3477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4384" y="778433"/>
              <a:ext cx="6176590" cy="34774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47209" y="1706208"/>
              <a:ext cx="1207135" cy="1059815"/>
            </a:xfrm>
            <a:custGeom>
              <a:avLst/>
              <a:gdLst/>
              <a:ahLst/>
              <a:cxnLst/>
              <a:rect l="l" t="t" r="r" b="b"/>
              <a:pathLst>
                <a:path w="1207135" h="1059814">
                  <a:moveTo>
                    <a:pt x="225145" y="0"/>
                  </a:moveTo>
                  <a:lnTo>
                    <a:pt x="0" y="289915"/>
                  </a:lnTo>
                  <a:lnTo>
                    <a:pt x="804481" y="914666"/>
                  </a:lnTo>
                  <a:lnTo>
                    <a:pt x="691908" y="1059624"/>
                  </a:lnTo>
                  <a:lnTo>
                    <a:pt x="1206969" y="994854"/>
                  </a:lnTo>
                  <a:lnTo>
                    <a:pt x="1142199" y="479793"/>
                  </a:lnTo>
                  <a:lnTo>
                    <a:pt x="1029627" y="624751"/>
                  </a:lnTo>
                  <a:lnTo>
                    <a:pt x="2251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7209" y="1706208"/>
              <a:ext cx="1207135" cy="1059815"/>
            </a:xfrm>
            <a:custGeom>
              <a:avLst/>
              <a:gdLst/>
              <a:ahLst/>
              <a:cxnLst/>
              <a:rect l="l" t="t" r="r" b="b"/>
              <a:pathLst>
                <a:path w="1207135" h="1059814">
                  <a:moveTo>
                    <a:pt x="1206969" y="994854"/>
                  </a:moveTo>
                  <a:lnTo>
                    <a:pt x="691908" y="1059624"/>
                  </a:lnTo>
                  <a:lnTo>
                    <a:pt x="804481" y="914666"/>
                  </a:lnTo>
                  <a:lnTo>
                    <a:pt x="0" y="289915"/>
                  </a:lnTo>
                  <a:lnTo>
                    <a:pt x="225145" y="0"/>
                  </a:lnTo>
                  <a:lnTo>
                    <a:pt x="1029627" y="624751"/>
                  </a:lnTo>
                  <a:lnTo>
                    <a:pt x="1142199" y="479793"/>
                  </a:lnTo>
                  <a:lnTo>
                    <a:pt x="1206969" y="994854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6D04BEBC-BDF9-4C14-7BCC-51F976B84EF1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8259" y="4205333"/>
            <a:ext cx="601154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541655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puerta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especial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permite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astronautas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lir</a:t>
            </a:r>
            <a:r>
              <a:rPr sz="1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500" spc="114" dirty="0">
                <a:solidFill>
                  <a:srgbClr val="FFFFFF"/>
                </a:solidFill>
                <a:latin typeface="Times New Roman"/>
                <a:cs typeface="Times New Roman"/>
              </a:rPr>
              <a:t>ext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rio</a:t>
            </a:r>
            <a:r>
              <a:rPr sz="15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imes New Roman"/>
                <a:cs typeface="Times New Roman"/>
              </a:rPr>
              <a:t>mina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les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iene</a:t>
            </a:r>
            <a:r>
              <a:rPr sz="15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ire</a:t>
            </a:r>
            <a:r>
              <a:rPr sz="15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50" dirty="0">
                <a:solidFill>
                  <a:srgbClr val="FFFFFF"/>
                </a:solidFill>
                <a:latin typeface="Times New Roman"/>
                <a:cs typeface="Times New Roman"/>
              </a:rPr>
              <a:t>dent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5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Times New Roman"/>
                <a:cs typeface="Times New Roman"/>
              </a:rPr>
              <a:t>fue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1682" y="852875"/>
            <a:ext cx="4511675" cy="2984500"/>
            <a:chOff x="2181682" y="852875"/>
            <a:chExt cx="4511675" cy="2984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1682" y="852875"/>
              <a:ext cx="4459143" cy="29843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76284" y="1119786"/>
              <a:ext cx="1412240" cy="925194"/>
            </a:xfrm>
            <a:custGeom>
              <a:avLst/>
              <a:gdLst/>
              <a:ahLst/>
              <a:cxnLst/>
              <a:rect l="l" t="t" r="r" b="b"/>
              <a:pathLst>
                <a:path w="1412240" h="925194">
                  <a:moveTo>
                    <a:pt x="1271600" y="0"/>
                  </a:moveTo>
                  <a:lnTo>
                    <a:pt x="265137" y="421893"/>
                  </a:lnTo>
                  <a:lnTo>
                    <a:pt x="194830" y="254177"/>
                  </a:lnTo>
                  <a:lnTo>
                    <a:pt x="0" y="730224"/>
                  </a:lnTo>
                  <a:lnTo>
                    <a:pt x="476046" y="925055"/>
                  </a:lnTo>
                  <a:lnTo>
                    <a:pt x="405739" y="757339"/>
                  </a:lnTo>
                  <a:lnTo>
                    <a:pt x="1412201" y="335445"/>
                  </a:lnTo>
                  <a:lnTo>
                    <a:pt x="1271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6284" y="1119786"/>
              <a:ext cx="1412240" cy="925194"/>
            </a:xfrm>
            <a:custGeom>
              <a:avLst/>
              <a:gdLst/>
              <a:ahLst/>
              <a:cxnLst/>
              <a:rect l="l" t="t" r="r" b="b"/>
              <a:pathLst>
                <a:path w="1412240" h="925194">
                  <a:moveTo>
                    <a:pt x="0" y="730224"/>
                  </a:moveTo>
                  <a:lnTo>
                    <a:pt x="194830" y="254177"/>
                  </a:lnTo>
                  <a:lnTo>
                    <a:pt x="265137" y="421893"/>
                  </a:lnTo>
                  <a:lnTo>
                    <a:pt x="1271600" y="0"/>
                  </a:lnTo>
                  <a:lnTo>
                    <a:pt x="1412201" y="335445"/>
                  </a:lnTo>
                  <a:lnTo>
                    <a:pt x="405739" y="757339"/>
                  </a:lnTo>
                  <a:lnTo>
                    <a:pt x="476046" y="925055"/>
                  </a:lnTo>
                  <a:lnTo>
                    <a:pt x="0" y="730224"/>
                  </a:lnTo>
                  <a:close/>
                </a:path>
              </a:pathLst>
            </a:custGeom>
            <a:ln w="9524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2178" y="159715"/>
            <a:ext cx="21583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Compuerta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11434" y="159715"/>
            <a:ext cx="30930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35" dirty="0">
                <a:solidFill>
                  <a:srgbClr val="FFFFFF"/>
                </a:solidFill>
                <a:latin typeface="Arial"/>
                <a:cs typeface="Arial"/>
              </a:rPr>
              <a:t>Aire</a:t>
            </a:r>
            <a:r>
              <a:rPr sz="3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(Airlock)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D756457-7236-9BB1-1510-FDDA51F14C5E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299" y="1370418"/>
            <a:ext cx="2364049" cy="19500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66735" y="4138658"/>
            <a:ext cx="5758180" cy="8153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aire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acondicionado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nave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espacial.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Elimina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1500">
              <a:latin typeface="Arial"/>
              <a:cs typeface="Arial"/>
            </a:endParaRPr>
          </a:p>
          <a:p>
            <a:pPr marL="913130" marR="5080" indent="-678180">
              <a:lnSpc>
                <a:spcPct val="114700"/>
              </a:lnSpc>
              <a:spcBef>
                <a:spcPts val="10"/>
              </a:spcBef>
            </a:pPr>
            <a:r>
              <a:rPr sz="1500" spc="114" dirty="0">
                <a:solidFill>
                  <a:srgbClr val="FFFFFF"/>
                </a:solidFill>
                <a:latin typeface="Times New Roman"/>
                <a:cs typeface="Times New Roman"/>
              </a:rPr>
              <a:t>exc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5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ión</a:t>
            </a:r>
            <a:r>
              <a:rPr sz="15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5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imes New Roman"/>
                <a:cs typeface="Times New Roman"/>
              </a:rPr>
              <a:t>lient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500" spc="140" dirty="0">
                <a:solidFill>
                  <a:srgbClr val="FFFFFF"/>
                </a:solidFill>
                <a:latin typeface="Times New Roman"/>
                <a:cs typeface="Times New Roman"/>
              </a:rPr>
              <a:t>dema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Dis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5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5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6714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Radiador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11747" y="1009726"/>
            <a:ext cx="4812030" cy="2671445"/>
            <a:chOff x="811747" y="1009726"/>
            <a:chExt cx="4812030" cy="26714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747" y="1009726"/>
              <a:ext cx="4811811" cy="26713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11625" y="2418958"/>
              <a:ext cx="1232535" cy="1118870"/>
            </a:xfrm>
            <a:custGeom>
              <a:avLst/>
              <a:gdLst/>
              <a:ahLst/>
              <a:cxnLst/>
              <a:rect l="l" t="t" r="r" b="b"/>
              <a:pathLst>
                <a:path w="1232535" h="1118870">
                  <a:moveTo>
                    <a:pt x="512419" y="0"/>
                  </a:moveTo>
                  <a:lnTo>
                    <a:pt x="0" y="45453"/>
                  </a:lnTo>
                  <a:lnTo>
                    <a:pt x="45453" y="557860"/>
                  </a:lnTo>
                  <a:lnTo>
                    <a:pt x="162191" y="418401"/>
                  </a:lnTo>
                  <a:lnTo>
                    <a:pt x="998956" y="1118819"/>
                  </a:lnTo>
                  <a:lnTo>
                    <a:pt x="1232446" y="839889"/>
                  </a:lnTo>
                  <a:lnTo>
                    <a:pt x="395668" y="139471"/>
                  </a:lnTo>
                  <a:lnTo>
                    <a:pt x="5124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1625" y="2418958"/>
              <a:ext cx="1232535" cy="1118870"/>
            </a:xfrm>
            <a:custGeom>
              <a:avLst/>
              <a:gdLst/>
              <a:ahLst/>
              <a:cxnLst/>
              <a:rect l="l" t="t" r="r" b="b"/>
              <a:pathLst>
                <a:path w="1232535" h="1118870">
                  <a:moveTo>
                    <a:pt x="0" y="45453"/>
                  </a:moveTo>
                  <a:lnTo>
                    <a:pt x="512419" y="0"/>
                  </a:lnTo>
                  <a:lnTo>
                    <a:pt x="395668" y="139471"/>
                  </a:lnTo>
                  <a:lnTo>
                    <a:pt x="1232446" y="839889"/>
                  </a:lnTo>
                  <a:lnTo>
                    <a:pt x="998956" y="1118819"/>
                  </a:lnTo>
                  <a:lnTo>
                    <a:pt x="162191" y="418401"/>
                  </a:lnTo>
                  <a:lnTo>
                    <a:pt x="45453" y="557860"/>
                  </a:lnTo>
                  <a:lnTo>
                    <a:pt x="0" y="45453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1">
            <a:extLst>
              <a:ext uri="{FF2B5EF4-FFF2-40B4-BE49-F238E27FC236}">
                <a16:creationId xmlns:a16="http://schemas.microsoft.com/office/drawing/2014/main" id="{65ED90C4-7B8B-D380-3659-BC3AD8E59E7E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5119" y="4138658"/>
            <a:ext cx="6186170" cy="8153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brazo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ayuda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agarrar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cosas,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mover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suministros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incluso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atrapar</a:t>
            </a:r>
            <a:endParaRPr sz="1500">
              <a:latin typeface="Arial"/>
              <a:cs typeface="Arial"/>
            </a:endParaRPr>
          </a:p>
          <a:p>
            <a:pPr marL="2874645" marR="5080" indent="-2540635">
              <a:lnSpc>
                <a:spcPct val="114700"/>
              </a:lnSpc>
              <a:spcBef>
                <a:spcPts val="10"/>
              </a:spcBef>
            </a:pP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15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les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5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rona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Times New Roman"/>
                <a:cs typeface="Times New Roman"/>
              </a:rPr>
              <a:t>pueden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ont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rola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rlo</a:t>
            </a:r>
            <a:r>
              <a:rPr sz="15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5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rio</a:t>
            </a:r>
            <a:r>
              <a:rPr sz="15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r.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933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Brazo</a:t>
            </a:r>
            <a:r>
              <a:rPr spc="-10" dirty="0"/>
              <a:t> </a:t>
            </a:r>
            <a:r>
              <a:rPr spc="-165" dirty="0"/>
              <a:t>Robótico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28749" y="551538"/>
            <a:ext cx="4686935" cy="3110230"/>
            <a:chOff x="2228749" y="551538"/>
            <a:chExt cx="4686935" cy="3110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8749" y="1029296"/>
              <a:ext cx="4686489" cy="26322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33979" y="556300"/>
              <a:ext cx="1172210" cy="1080770"/>
            </a:xfrm>
            <a:custGeom>
              <a:avLst/>
              <a:gdLst/>
              <a:ahLst/>
              <a:cxnLst/>
              <a:rect l="l" t="t" r="r" b="b"/>
              <a:pathLst>
                <a:path w="1172210" h="1080770">
                  <a:moveTo>
                    <a:pt x="238683" y="0"/>
                  </a:moveTo>
                  <a:lnTo>
                    <a:pt x="0" y="278815"/>
                  </a:lnTo>
                  <a:lnTo>
                    <a:pt x="773887" y="941336"/>
                  </a:lnTo>
                  <a:lnTo>
                    <a:pt x="654532" y="1080744"/>
                  </a:lnTo>
                  <a:lnTo>
                    <a:pt x="1172044" y="1040612"/>
                  </a:lnTo>
                  <a:lnTo>
                    <a:pt x="1131912" y="523112"/>
                  </a:lnTo>
                  <a:lnTo>
                    <a:pt x="1012571" y="662520"/>
                  </a:lnTo>
                  <a:lnTo>
                    <a:pt x="2386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3979" y="556300"/>
              <a:ext cx="1172210" cy="1080770"/>
            </a:xfrm>
            <a:custGeom>
              <a:avLst/>
              <a:gdLst/>
              <a:ahLst/>
              <a:cxnLst/>
              <a:rect l="l" t="t" r="r" b="b"/>
              <a:pathLst>
                <a:path w="1172210" h="1080770">
                  <a:moveTo>
                    <a:pt x="1172044" y="1040612"/>
                  </a:moveTo>
                  <a:lnTo>
                    <a:pt x="654532" y="1080744"/>
                  </a:lnTo>
                  <a:lnTo>
                    <a:pt x="773887" y="941336"/>
                  </a:lnTo>
                  <a:lnTo>
                    <a:pt x="0" y="278815"/>
                  </a:lnTo>
                  <a:lnTo>
                    <a:pt x="238683" y="0"/>
                  </a:lnTo>
                  <a:lnTo>
                    <a:pt x="1012571" y="662520"/>
                  </a:lnTo>
                  <a:lnTo>
                    <a:pt x="1131912" y="523112"/>
                  </a:lnTo>
                  <a:lnTo>
                    <a:pt x="1172044" y="1040612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7F04BD80-4635-DD92-687F-FF76AC0AC383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3395" y="4270103"/>
            <a:ext cx="5680710" cy="5530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lugar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especial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donde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naves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espaciales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conectan,</a:t>
            </a:r>
            <a:endParaRPr sz="1500">
              <a:latin typeface="Arial"/>
              <a:cs typeface="Arial"/>
            </a:endParaRPr>
          </a:p>
          <a:p>
            <a:pPr marL="1760220">
              <a:lnSpc>
                <a:spcPct val="100000"/>
              </a:lnSpc>
              <a:spcBef>
                <a:spcPts val="275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ómo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Times New Roman"/>
                <a:cs typeface="Times New Roman"/>
              </a:rPr>
              <a:t>ens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imes New Roman"/>
                <a:cs typeface="Times New Roman"/>
              </a:rPr>
              <a:t>mb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Times New Roman"/>
                <a:cs typeface="Times New Roman"/>
              </a:rPr>
              <a:t>dos</a:t>
            </a:r>
            <a:r>
              <a:rPr sz="1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za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8826" y="159715"/>
            <a:ext cx="47917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5985" algn="l"/>
              </a:tabLst>
            </a:pPr>
            <a:r>
              <a:rPr spc="-135" dirty="0"/>
              <a:t>Puerto</a:t>
            </a:r>
            <a:r>
              <a:rPr spc="-85" dirty="0"/>
              <a:t> </a:t>
            </a:r>
            <a:r>
              <a:rPr spc="-25" dirty="0"/>
              <a:t>de</a:t>
            </a:r>
            <a:r>
              <a:rPr dirty="0"/>
              <a:t>	</a:t>
            </a:r>
            <a:r>
              <a:rPr spc="-160" dirty="0"/>
              <a:t>Acoplamiento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13164" y="974242"/>
            <a:ext cx="3917950" cy="2742565"/>
            <a:chOff x="2613164" y="974242"/>
            <a:chExt cx="3917950" cy="2742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3164" y="974242"/>
              <a:ext cx="3917675" cy="27423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22338" y="1285702"/>
              <a:ext cx="1172210" cy="1080770"/>
            </a:xfrm>
            <a:custGeom>
              <a:avLst/>
              <a:gdLst/>
              <a:ahLst/>
              <a:cxnLst/>
              <a:rect l="l" t="t" r="r" b="b"/>
              <a:pathLst>
                <a:path w="1172210" h="1080770">
                  <a:moveTo>
                    <a:pt x="238683" y="0"/>
                  </a:moveTo>
                  <a:lnTo>
                    <a:pt x="0" y="278815"/>
                  </a:lnTo>
                  <a:lnTo>
                    <a:pt x="773887" y="941336"/>
                  </a:lnTo>
                  <a:lnTo>
                    <a:pt x="654532" y="1080744"/>
                  </a:lnTo>
                  <a:lnTo>
                    <a:pt x="1172044" y="1040612"/>
                  </a:lnTo>
                  <a:lnTo>
                    <a:pt x="1131912" y="523112"/>
                  </a:lnTo>
                  <a:lnTo>
                    <a:pt x="1012571" y="662520"/>
                  </a:lnTo>
                  <a:lnTo>
                    <a:pt x="2386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2338" y="1285702"/>
              <a:ext cx="1172210" cy="1080770"/>
            </a:xfrm>
            <a:custGeom>
              <a:avLst/>
              <a:gdLst/>
              <a:ahLst/>
              <a:cxnLst/>
              <a:rect l="l" t="t" r="r" b="b"/>
              <a:pathLst>
                <a:path w="1172210" h="1080770">
                  <a:moveTo>
                    <a:pt x="1172044" y="1040612"/>
                  </a:moveTo>
                  <a:lnTo>
                    <a:pt x="654532" y="1080744"/>
                  </a:lnTo>
                  <a:lnTo>
                    <a:pt x="773887" y="941336"/>
                  </a:lnTo>
                  <a:lnTo>
                    <a:pt x="0" y="278815"/>
                  </a:lnTo>
                  <a:lnTo>
                    <a:pt x="238683" y="0"/>
                  </a:lnTo>
                  <a:lnTo>
                    <a:pt x="1012571" y="662520"/>
                  </a:lnTo>
                  <a:lnTo>
                    <a:pt x="1131912" y="523112"/>
                  </a:lnTo>
                  <a:lnTo>
                    <a:pt x="1172044" y="1040612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212A8E30-65E1-3E8C-38F0-A708DB396DB6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611" y="4138658"/>
            <a:ext cx="6189345" cy="8153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¡Este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taxi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espacial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astronautas!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lleva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estación</a:t>
            </a:r>
            <a:endParaRPr sz="1500">
              <a:latin typeface="Arial"/>
              <a:cs typeface="Arial"/>
            </a:endParaRPr>
          </a:p>
          <a:p>
            <a:pPr marL="1516380" marR="5080" indent="-1495425">
              <a:lnSpc>
                <a:spcPct val="114700"/>
              </a:lnSpc>
              <a:spcBef>
                <a:spcPts val="10"/>
              </a:spcBef>
            </a:pP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lueg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imes New Roman"/>
                <a:cs typeface="Times New Roman"/>
              </a:rPr>
              <a:t>reg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Tie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rra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Times New Roman"/>
                <a:cs typeface="Times New Roman"/>
              </a:rPr>
              <a:t>Puede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Times New Roman"/>
                <a:cs typeface="Times New Roman"/>
              </a:rPr>
              <a:t>onec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ión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omo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sz="15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za</a:t>
            </a:r>
            <a:r>
              <a:rPr sz="1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Times New Roman"/>
                <a:cs typeface="Times New Roman"/>
              </a:rPr>
              <a:t>rompec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za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1810" algn="l"/>
              </a:tabLst>
            </a:pPr>
            <a:r>
              <a:rPr spc="-10" dirty="0"/>
              <a:t>Cápsula</a:t>
            </a:r>
            <a:r>
              <a:rPr dirty="0"/>
              <a:t>	de</a:t>
            </a:r>
            <a:r>
              <a:rPr spc="-175" dirty="0"/>
              <a:t> </a:t>
            </a:r>
            <a:r>
              <a:rPr dirty="0"/>
              <a:t>la</a:t>
            </a:r>
            <a:r>
              <a:rPr spc="185" dirty="0"/>
              <a:t> </a:t>
            </a:r>
            <a:r>
              <a:rPr spc="-175" dirty="0"/>
              <a:t>tripulación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70200" y="942822"/>
            <a:ext cx="3803650" cy="3034030"/>
            <a:chOff x="2670200" y="942822"/>
            <a:chExt cx="3803650" cy="3034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0200" y="942822"/>
              <a:ext cx="3803620" cy="2805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2513" y="2874926"/>
              <a:ext cx="1140460" cy="1097280"/>
            </a:xfrm>
            <a:custGeom>
              <a:avLst/>
              <a:gdLst/>
              <a:ahLst/>
              <a:cxnLst/>
              <a:rect l="l" t="t" r="r" b="b"/>
              <a:pathLst>
                <a:path w="1140460" h="1097279">
                  <a:moveTo>
                    <a:pt x="621410" y="0"/>
                  </a:moveTo>
                  <a:lnTo>
                    <a:pt x="746315" y="134429"/>
                  </a:lnTo>
                  <a:lnTo>
                    <a:pt x="0" y="827824"/>
                  </a:lnTo>
                  <a:lnTo>
                    <a:pt x="249808" y="1096708"/>
                  </a:lnTo>
                  <a:lnTo>
                    <a:pt x="996124" y="403313"/>
                  </a:lnTo>
                  <a:lnTo>
                    <a:pt x="1121029" y="537756"/>
                  </a:lnTo>
                  <a:lnTo>
                    <a:pt x="1140104" y="19062"/>
                  </a:lnTo>
                  <a:lnTo>
                    <a:pt x="6214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2513" y="2874926"/>
              <a:ext cx="1140460" cy="1097280"/>
            </a:xfrm>
            <a:custGeom>
              <a:avLst/>
              <a:gdLst/>
              <a:ahLst/>
              <a:cxnLst/>
              <a:rect l="l" t="t" r="r" b="b"/>
              <a:pathLst>
                <a:path w="1140460" h="1097279">
                  <a:moveTo>
                    <a:pt x="1140104" y="19062"/>
                  </a:moveTo>
                  <a:lnTo>
                    <a:pt x="1121029" y="537756"/>
                  </a:lnTo>
                  <a:lnTo>
                    <a:pt x="996124" y="403313"/>
                  </a:lnTo>
                  <a:lnTo>
                    <a:pt x="249808" y="1096708"/>
                  </a:lnTo>
                  <a:lnTo>
                    <a:pt x="0" y="827824"/>
                  </a:lnTo>
                  <a:lnTo>
                    <a:pt x="746315" y="134429"/>
                  </a:lnTo>
                  <a:lnTo>
                    <a:pt x="621410" y="0"/>
                  </a:lnTo>
                  <a:lnTo>
                    <a:pt x="1140104" y="19062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2057C373-E496-2006-AC92-5D813355D05B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2331" y="4138658"/>
            <a:ext cx="6379845" cy="8153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astronautas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viven,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duermen,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comen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hacen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ciencia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estos</a:t>
            </a:r>
            <a:endParaRPr sz="1500">
              <a:latin typeface="Arial"/>
              <a:cs typeface="Arial"/>
            </a:endParaRPr>
          </a:p>
          <a:p>
            <a:pPr marL="2066925" marR="5080" indent="-2054860">
              <a:lnSpc>
                <a:spcPct val="114700"/>
              </a:lnSpc>
              <a:spcBef>
                <a:spcPts val="10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ub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ub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sz="15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imes New Roman"/>
                <a:cs typeface="Times New Roman"/>
              </a:rPr>
              <a:t>rop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imes New Roman"/>
                <a:cs typeface="Times New Roman"/>
              </a:rPr>
              <a:t>ós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5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5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omo</a:t>
            </a:r>
            <a:r>
              <a:rPr sz="15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imes New Roman"/>
                <a:cs typeface="Times New Roman"/>
              </a:rPr>
              <a:t>oc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ina</a:t>
            </a:r>
            <a:r>
              <a:rPr sz="15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imes New Roman"/>
                <a:cs typeface="Times New Roman"/>
              </a:rPr>
              <a:t>ora</a:t>
            </a:r>
            <a:r>
              <a:rPr sz="15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orio</a:t>
            </a:r>
            <a:r>
              <a:rPr sz="15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imes New Roman"/>
                <a:cs typeface="Times New Roman"/>
              </a:rPr>
              <a:t>ormit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imes New Roman"/>
                <a:cs typeface="Times New Roman"/>
              </a:rPr>
              <a:t>orio. 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7506" y="159715"/>
            <a:ext cx="32499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4189" algn="l"/>
              </a:tabLst>
            </a:pPr>
            <a:r>
              <a:rPr spc="-10" dirty="0"/>
              <a:t>Cuartos</a:t>
            </a:r>
            <a:r>
              <a:rPr dirty="0"/>
              <a:t>	de</a:t>
            </a:r>
            <a:r>
              <a:rPr spc="-210" dirty="0"/>
              <a:t> </a:t>
            </a:r>
            <a:r>
              <a:rPr spc="-85" dirty="0"/>
              <a:t>Vida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14537" y="906868"/>
            <a:ext cx="5114925" cy="2942590"/>
            <a:chOff x="2014537" y="906868"/>
            <a:chExt cx="5114925" cy="2942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537" y="906868"/>
              <a:ext cx="5114920" cy="28771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22219" y="2752140"/>
              <a:ext cx="1149985" cy="1092835"/>
            </a:xfrm>
            <a:custGeom>
              <a:avLst/>
              <a:gdLst/>
              <a:ahLst/>
              <a:cxnLst/>
              <a:rect l="l" t="t" r="r" b="b"/>
              <a:pathLst>
                <a:path w="1149985" h="1092835">
                  <a:moveTo>
                    <a:pt x="518541" y="0"/>
                  </a:moveTo>
                  <a:lnTo>
                    <a:pt x="0" y="25120"/>
                  </a:lnTo>
                  <a:lnTo>
                    <a:pt x="25120" y="543661"/>
                  </a:lnTo>
                  <a:lnTo>
                    <a:pt x="148475" y="407746"/>
                  </a:lnTo>
                  <a:lnTo>
                    <a:pt x="902639" y="1092238"/>
                  </a:lnTo>
                  <a:lnTo>
                    <a:pt x="1149362" y="820407"/>
                  </a:lnTo>
                  <a:lnTo>
                    <a:pt x="395185" y="135915"/>
                  </a:lnTo>
                  <a:lnTo>
                    <a:pt x="51854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2219" y="2752140"/>
              <a:ext cx="1149985" cy="1092835"/>
            </a:xfrm>
            <a:custGeom>
              <a:avLst/>
              <a:gdLst/>
              <a:ahLst/>
              <a:cxnLst/>
              <a:rect l="l" t="t" r="r" b="b"/>
              <a:pathLst>
                <a:path w="1149985" h="1092835">
                  <a:moveTo>
                    <a:pt x="0" y="25120"/>
                  </a:moveTo>
                  <a:lnTo>
                    <a:pt x="518541" y="0"/>
                  </a:lnTo>
                  <a:lnTo>
                    <a:pt x="395185" y="135915"/>
                  </a:lnTo>
                  <a:lnTo>
                    <a:pt x="1149362" y="820407"/>
                  </a:lnTo>
                  <a:lnTo>
                    <a:pt x="902639" y="1092238"/>
                  </a:lnTo>
                  <a:lnTo>
                    <a:pt x="148475" y="407746"/>
                  </a:lnTo>
                  <a:lnTo>
                    <a:pt x="25120" y="543661"/>
                  </a:lnTo>
                  <a:lnTo>
                    <a:pt x="0" y="25120"/>
                  </a:lnTo>
                  <a:close/>
                </a:path>
              </a:pathLst>
            </a:custGeom>
            <a:ln w="9525">
              <a:solidFill>
                <a:srgbClr val="2A4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ADCAA626-4A35-128D-3E1D-66605F66F36E}"/>
              </a:ext>
            </a:extLst>
          </p:cNvPr>
          <p:cNvSpPr txBox="1"/>
          <p:nvPr/>
        </p:nvSpPr>
        <p:spPr>
          <a:xfrm>
            <a:off x="7290748" y="41317"/>
            <a:ext cx="2255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2025 Arizona Astrobiology Center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746</Words>
  <Application>Microsoft Office PowerPoint</Application>
  <PresentationFormat>On-screen Show (16:9)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Partes de una Nave Espacial</vt:lpstr>
      <vt:lpstr>Paneles Solares</vt:lpstr>
      <vt:lpstr>Motor</vt:lpstr>
      <vt:lpstr>Compuerta</vt:lpstr>
      <vt:lpstr>Radiador</vt:lpstr>
      <vt:lpstr>Brazo Robótico</vt:lpstr>
      <vt:lpstr>Puerto de Acoplamiento</vt:lpstr>
      <vt:lpstr>Cápsula de la tripulación</vt:lpstr>
      <vt:lpstr>Cuartos de Vida</vt:lpstr>
      <vt:lpstr>Antena</vt:lpstr>
      <vt:lpstr>PowerPoint Presentation</vt:lpstr>
      <vt:lpstr>Dormitorio</vt:lpstr>
      <vt:lpstr>Comedor</vt:lpstr>
      <vt:lpstr>Jardín</vt:lpstr>
      <vt:lpstr>Gimnasio</vt:lpstr>
      <vt:lpstr>Baño</vt:lpstr>
      <vt:lpstr>Cabina (Cockpit)</vt:lpstr>
      <vt:lpstr>Zona de Relajación</vt:lpstr>
      <vt:lpstr>Laboratorio</vt:lpstr>
      <vt:lpstr>Sala Médica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Solorzano Blanco, Brittany - (solorzanoblanco)</dc:creator>
  <cp:lastModifiedBy>James, Lauren - (laurenjames)</cp:lastModifiedBy>
  <cp:revision>2</cp:revision>
  <dcterms:created xsi:type="dcterms:W3CDTF">2025-04-14T19:07:57Z</dcterms:created>
  <dcterms:modified xsi:type="dcterms:W3CDTF">2025-08-01T21:12:01Z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2025-04-14T00:00:00Z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2025-04-14T00:00:00Z</vt:filetime>
  </property>
  <property fmtid="{D5CDD505-2E9C-101B-9397-08002B2CF9AE}" pid="5" name="Producer">
    <vt:lpwstr>Adobe PDF Library 25.1.211</vt:lpwstr>
  </property>
</Properties>
</file>