
<file path=[Content_Types].xml><?xml version="1.0" encoding="utf-8"?>
<Types xmlns="http://schemas.openxmlformats.org/package/2006/content-types">
  <Default Extension="fntdata" ContentType="application/x-fontdata"/>
  <Default Extension="jpe"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8" r:id="rId1"/>
  </p:sldMasterIdLst>
  <p:notesMasterIdLst>
    <p:notesMasterId r:id="rId24"/>
  </p:notesMasterIdLst>
  <p:sldIdLst>
    <p:sldId id="257" r:id="rId2"/>
    <p:sldId id="259" r:id="rId3"/>
    <p:sldId id="260" r:id="rId4"/>
    <p:sldId id="261" r:id="rId5"/>
    <p:sldId id="282" r:id="rId6"/>
    <p:sldId id="262" r:id="rId7"/>
    <p:sldId id="263" r:id="rId8"/>
    <p:sldId id="264" r:id="rId9"/>
    <p:sldId id="281" r:id="rId10"/>
    <p:sldId id="266" r:id="rId11"/>
    <p:sldId id="267" r:id="rId12"/>
    <p:sldId id="268" r:id="rId13"/>
    <p:sldId id="269" r:id="rId14"/>
    <p:sldId id="283" r:id="rId15"/>
    <p:sldId id="270" r:id="rId16"/>
    <p:sldId id="271" r:id="rId17"/>
    <p:sldId id="272" r:id="rId18"/>
    <p:sldId id="273" r:id="rId19"/>
    <p:sldId id="274" r:id="rId20"/>
    <p:sldId id="275" r:id="rId21"/>
    <p:sldId id="284" r:id="rId22"/>
    <p:sldId id="279" r:id="rId23"/>
  </p:sldIdLst>
  <p:sldSz cx="12192000" cy="6858000"/>
  <p:notesSz cx="6858000" cy="9144000"/>
  <p:embeddedFontLst>
    <p:embeddedFont>
      <p:font typeface="Gill Sans" panose="020B0604020202020204" charset="0"/>
      <p:regular r:id="rId25"/>
      <p:bold r:id="rId26"/>
    </p:embeddedFont>
    <p:embeddedFont>
      <p:font typeface="Libre Baskerville" panose="02000000000000000000" pitchFamily="2" charset="0"/>
      <p:regular r:id="rId27"/>
      <p:bold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6163" autoAdjust="0"/>
  </p:normalViewPr>
  <p:slideViewPr>
    <p:cSldViewPr snapToGrid="0">
      <p:cViewPr varScale="1">
        <p:scale>
          <a:sx n="100" d="100"/>
          <a:sy n="100" d="100"/>
        </p:scale>
        <p:origin x="19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7" name="Google Shape;32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a260a38c9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5a260a38c9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25a260a38c9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5a260a38c9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5a260a38c9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25a260a38c9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5a260a38c9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5a260a38c9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g25a260a38c9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37d77a42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37d77a42e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237d77a42e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a47ca6c96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5a47ca6c96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25a47ca6c96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5a260a38c9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5a260a38c9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g25a260a38c9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a260a38c9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5a260a38c9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25a260a38c9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5bc40e0b9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5bc40e0b9c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25bc40e0b9c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a260a38c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5a260a38c9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g25a260a38c9_0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5bc40e0b9c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5bc40e0b9c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25bc40e0b9c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5a260a38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5a260a38c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25a260a38c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a:extLst>
            <a:ext uri="{FF2B5EF4-FFF2-40B4-BE49-F238E27FC236}">
              <a16:creationId xmlns:a16="http://schemas.microsoft.com/office/drawing/2014/main" id="{EC82F12B-ED10-7B2B-CF24-002B1E3C5863}"/>
            </a:ext>
          </a:extLst>
        </p:cNvPr>
        <p:cNvGrpSpPr/>
        <p:nvPr/>
      </p:nvGrpSpPr>
      <p:grpSpPr>
        <a:xfrm>
          <a:off x="0" y="0"/>
          <a:ext cx="0" cy="0"/>
          <a:chOff x="0" y="0"/>
          <a:chExt cx="0" cy="0"/>
        </a:xfrm>
      </p:grpSpPr>
      <p:sp>
        <p:nvSpPr>
          <p:cNvPr id="494" name="Google Shape;494;g25bc40e0b9c_0_17:notes">
            <a:extLst>
              <a:ext uri="{FF2B5EF4-FFF2-40B4-BE49-F238E27FC236}">
                <a16:creationId xmlns:a16="http://schemas.microsoft.com/office/drawing/2014/main" id="{41ACE0CC-EB13-9A48-5B39-5190C580A6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5bc40e0b9c_0_17:notes">
            <a:extLst>
              <a:ext uri="{FF2B5EF4-FFF2-40B4-BE49-F238E27FC236}">
                <a16:creationId xmlns:a16="http://schemas.microsoft.com/office/drawing/2014/main" id="{186A609F-1BA2-EBEF-7DE1-97370E86BB9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25bc40e0b9c_0_17:notes">
            <a:extLst>
              <a:ext uri="{FF2B5EF4-FFF2-40B4-BE49-F238E27FC236}">
                <a16:creationId xmlns:a16="http://schemas.microsoft.com/office/drawing/2014/main" id="{8AF1BD8A-ADD0-5789-0255-C1B03503B59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95256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5bc40e0b9c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5bc40e0b9c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25bc40e0b9c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69051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5a47ca6c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5a47ca6c9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25a47ca6c9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5a47ca6c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5a47ca6c9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25a47ca6c9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7449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5a260a38c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5a260a38c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25a260a38c9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5a260a38c9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5a260a38c9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g25a260a38c9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5a47ca6c96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5a47ca6c96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25a47ca6c96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a260a38c9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5a260a38c9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25a260a38c9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1320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069848" y="5212080"/>
            <a:ext cx="10058400" cy="6858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accent6"/>
              </a:buClr>
              <a:buSzPts val="4800"/>
              <a:buFont typeface="Libre Baskerville"/>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a:spLocks noGrp="1"/>
          </p:cNvSpPr>
          <p:nvPr>
            <p:ph type="pic" idx="2"/>
          </p:nvPr>
        </p:nvSpPr>
        <p:spPr>
          <a:xfrm>
            <a:off x="4123944" y="1005840"/>
            <a:ext cx="3941064" cy="3941064"/>
          </a:xfrm>
          <a:prstGeom prst="ellipse">
            <a:avLst/>
          </a:prstGeom>
          <a:noFill/>
          <a:ln>
            <a:noFill/>
          </a:ln>
        </p:spPr>
      </p:sp>
      <p:sp>
        <p:nvSpPr>
          <p:cNvPr id="17" name="Google Shape;17;p2"/>
          <p:cNvSpPr txBox="1">
            <a:spLocks noGrp="1"/>
          </p:cNvSpPr>
          <p:nvPr>
            <p:ph type="subTitle" idx="1"/>
          </p:nvPr>
        </p:nvSpPr>
        <p:spPr>
          <a:xfrm>
            <a:off x="1066800" y="6044184"/>
            <a:ext cx="10058400" cy="365760"/>
          </a:xfrm>
          <a:prstGeom prst="rect">
            <a:avLst/>
          </a:prstGeom>
          <a:noFill/>
          <a:ln>
            <a:noFill/>
          </a:ln>
        </p:spPr>
        <p:txBody>
          <a:bodyPr spcFirstLastPara="1" wrap="square" lIns="0" tIns="0" rIns="0" bIns="0" anchor="t" anchorCtr="0">
            <a:noAutofit/>
          </a:bodyPr>
          <a:lstStyle>
            <a:lvl1pPr lvl="0" algn="ctr">
              <a:lnSpc>
                <a:spcPct val="90000"/>
              </a:lnSpc>
              <a:spcBef>
                <a:spcPts val="1000"/>
              </a:spcBef>
              <a:spcAft>
                <a:spcPts val="0"/>
              </a:spcAft>
              <a:buClr>
                <a:schemeClr val="accent6"/>
              </a:buClr>
              <a:buSzPts val="2000"/>
              <a:buNone/>
              <a:defRPr sz="2000" cap="none"/>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p:nvPr/>
        </p:nvSpPr>
        <p:spPr>
          <a:xfrm>
            <a:off x="3784786" y="702649"/>
            <a:ext cx="4603362" cy="3661222"/>
          </a:xfrm>
          <a:custGeom>
            <a:avLst/>
            <a:gdLst/>
            <a:ahLst/>
            <a:cxnLst/>
            <a:rect l="l" t="t" r="r" b="b"/>
            <a:pathLst>
              <a:path w="4603362" h="3661222" extrusionOk="0">
                <a:moveTo>
                  <a:pt x="4133844" y="3661222"/>
                </a:moveTo>
                <a:cubicBezTo>
                  <a:pt x="4416776" y="3281307"/>
                  <a:pt x="4584284" y="2810364"/>
                  <a:pt x="4584284" y="2300334"/>
                </a:cubicBezTo>
                <a:cubicBezTo>
                  <a:pt x="4584284" y="1040425"/>
                  <a:pt x="3562318" y="19067"/>
                  <a:pt x="2301675" y="19067"/>
                </a:cubicBezTo>
                <a:cubicBezTo>
                  <a:pt x="1041032" y="19067"/>
                  <a:pt x="19078" y="1040425"/>
                  <a:pt x="19078" y="2300334"/>
                </a:cubicBezTo>
                <a:cubicBezTo>
                  <a:pt x="19078" y="2810364"/>
                  <a:pt x="186555" y="3281307"/>
                  <a:pt x="469538" y="3661222"/>
                </a:cubicBezTo>
                <a:lnTo>
                  <a:pt x="445805" y="3661222"/>
                </a:lnTo>
                <a:cubicBezTo>
                  <a:pt x="165556" y="3280125"/>
                  <a:pt x="0" y="2809551"/>
                  <a:pt x="0" y="2300334"/>
                </a:cubicBezTo>
                <a:cubicBezTo>
                  <a:pt x="0" y="1029894"/>
                  <a:pt x="1030494" y="0"/>
                  <a:pt x="2301675" y="0"/>
                </a:cubicBezTo>
                <a:cubicBezTo>
                  <a:pt x="3572875" y="0"/>
                  <a:pt x="4603363" y="1029894"/>
                  <a:pt x="4603363" y="2300334"/>
                </a:cubicBezTo>
                <a:cubicBezTo>
                  <a:pt x="4603363" y="2809551"/>
                  <a:pt x="4437826" y="3280125"/>
                  <a:pt x="4157564" y="3661222"/>
                </a:cubicBezTo>
                <a:lnTo>
                  <a:pt x="4133844" y="36612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1"/>
              </a:solidFill>
              <a:latin typeface="Gill Sans"/>
              <a:ea typeface="Gill Sans"/>
              <a:cs typeface="Gill Sans"/>
              <a:sym typeface="Gill Sans"/>
            </a:endParaRPr>
          </a:p>
        </p:txBody>
      </p:sp>
      <p:sp>
        <p:nvSpPr>
          <p:cNvPr id="19" name="Google Shape;19;p2"/>
          <p:cNvSpPr/>
          <p:nvPr/>
        </p:nvSpPr>
        <p:spPr>
          <a:xfrm>
            <a:off x="9908952" y="2239509"/>
            <a:ext cx="337051" cy="336855"/>
          </a:xfrm>
          <a:custGeom>
            <a:avLst/>
            <a:gdLst/>
            <a:ahLst/>
            <a:cxnLst/>
            <a:rect l="l" t="t" r="r" b="b"/>
            <a:pathLst>
              <a:path w="337051" h="336855" extrusionOk="0">
                <a:moveTo>
                  <a:pt x="196508" y="108569"/>
                </a:moveTo>
                <a:lnTo>
                  <a:pt x="170052" y="0"/>
                </a:lnTo>
                <a:lnTo>
                  <a:pt x="141880" y="108169"/>
                </a:lnTo>
                <a:cubicBezTo>
                  <a:pt x="137683" y="124306"/>
                  <a:pt x="124900" y="136757"/>
                  <a:pt x="108747" y="140640"/>
                </a:cubicBezTo>
                <a:lnTo>
                  <a:pt x="0" y="166934"/>
                </a:lnTo>
                <a:lnTo>
                  <a:pt x="108238" y="195122"/>
                </a:lnTo>
                <a:cubicBezTo>
                  <a:pt x="124392" y="199304"/>
                  <a:pt x="136856" y="212054"/>
                  <a:pt x="140735" y="228191"/>
                </a:cubicBezTo>
                <a:lnTo>
                  <a:pt x="167063" y="336855"/>
                </a:lnTo>
                <a:lnTo>
                  <a:pt x="195299" y="228686"/>
                </a:lnTo>
                <a:cubicBezTo>
                  <a:pt x="199496" y="212549"/>
                  <a:pt x="212215" y="200098"/>
                  <a:pt x="228369" y="196215"/>
                </a:cubicBezTo>
                <a:lnTo>
                  <a:pt x="337052" y="169921"/>
                </a:lnTo>
                <a:lnTo>
                  <a:pt x="228813" y="141733"/>
                </a:lnTo>
                <a:cubicBezTo>
                  <a:pt x="212915" y="137450"/>
                  <a:pt x="200387" y="124700"/>
                  <a:pt x="196508" y="1085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0" name="Google Shape;20;p2"/>
          <p:cNvSpPr/>
          <p:nvPr/>
        </p:nvSpPr>
        <p:spPr>
          <a:xfrm>
            <a:off x="2690520" y="2201374"/>
            <a:ext cx="763135" cy="749979"/>
          </a:xfrm>
          <a:custGeom>
            <a:avLst/>
            <a:gdLst/>
            <a:ahLst/>
            <a:cxnLst/>
            <a:rect l="l" t="t" r="r" b="b"/>
            <a:pathLst>
              <a:path w="763135" h="749979" extrusionOk="0">
                <a:moveTo>
                  <a:pt x="763136" y="459146"/>
                </a:moveTo>
                <a:lnTo>
                  <a:pt x="487307" y="341018"/>
                </a:lnTo>
                <a:lnTo>
                  <a:pt x="644621" y="84073"/>
                </a:lnTo>
                <a:lnTo>
                  <a:pt x="405333" y="265741"/>
                </a:lnTo>
                <a:lnTo>
                  <a:pt x="263053" y="0"/>
                </a:lnTo>
                <a:lnTo>
                  <a:pt x="299594" y="299636"/>
                </a:lnTo>
                <a:lnTo>
                  <a:pt x="0" y="290998"/>
                </a:lnTo>
                <a:lnTo>
                  <a:pt x="275829" y="408961"/>
                </a:lnTo>
                <a:lnTo>
                  <a:pt x="118515" y="666071"/>
                </a:lnTo>
                <a:lnTo>
                  <a:pt x="357803" y="484239"/>
                </a:lnTo>
                <a:lnTo>
                  <a:pt x="500083" y="749980"/>
                </a:lnTo>
                <a:lnTo>
                  <a:pt x="463700" y="450344"/>
                </a:lnTo>
                <a:lnTo>
                  <a:pt x="763136" y="459146"/>
                </a:ln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1" name="Google Shape;21;p2"/>
          <p:cNvSpPr/>
          <p:nvPr/>
        </p:nvSpPr>
        <p:spPr>
          <a:xfrm>
            <a:off x="10450578" y="3040271"/>
            <a:ext cx="432443" cy="413124"/>
          </a:xfrm>
          <a:custGeom>
            <a:avLst/>
            <a:gdLst/>
            <a:ahLst/>
            <a:cxnLst/>
            <a:rect l="l" t="t" r="r" b="b"/>
            <a:pathLst>
              <a:path w="432443" h="413124" extrusionOk="0">
                <a:moveTo>
                  <a:pt x="265826" y="168421"/>
                </a:moveTo>
                <a:lnTo>
                  <a:pt x="302457" y="0"/>
                </a:lnTo>
                <a:lnTo>
                  <a:pt x="209099" y="143043"/>
                </a:lnTo>
                <a:lnTo>
                  <a:pt x="86044" y="26300"/>
                </a:lnTo>
                <a:lnTo>
                  <a:pt x="159495" y="181336"/>
                </a:lnTo>
                <a:lnTo>
                  <a:pt x="0" y="232862"/>
                </a:lnTo>
                <a:lnTo>
                  <a:pt x="166618" y="244703"/>
                </a:lnTo>
                <a:lnTo>
                  <a:pt x="130178" y="413124"/>
                </a:lnTo>
                <a:lnTo>
                  <a:pt x="223535" y="270082"/>
                </a:lnTo>
                <a:lnTo>
                  <a:pt x="346400" y="386824"/>
                </a:lnTo>
                <a:lnTo>
                  <a:pt x="273075" y="231788"/>
                </a:lnTo>
                <a:lnTo>
                  <a:pt x="432444" y="180262"/>
                </a:lnTo>
                <a:lnTo>
                  <a:pt x="265826" y="168421"/>
                </a:lnTo>
                <a:close/>
              </a:path>
            </a:pathLst>
          </a:custGeom>
          <a:solidFill>
            <a:schemeClr val="accent1">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2" name="Google Shape;22;p2"/>
          <p:cNvSpPr/>
          <p:nvPr/>
        </p:nvSpPr>
        <p:spPr>
          <a:xfrm>
            <a:off x="1399094" y="1739838"/>
            <a:ext cx="279816" cy="260586"/>
          </a:xfrm>
          <a:custGeom>
            <a:avLst/>
            <a:gdLst/>
            <a:ahLst/>
            <a:cxnLst/>
            <a:rect l="l" t="t" r="r" b="b"/>
            <a:pathLst>
              <a:path w="279816" h="260586" extrusionOk="0">
                <a:moveTo>
                  <a:pt x="171992" y="106230"/>
                </a:moveTo>
                <a:lnTo>
                  <a:pt x="195700" y="0"/>
                </a:lnTo>
                <a:lnTo>
                  <a:pt x="135285" y="90226"/>
                </a:lnTo>
                <a:lnTo>
                  <a:pt x="55696" y="16588"/>
                </a:lnTo>
                <a:lnTo>
                  <a:pt x="103195" y="114385"/>
                </a:lnTo>
                <a:lnTo>
                  <a:pt x="0" y="146882"/>
                </a:lnTo>
                <a:lnTo>
                  <a:pt x="107825" y="154356"/>
                </a:lnTo>
                <a:lnTo>
                  <a:pt x="84212" y="260586"/>
                </a:lnTo>
                <a:lnTo>
                  <a:pt x="144627" y="170360"/>
                </a:lnTo>
                <a:lnTo>
                  <a:pt x="224120" y="243998"/>
                </a:lnTo>
                <a:lnTo>
                  <a:pt x="176717" y="146201"/>
                </a:lnTo>
                <a:lnTo>
                  <a:pt x="279816" y="113705"/>
                </a:lnTo>
                <a:lnTo>
                  <a:pt x="171992" y="1062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3" name="Google Shape;23;p2"/>
          <p:cNvSpPr/>
          <p:nvPr/>
        </p:nvSpPr>
        <p:spPr>
          <a:xfrm>
            <a:off x="9011376" y="2589040"/>
            <a:ext cx="279816" cy="260586"/>
          </a:xfrm>
          <a:custGeom>
            <a:avLst/>
            <a:gdLst/>
            <a:ahLst/>
            <a:cxnLst/>
            <a:rect l="l" t="t" r="r" b="b"/>
            <a:pathLst>
              <a:path w="279816" h="260586" extrusionOk="0">
                <a:moveTo>
                  <a:pt x="172024" y="106230"/>
                </a:moveTo>
                <a:lnTo>
                  <a:pt x="195681" y="0"/>
                </a:lnTo>
                <a:lnTo>
                  <a:pt x="135266" y="90226"/>
                </a:lnTo>
                <a:lnTo>
                  <a:pt x="55709" y="16588"/>
                </a:lnTo>
                <a:lnTo>
                  <a:pt x="103214" y="114385"/>
                </a:lnTo>
                <a:lnTo>
                  <a:pt x="0" y="146882"/>
                </a:lnTo>
                <a:lnTo>
                  <a:pt x="107793" y="154356"/>
                </a:lnTo>
                <a:lnTo>
                  <a:pt x="84199" y="260586"/>
                </a:lnTo>
                <a:lnTo>
                  <a:pt x="144614" y="170360"/>
                </a:lnTo>
                <a:lnTo>
                  <a:pt x="224108" y="243998"/>
                </a:lnTo>
                <a:lnTo>
                  <a:pt x="176730" y="146201"/>
                </a:lnTo>
                <a:lnTo>
                  <a:pt x="279816" y="113705"/>
                </a:lnTo>
                <a:lnTo>
                  <a:pt x="172024" y="106230"/>
                </a:ln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4" name="Google Shape;24;p2"/>
          <p:cNvSpPr/>
          <p:nvPr/>
        </p:nvSpPr>
        <p:spPr>
          <a:xfrm>
            <a:off x="2405637" y="1349627"/>
            <a:ext cx="381644" cy="381421"/>
          </a:xfrm>
          <a:custGeom>
            <a:avLst/>
            <a:gdLst/>
            <a:ahLst/>
            <a:cxnLst/>
            <a:rect l="l" t="t" r="r" b="b"/>
            <a:pathLst>
              <a:path w="381644" h="381421" extrusionOk="0">
                <a:moveTo>
                  <a:pt x="258805" y="222000"/>
                </a:moveTo>
                <a:lnTo>
                  <a:pt x="381644" y="191474"/>
                </a:lnTo>
                <a:lnTo>
                  <a:pt x="258938" y="160178"/>
                </a:lnTo>
                <a:cubicBezTo>
                  <a:pt x="240630" y="155538"/>
                  <a:pt x="226448" y="141168"/>
                  <a:pt x="221958" y="122920"/>
                </a:cubicBezTo>
                <a:lnTo>
                  <a:pt x="191528" y="0"/>
                </a:lnTo>
                <a:lnTo>
                  <a:pt x="160227" y="122672"/>
                </a:lnTo>
                <a:cubicBezTo>
                  <a:pt x="155584" y="140971"/>
                  <a:pt x="141212" y="155150"/>
                  <a:pt x="122954" y="159644"/>
                </a:cubicBezTo>
                <a:lnTo>
                  <a:pt x="0" y="190063"/>
                </a:lnTo>
                <a:lnTo>
                  <a:pt x="122712" y="221352"/>
                </a:lnTo>
                <a:cubicBezTo>
                  <a:pt x="141015" y="225998"/>
                  <a:pt x="155197" y="240362"/>
                  <a:pt x="159693" y="258616"/>
                </a:cubicBezTo>
                <a:lnTo>
                  <a:pt x="190116" y="381422"/>
                </a:lnTo>
                <a:lnTo>
                  <a:pt x="221418" y="258749"/>
                </a:lnTo>
                <a:cubicBezTo>
                  <a:pt x="226174" y="240788"/>
                  <a:pt x="240547" y="226494"/>
                  <a:pt x="258805" y="222000"/>
                </a:cubicBez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5" name="Google Shape;25;p2"/>
          <p:cNvSpPr/>
          <p:nvPr/>
        </p:nvSpPr>
        <p:spPr>
          <a:xfrm>
            <a:off x="10633932" y="1457748"/>
            <a:ext cx="1558068" cy="1391878"/>
          </a:xfrm>
          <a:custGeom>
            <a:avLst/>
            <a:gdLst/>
            <a:ahLst/>
            <a:cxnLst/>
            <a:rect l="l" t="t" r="r" b="b"/>
            <a:pathLst>
              <a:path w="1558068" h="1391878" extrusionOk="0">
                <a:moveTo>
                  <a:pt x="569234" y="938505"/>
                </a:moveTo>
                <a:cubicBezTo>
                  <a:pt x="571014" y="938213"/>
                  <a:pt x="596198" y="964170"/>
                  <a:pt x="596770" y="964075"/>
                </a:cubicBezTo>
                <a:cubicBezTo>
                  <a:pt x="758237" y="1123967"/>
                  <a:pt x="1024254" y="1294078"/>
                  <a:pt x="1237422" y="1373831"/>
                </a:cubicBezTo>
                <a:cubicBezTo>
                  <a:pt x="1257455" y="1381305"/>
                  <a:pt x="1273481" y="1388678"/>
                  <a:pt x="1272590" y="1389955"/>
                </a:cubicBezTo>
                <a:cubicBezTo>
                  <a:pt x="1268966" y="1394874"/>
                  <a:pt x="1171157" y="1389663"/>
                  <a:pt x="1124478" y="1382188"/>
                </a:cubicBezTo>
                <a:cubicBezTo>
                  <a:pt x="920148" y="1349246"/>
                  <a:pt x="723959" y="1225837"/>
                  <a:pt x="611397" y="1030550"/>
                </a:cubicBezTo>
                <a:cubicBezTo>
                  <a:pt x="596452" y="1004586"/>
                  <a:pt x="566372" y="938900"/>
                  <a:pt x="569234" y="938505"/>
                </a:cubicBezTo>
                <a:close/>
                <a:moveTo>
                  <a:pt x="524526" y="735452"/>
                </a:moveTo>
                <a:cubicBezTo>
                  <a:pt x="537691" y="734371"/>
                  <a:pt x="593781" y="833394"/>
                  <a:pt x="799065" y="986199"/>
                </a:cubicBezTo>
                <a:cubicBezTo>
                  <a:pt x="962185" y="1107645"/>
                  <a:pt x="1117038" y="1188274"/>
                  <a:pt x="1302162" y="1248260"/>
                </a:cubicBezTo>
                <a:cubicBezTo>
                  <a:pt x="1407093" y="1282187"/>
                  <a:pt x="1396345" y="1286121"/>
                  <a:pt x="1519783" y="1337253"/>
                </a:cubicBezTo>
                <a:lnTo>
                  <a:pt x="1493201" y="1347677"/>
                </a:lnTo>
                <a:cubicBezTo>
                  <a:pt x="1454916" y="1362619"/>
                  <a:pt x="1349985" y="1385830"/>
                  <a:pt x="1328045" y="1384254"/>
                </a:cubicBezTo>
                <a:cubicBezTo>
                  <a:pt x="1263242" y="1379436"/>
                  <a:pt x="1044285" y="1274223"/>
                  <a:pt x="884472" y="1171165"/>
                </a:cubicBezTo>
                <a:cubicBezTo>
                  <a:pt x="730319" y="1071754"/>
                  <a:pt x="562428" y="921300"/>
                  <a:pt x="545067" y="866921"/>
                </a:cubicBezTo>
                <a:cubicBezTo>
                  <a:pt x="535338" y="836636"/>
                  <a:pt x="519566" y="735744"/>
                  <a:pt x="524526" y="735452"/>
                </a:cubicBezTo>
                <a:close/>
                <a:moveTo>
                  <a:pt x="606372" y="372894"/>
                </a:moveTo>
                <a:cubicBezTo>
                  <a:pt x="608089" y="374960"/>
                  <a:pt x="620553" y="401018"/>
                  <a:pt x="634417" y="431208"/>
                </a:cubicBezTo>
                <a:cubicBezTo>
                  <a:pt x="698521" y="571136"/>
                  <a:pt x="824883" y="674583"/>
                  <a:pt x="566498" y="449595"/>
                </a:cubicBezTo>
                <a:cubicBezTo>
                  <a:pt x="570504" y="439566"/>
                  <a:pt x="595879" y="374470"/>
                  <a:pt x="606372" y="372894"/>
                </a:cubicBezTo>
                <a:close/>
                <a:moveTo>
                  <a:pt x="709142" y="224418"/>
                </a:moveTo>
                <a:cubicBezTo>
                  <a:pt x="712385" y="221856"/>
                  <a:pt x="719253" y="231886"/>
                  <a:pt x="728284" y="252637"/>
                </a:cubicBezTo>
                <a:cubicBezTo>
                  <a:pt x="724849" y="253127"/>
                  <a:pt x="779477" y="349792"/>
                  <a:pt x="864440" y="443406"/>
                </a:cubicBezTo>
                <a:cubicBezTo>
                  <a:pt x="1029150" y="625320"/>
                  <a:pt x="1265850" y="791797"/>
                  <a:pt x="1494663" y="886790"/>
                </a:cubicBezTo>
                <a:lnTo>
                  <a:pt x="1558068" y="910396"/>
                </a:lnTo>
                <a:lnTo>
                  <a:pt x="1558068" y="1084542"/>
                </a:lnTo>
                <a:lnTo>
                  <a:pt x="1547828" y="1081784"/>
                </a:lnTo>
                <a:cubicBezTo>
                  <a:pt x="1436474" y="1047266"/>
                  <a:pt x="1199584" y="909899"/>
                  <a:pt x="896364" y="703890"/>
                </a:cubicBezTo>
                <a:cubicBezTo>
                  <a:pt x="795313" y="635254"/>
                  <a:pt x="766631" y="608210"/>
                  <a:pt x="706980" y="525312"/>
                </a:cubicBezTo>
                <a:cubicBezTo>
                  <a:pt x="667932" y="471136"/>
                  <a:pt x="634100" y="399055"/>
                  <a:pt x="611524" y="353033"/>
                </a:cubicBezTo>
                <a:lnTo>
                  <a:pt x="632764" y="319602"/>
                </a:lnTo>
                <a:cubicBezTo>
                  <a:pt x="651843" y="289609"/>
                  <a:pt x="695278" y="235426"/>
                  <a:pt x="709142" y="224418"/>
                </a:cubicBezTo>
                <a:close/>
                <a:moveTo>
                  <a:pt x="263637" y="195688"/>
                </a:moveTo>
                <a:cubicBezTo>
                  <a:pt x="279242" y="194423"/>
                  <a:pt x="301055" y="196735"/>
                  <a:pt x="332343" y="202388"/>
                </a:cubicBezTo>
                <a:cubicBezTo>
                  <a:pt x="413935" y="217038"/>
                  <a:pt x="607581" y="284498"/>
                  <a:pt x="609171" y="298653"/>
                </a:cubicBezTo>
                <a:cubicBezTo>
                  <a:pt x="609998" y="306623"/>
                  <a:pt x="582016" y="348901"/>
                  <a:pt x="582524" y="348215"/>
                </a:cubicBezTo>
                <a:cubicBezTo>
                  <a:pt x="552444" y="336412"/>
                  <a:pt x="379340" y="263842"/>
                  <a:pt x="355746" y="283710"/>
                </a:cubicBezTo>
                <a:cubicBezTo>
                  <a:pt x="351040" y="287644"/>
                  <a:pt x="352503" y="292856"/>
                  <a:pt x="362742" y="308784"/>
                </a:cubicBezTo>
                <a:cubicBezTo>
                  <a:pt x="453745" y="450479"/>
                  <a:pt x="1030994" y="848439"/>
                  <a:pt x="1496825" y="1090726"/>
                </a:cubicBezTo>
                <a:lnTo>
                  <a:pt x="1558068" y="1121028"/>
                </a:lnTo>
                <a:lnTo>
                  <a:pt x="1558068" y="1200719"/>
                </a:lnTo>
                <a:lnTo>
                  <a:pt x="1476874" y="1162995"/>
                </a:lnTo>
                <a:cubicBezTo>
                  <a:pt x="1001881" y="923122"/>
                  <a:pt x="406351" y="499450"/>
                  <a:pt x="263343" y="295017"/>
                </a:cubicBezTo>
                <a:cubicBezTo>
                  <a:pt x="225822" y="241622"/>
                  <a:pt x="220289" y="226578"/>
                  <a:pt x="232182" y="210447"/>
                </a:cubicBezTo>
                <a:cubicBezTo>
                  <a:pt x="238637" y="201794"/>
                  <a:pt x="248033" y="196953"/>
                  <a:pt x="263637" y="195688"/>
                </a:cubicBezTo>
                <a:close/>
                <a:moveTo>
                  <a:pt x="846290" y="112167"/>
                </a:moveTo>
                <a:cubicBezTo>
                  <a:pt x="852675" y="111203"/>
                  <a:pt x="857540" y="118189"/>
                  <a:pt x="874996" y="144373"/>
                </a:cubicBezTo>
                <a:cubicBezTo>
                  <a:pt x="867365" y="145453"/>
                  <a:pt x="1058912" y="404266"/>
                  <a:pt x="1383499" y="608896"/>
                </a:cubicBezTo>
                <a:cubicBezTo>
                  <a:pt x="1428874" y="637488"/>
                  <a:pt x="1471482" y="662680"/>
                  <a:pt x="1512416" y="684951"/>
                </a:cubicBezTo>
                <a:lnTo>
                  <a:pt x="1558068" y="707429"/>
                </a:lnTo>
                <a:lnTo>
                  <a:pt x="1558068" y="857156"/>
                </a:lnTo>
                <a:lnTo>
                  <a:pt x="1460665" y="814757"/>
                </a:lnTo>
                <a:cubicBezTo>
                  <a:pt x="1320779" y="748151"/>
                  <a:pt x="1185703" y="666472"/>
                  <a:pt x="1054206" y="568976"/>
                </a:cubicBezTo>
                <a:cubicBezTo>
                  <a:pt x="877095" y="437602"/>
                  <a:pt x="773117" y="324025"/>
                  <a:pt x="733880" y="219206"/>
                </a:cubicBezTo>
                <a:cubicBezTo>
                  <a:pt x="728538" y="205140"/>
                  <a:pt x="729873" y="201994"/>
                  <a:pt x="747426" y="185870"/>
                </a:cubicBezTo>
                <a:cubicBezTo>
                  <a:pt x="771337" y="163841"/>
                  <a:pt x="822022" y="124804"/>
                  <a:pt x="838875" y="115365"/>
                </a:cubicBezTo>
                <a:cubicBezTo>
                  <a:pt x="841864" y="113693"/>
                  <a:pt x="844161" y="112489"/>
                  <a:pt x="846290" y="112167"/>
                </a:cubicBezTo>
                <a:close/>
                <a:moveTo>
                  <a:pt x="926715" y="68442"/>
                </a:moveTo>
                <a:cubicBezTo>
                  <a:pt x="930213" y="68307"/>
                  <a:pt x="931405" y="70913"/>
                  <a:pt x="933631" y="76125"/>
                </a:cubicBezTo>
                <a:cubicBezTo>
                  <a:pt x="929306" y="76811"/>
                  <a:pt x="998942" y="175738"/>
                  <a:pt x="1043395" y="224709"/>
                </a:cubicBezTo>
                <a:cubicBezTo>
                  <a:pt x="1128548" y="318616"/>
                  <a:pt x="1264832" y="431799"/>
                  <a:pt x="1382482" y="506041"/>
                </a:cubicBezTo>
                <a:cubicBezTo>
                  <a:pt x="1418333" y="528682"/>
                  <a:pt x="1458394" y="551894"/>
                  <a:pt x="1500733" y="574764"/>
                </a:cubicBezTo>
                <a:lnTo>
                  <a:pt x="1558068" y="603739"/>
                </a:lnTo>
                <a:lnTo>
                  <a:pt x="1558068" y="674283"/>
                </a:lnTo>
                <a:lnTo>
                  <a:pt x="1526389" y="658850"/>
                </a:lnTo>
                <a:cubicBezTo>
                  <a:pt x="1380872" y="579150"/>
                  <a:pt x="1224274" y="468820"/>
                  <a:pt x="1120154" y="369551"/>
                </a:cubicBezTo>
                <a:cubicBezTo>
                  <a:pt x="1032902" y="286265"/>
                  <a:pt x="872262" y="101694"/>
                  <a:pt x="879448" y="93037"/>
                </a:cubicBezTo>
                <a:cubicBezTo>
                  <a:pt x="881419" y="90679"/>
                  <a:pt x="893184" y="83694"/>
                  <a:pt x="905967" y="77205"/>
                </a:cubicBezTo>
                <a:cubicBezTo>
                  <a:pt x="917414" y="71453"/>
                  <a:pt x="923217" y="68577"/>
                  <a:pt x="926715" y="68442"/>
                </a:cubicBezTo>
                <a:close/>
                <a:moveTo>
                  <a:pt x="97215" y="53884"/>
                </a:moveTo>
                <a:cubicBezTo>
                  <a:pt x="220190" y="52737"/>
                  <a:pt x="422553" y="136037"/>
                  <a:pt x="501823" y="170330"/>
                </a:cubicBezTo>
                <a:cubicBezTo>
                  <a:pt x="570823" y="200221"/>
                  <a:pt x="642049" y="232476"/>
                  <a:pt x="651207" y="238082"/>
                </a:cubicBezTo>
                <a:cubicBezTo>
                  <a:pt x="654958" y="240345"/>
                  <a:pt x="627550" y="275645"/>
                  <a:pt x="627994" y="274958"/>
                </a:cubicBezTo>
                <a:cubicBezTo>
                  <a:pt x="547230" y="239067"/>
                  <a:pt x="296666" y="125884"/>
                  <a:pt x="213993" y="174264"/>
                </a:cubicBezTo>
                <a:cubicBezTo>
                  <a:pt x="12947" y="291969"/>
                  <a:pt x="889889" y="938938"/>
                  <a:pt x="1528161" y="1235727"/>
                </a:cubicBezTo>
                <a:lnTo>
                  <a:pt x="1558068" y="1248786"/>
                </a:lnTo>
                <a:lnTo>
                  <a:pt x="1558068" y="1339724"/>
                </a:lnTo>
                <a:lnTo>
                  <a:pt x="1508165" y="1315065"/>
                </a:lnTo>
                <a:cubicBezTo>
                  <a:pt x="1298925" y="1205931"/>
                  <a:pt x="1066583" y="1068089"/>
                  <a:pt x="834232" y="912257"/>
                </a:cubicBezTo>
                <a:cubicBezTo>
                  <a:pt x="709014" y="828278"/>
                  <a:pt x="470279" y="651181"/>
                  <a:pt x="376605" y="572808"/>
                </a:cubicBezTo>
                <a:cubicBezTo>
                  <a:pt x="177617" y="406230"/>
                  <a:pt x="44069" y="261878"/>
                  <a:pt x="10427" y="177016"/>
                </a:cubicBezTo>
                <a:cubicBezTo>
                  <a:pt x="-2610" y="144074"/>
                  <a:pt x="-3501" y="106022"/>
                  <a:pt x="8201" y="88124"/>
                </a:cubicBezTo>
                <a:cubicBezTo>
                  <a:pt x="24052" y="64032"/>
                  <a:pt x="56223" y="54267"/>
                  <a:pt x="97215" y="53884"/>
                </a:cubicBezTo>
                <a:close/>
                <a:moveTo>
                  <a:pt x="1077419" y="16050"/>
                </a:moveTo>
                <a:lnTo>
                  <a:pt x="1107308" y="59708"/>
                </a:lnTo>
                <a:cubicBezTo>
                  <a:pt x="1106672" y="59803"/>
                  <a:pt x="1171157" y="163154"/>
                  <a:pt x="1327473" y="286659"/>
                </a:cubicBezTo>
                <a:cubicBezTo>
                  <a:pt x="1360844" y="313037"/>
                  <a:pt x="1401696" y="341124"/>
                  <a:pt x="1446986" y="369325"/>
                </a:cubicBezTo>
                <a:lnTo>
                  <a:pt x="1558068" y="432683"/>
                </a:lnTo>
                <a:lnTo>
                  <a:pt x="1558068" y="561497"/>
                </a:lnTo>
                <a:lnTo>
                  <a:pt x="1450809" y="502745"/>
                </a:lnTo>
                <a:cubicBezTo>
                  <a:pt x="1299109" y="413787"/>
                  <a:pt x="1143644" y="303107"/>
                  <a:pt x="1033538" y="178986"/>
                </a:cubicBezTo>
                <a:cubicBezTo>
                  <a:pt x="997416" y="138278"/>
                  <a:pt x="945205" y="63642"/>
                  <a:pt x="949021" y="58329"/>
                </a:cubicBezTo>
                <a:cubicBezTo>
                  <a:pt x="952646" y="53416"/>
                  <a:pt x="1007910" y="33941"/>
                  <a:pt x="1044858" y="24408"/>
                </a:cubicBezTo>
                <a:close/>
                <a:moveTo>
                  <a:pt x="1243592" y="15"/>
                </a:moveTo>
                <a:cubicBezTo>
                  <a:pt x="1344660" y="1011"/>
                  <a:pt x="1445701" y="24147"/>
                  <a:pt x="1538552" y="66791"/>
                </a:cubicBezTo>
                <a:lnTo>
                  <a:pt x="1558068" y="77449"/>
                </a:lnTo>
                <a:lnTo>
                  <a:pt x="1558068" y="413690"/>
                </a:lnTo>
                <a:lnTo>
                  <a:pt x="1554585" y="411862"/>
                </a:lnTo>
                <a:cubicBezTo>
                  <a:pt x="1435591" y="344941"/>
                  <a:pt x="1310827" y="260046"/>
                  <a:pt x="1215101" y="161184"/>
                </a:cubicBezTo>
                <a:cubicBezTo>
                  <a:pt x="1179107" y="124016"/>
                  <a:pt x="1107308" y="30599"/>
                  <a:pt x="1105527" y="18701"/>
                </a:cubicBezTo>
                <a:cubicBezTo>
                  <a:pt x="1104446" y="11131"/>
                  <a:pt x="1190236" y="-474"/>
                  <a:pt x="1243592" y="15"/>
                </a:cubicBez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6" name="Google Shape;26;p2"/>
          <p:cNvSpPr/>
          <p:nvPr/>
        </p:nvSpPr>
        <p:spPr>
          <a:xfrm>
            <a:off x="299799" y="1"/>
            <a:ext cx="1647054" cy="1455263"/>
          </a:xfrm>
          <a:custGeom>
            <a:avLst/>
            <a:gdLst/>
            <a:ahLst/>
            <a:cxnLst/>
            <a:rect l="l" t="t" r="r" b="b"/>
            <a:pathLst>
              <a:path w="1647054" h="1455263" extrusionOk="0">
                <a:moveTo>
                  <a:pt x="1426798" y="1259713"/>
                </a:moveTo>
                <a:cubicBezTo>
                  <a:pt x="1425335" y="1259713"/>
                  <a:pt x="1418709" y="1266609"/>
                  <a:pt x="1411879" y="1275043"/>
                </a:cubicBezTo>
                <a:cubicBezTo>
                  <a:pt x="1405042" y="1283617"/>
                  <a:pt x="1390263" y="1298248"/>
                  <a:pt x="1378549" y="1308004"/>
                </a:cubicBezTo>
                <a:cubicBezTo>
                  <a:pt x="1343756" y="1337132"/>
                  <a:pt x="1328557" y="1365352"/>
                  <a:pt x="1345499" y="1369604"/>
                </a:cubicBezTo>
                <a:cubicBezTo>
                  <a:pt x="1355610" y="1372114"/>
                  <a:pt x="1394307" y="1362981"/>
                  <a:pt x="1405742" y="1355316"/>
                </a:cubicBezTo>
                <a:cubicBezTo>
                  <a:pt x="1423243" y="1343609"/>
                  <a:pt x="1427358" y="1332531"/>
                  <a:pt x="1428471" y="1293926"/>
                </a:cubicBezTo>
                <a:cubicBezTo>
                  <a:pt x="1428820" y="1293926"/>
                  <a:pt x="1429170" y="1259713"/>
                  <a:pt x="1426798" y="1259713"/>
                </a:cubicBezTo>
                <a:close/>
                <a:moveTo>
                  <a:pt x="1350231" y="1161117"/>
                </a:moveTo>
                <a:cubicBezTo>
                  <a:pt x="1347189" y="1161770"/>
                  <a:pt x="1344383" y="1164627"/>
                  <a:pt x="1340271" y="1170026"/>
                </a:cubicBezTo>
                <a:cubicBezTo>
                  <a:pt x="1336226" y="1175327"/>
                  <a:pt x="1316773" y="1194140"/>
                  <a:pt x="1297179" y="1211841"/>
                </a:cubicBezTo>
                <a:cubicBezTo>
                  <a:pt x="1230799" y="1271700"/>
                  <a:pt x="1220414" y="1295947"/>
                  <a:pt x="1248370" y="1326397"/>
                </a:cubicBezTo>
                <a:cubicBezTo>
                  <a:pt x="1255347" y="1333922"/>
                  <a:pt x="1265942" y="1333090"/>
                  <a:pt x="1281421" y="1323753"/>
                </a:cubicBezTo>
                <a:cubicBezTo>
                  <a:pt x="1286235" y="1320893"/>
                  <a:pt x="1300105" y="1313578"/>
                  <a:pt x="1312169" y="1307724"/>
                </a:cubicBezTo>
                <a:cubicBezTo>
                  <a:pt x="1342014" y="1293023"/>
                  <a:pt x="1355470" y="1283547"/>
                  <a:pt x="1387961" y="1254348"/>
                </a:cubicBezTo>
                <a:cubicBezTo>
                  <a:pt x="1403160" y="1240690"/>
                  <a:pt x="1416267" y="1229052"/>
                  <a:pt x="1416896" y="1228633"/>
                </a:cubicBezTo>
                <a:cubicBezTo>
                  <a:pt x="1417526" y="1228283"/>
                  <a:pt x="1413621" y="1220618"/>
                  <a:pt x="1408114" y="1211561"/>
                </a:cubicBezTo>
                <a:cubicBezTo>
                  <a:pt x="1394238" y="1188636"/>
                  <a:pt x="1363210" y="1165431"/>
                  <a:pt x="1361607" y="1165431"/>
                </a:cubicBezTo>
                <a:cubicBezTo>
                  <a:pt x="1356552" y="1162015"/>
                  <a:pt x="1353273" y="1160464"/>
                  <a:pt x="1350231" y="1161117"/>
                </a:cubicBezTo>
                <a:close/>
                <a:moveTo>
                  <a:pt x="1303939" y="1148773"/>
                </a:moveTo>
                <a:cubicBezTo>
                  <a:pt x="1271449" y="1149052"/>
                  <a:pt x="1251022" y="1159578"/>
                  <a:pt x="1234221" y="1184594"/>
                </a:cubicBezTo>
                <a:cubicBezTo>
                  <a:pt x="1225152" y="1198043"/>
                  <a:pt x="1215250" y="1228493"/>
                  <a:pt x="1218812" y="1231976"/>
                </a:cubicBezTo>
                <a:cubicBezTo>
                  <a:pt x="1219575" y="1232745"/>
                  <a:pt x="1228777" y="1229402"/>
                  <a:pt x="1238958" y="1224451"/>
                </a:cubicBezTo>
                <a:cubicBezTo>
                  <a:pt x="1253948" y="1217345"/>
                  <a:pt x="1264059" y="1208911"/>
                  <a:pt x="1289160" y="1182922"/>
                </a:cubicBezTo>
                <a:cubicBezTo>
                  <a:pt x="1306382" y="1165082"/>
                  <a:pt x="1320608" y="1149961"/>
                  <a:pt x="1320608" y="1149472"/>
                </a:cubicBezTo>
                <a:cubicBezTo>
                  <a:pt x="1321027" y="1149472"/>
                  <a:pt x="1319215" y="1148639"/>
                  <a:pt x="1303939" y="1148773"/>
                </a:cubicBezTo>
                <a:close/>
                <a:moveTo>
                  <a:pt x="312323" y="754487"/>
                </a:moveTo>
                <a:cubicBezTo>
                  <a:pt x="310336" y="754208"/>
                  <a:pt x="306083" y="756037"/>
                  <a:pt x="298169" y="759800"/>
                </a:cubicBezTo>
                <a:cubicBezTo>
                  <a:pt x="261285" y="777221"/>
                  <a:pt x="204250" y="797775"/>
                  <a:pt x="192536" y="797775"/>
                </a:cubicBezTo>
                <a:cubicBezTo>
                  <a:pt x="180823" y="797775"/>
                  <a:pt x="184937" y="803699"/>
                  <a:pt x="202507" y="811923"/>
                </a:cubicBezTo>
                <a:cubicBezTo>
                  <a:pt x="216312" y="818406"/>
                  <a:pt x="223285" y="819728"/>
                  <a:pt x="242878" y="819728"/>
                </a:cubicBezTo>
                <a:cubicBezTo>
                  <a:pt x="266584" y="819728"/>
                  <a:pt x="266584" y="819728"/>
                  <a:pt x="283527" y="806489"/>
                </a:cubicBezTo>
                <a:cubicBezTo>
                  <a:pt x="300051" y="793733"/>
                  <a:pt x="307931" y="781682"/>
                  <a:pt x="312881" y="761821"/>
                </a:cubicBezTo>
                <a:cubicBezTo>
                  <a:pt x="314032" y="757153"/>
                  <a:pt x="314310" y="754766"/>
                  <a:pt x="312323" y="754487"/>
                </a:cubicBezTo>
                <a:close/>
                <a:moveTo>
                  <a:pt x="285906" y="668269"/>
                </a:moveTo>
                <a:cubicBezTo>
                  <a:pt x="283788" y="668216"/>
                  <a:pt x="281191" y="669523"/>
                  <a:pt x="276206" y="672135"/>
                </a:cubicBezTo>
                <a:cubicBezTo>
                  <a:pt x="270628" y="675065"/>
                  <a:pt x="261912" y="677645"/>
                  <a:pt x="257171" y="677715"/>
                </a:cubicBezTo>
                <a:cubicBezTo>
                  <a:pt x="244690" y="677918"/>
                  <a:pt x="196441" y="697221"/>
                  <a:pt x="177755" y="699941"/>
                </a:cubicBezTo>
                <a:cubicBezTo>
                  <a:pt x="170713" y="700983"/>
                  <a:pt x="160394" y="704816"/>
                  <a:pt x="155373" y="708305"/>
                </a:cubicBezTo>
                <a:cubicBezTo>
                  <a:pt x="146588" y="714369"/>
                  <a:pt x="146030" y="715761"/>
                  <a:pt x="146030" y="732133"/>
                </a:cubicBezTo>
                <a:cubicBezTo>
                  <a:pt x="146030" y="751925"/>
                  <a:pt x="150353" y="759800"/>
                  <a:pt x="153909" y="768234"/>
                </a:cubicBezTo>
                <a:cubicBezTo>
                  <a:pt x="164786" y="762520"/>
                  <a:pt x="168342" y="758687"/>
                  <a:pt x="198672" y="757778"/>
                </a:cubicBezTo>
                <a:cubicBezTo>
                  <a:pt x="213315" y="757359"/>
                  <a:pt x="231024" y="756317"/>
                  <a:pt x="238485" y="755408"/>
                </a:cubicBezTo>
                <a:cubicBezTo>
                  <a:pt x="253406" y="753596"/>
                  <a:pt x="286107" y="743078"/>
                  <a:pt x="303398" y="734504"/>
                </a:cubicBezTo>
                <a:cubicBezTo>
                  <a:pt x="313926" y="729279"/>
                  <a:pt x="314415" y="728370"/>
                  <a:pt x="312742" y="717572"/>
                </a:cubicBezTo>
                <a:cubicBezTo>
                  <a:pt x="310859" y="705026"/>
                  <a:pt x="302004" y="681198"/>
                  <a:pt x="292730" y="672554"/>
                </a:cubicBezTo>
                <a:cubicBezTo>
                  <a:pt x="289663" y="669732"/>
                  <a:pt x="288024" y="668321"/>
                  <a:pt x="285906" y="668269"/>
                </a:cubicBezTo>
                <a:close/>
                <a:moveTo>
                  <a:pt x="226492" y="633323"/>
                </a:moveTo>
                <a:cubicBezTo>
                  <a:pt x="211153" y="630954"/>
                  <a:pt x="188981" y="642522"/>
                  <a:pt x="170852" y="662378"/>
                </a:cubicBezTo>
                <a:cubicBezTo>
                  <a:pt x="155373" y="679386"/>
                  <a:pt x="152584" y="685310"/>
                  <a:pt x="161230" y="682730"/>
                </a:cubicBezTo>
                <a:cubicBezTo>
                  <a:pt x="164089" y="681891"/>
                  <a:pt x="171759" y="680219"/>
                  <a:pt x="178173" y="679107"/>
                </a:cubicBezTo>
                <a:cubicBezTo>
                  <a:pt x="196302" y="675897"/>
                  <a:pt x="216312" y="663986"/>
                  <a:pt x="241971" y="659944"/>
                </a:cubicBezTo>
                <a:cubicBezTo>
                  <a:pt x="261285" y="656874"/>
                  <a:pt x="271325" y="652692"/>
                  <a:pt x="268954" y="648654"/>
                </a:cubicBezTo>
                <a:cubicBezTo>
                  <a:pt x="268118" y="647260"/>
                  <a:pt x="260588" y="643567"/>
                  <a:pt x="252081" y="640501"/>
                </a:cubicBezTo>
                <a:cubicBezTo>
                  <a:pt x="253057" y="640501"/>
                  <a:pt x="233953" y="634508"/>
                  <a:pt x="226492" y="633323"/>
                </a:cubicBezTo>
                <a:close/>
                <a:moveTo>
                  <a:pt x="773477" y="30838"/>
                </a:moveTo>
                <a:cubicBezTo>
                  <a:pt x="746774" y="32719"/>
                  <a:pt x="700897" y="41081"/>
                  <a:pt x="662899" y="50976"/>
                </a:cubicBezTo>
                <a:cubicBezTo>
                  <a:pt x="412168" y="116061"/>
                  <a:pt x="231652" y="321210"/>
                  <a:pt x="208504" y="567402"/>
                </a:cubicBezTo>
                <a:cubicBezTo>
                  <a:pt x="206621" y="587541"/>
                  <a:pt x="205784" y="605868"/>
                  <a:pt x="206690" y="608307"/>
                </a:cubicBezTo>
                <a:cubicBezTo>
                  <a:pt x="207876" y="611443"/>
                  <a:pt x="214151" y="613115"/>
                  <a:pt x="229072" y="614230"/>
                </a:cubicBezTo>
                <a:cubicBezTo>
                  <a:pt x="268676" y="617157"/>
                  <a:pt x="303817" y="642522"/>
                  <a:pt x="323200" y="682310"/>
                </a:cubicBezTo>
                <a:cubicBezTo>
                  <a:pt x="333031" y="702452"/>
                  <a:pt x="333171" y="703354"/>
                  <a:pt x="333171" y="740777"/>
                </a:cubicBezTo>
                <a:cubicBezTo>
                  <a:pt x="333171" y="778473"/>
                  <a:pt x="333101" y="778962"/>
                  <a:pt x="322990" y="797496"/>
                </a:cubicBezTo>
                <a:cubicBezTo>
                  <a:pt x="310928" y="819728"/>
                  <a:pt x="292800" y="840422"/>
                  <a:pt x="276764" y="850318"/>
                </a:cubicBezTo>
                <a:cubicBezTo>
                  <a:pt x="270070" y="854430"/>
                  <a:pt x="264702" y="858403"/>
                  <a:pt x="264632" y="859305"/>
                </a:cubicBezTo>
                <a:cubicBezTo>
                  <a:pt x="264562" y="860214"/>
                  <a:pt x="271325" y="872894"/>
                  <a:pt x="279901" y="887811"/>
                </a:cubicBezTo>
                <a:cubicBezTo>
                  <a:pt x="361897" y="1030936"/>
                  <a:pt x="507900" y="1135953"/>
                  <a:pt x="676979" y="1173509"/>
                </a:cubicBezTo>
                <a:cubicBezTo>
                  <a:pt x="729482" y="1185146"/>
                  <a:pt x="757725" y="1188006"/>
                  <a:pt x="818871" y="1187936"/>
                </a:cubicBezTo>
                <a:cubicBezTo>
                  <a:pt x="1153201" y="1187447"/>
                  <a:pt x="1427497" y="938606"/>
                  <a:pt x="1439695" y="623777"/>
                </a:cubicBezTo>
                <a:cubicBezTo>
                  <a:pt x="1452528" y="293127"/>
                  <a:pt x="1160521" y="2895"/>
                  <a:pt x="773477" y="30838"/>
                </a:cubicBezTo>
                <a:close/>
                <a:moveTo>
                  <a:pt x="838402" y="9222"/>
                </a:moveTo>
                <a:cubicBezTo>
                  <a:pt x="908762" y="10904"/>
                  <a:pt x="984850" y="23905"/>
                  <a:pt x="1048543" y="45959"/>
                </a:cubicBezTo>
                <a:cubicBezTo>
                  <a:pt x="1251995" y="116479"/>
                  <a:pt x="1397582" y="279190"/>
                  <a:pt x="1444579" y="468870"/>
                </a:cubicBezTo>
                <a:cubicBezTo>
                  <a:pt x="1460058" y="531445"/>
                  <a:pt x="1464172" y="625936"/>
                  <a:pt x="1454131" y="688164"/>
                </a:cubicBezTo>
                <a:cubicBezTo>
                  <a:pt x="1360278" y="1268629"/>
                  <a:pt x="533070" y="1411691"/>
                  <a:pt x="246573" y="869131"/>
                </a:cubicBezTo>
                <a:cubicBezTo>
                  <a:pt x="181938" y="869411"/>
                  <a:pt x="184030" y="870873"/>
                  <a:pt x="161161" y="859655"/>
                </a:cubicBezTo>
                <a:cubicBezTo>
                  <a:pt x="61245" y="810671"/>
                  <a:pt x="70519" y="663008"/>
                  <a:pt x="169388" y="622035"/>
                </a:cubicBezTo>
                <a:cubicBezTo>
                  <a:pt x="181380" y="617017"/>
                  <a:pt x="185494" y="613812"/>
                  <a:pt x="185494" y="609213"/>
                </a:cubicBezTo>
                <a:cubicBezTo>
                  <a:pt x="185634" y="590189"/>
                  <a:pt x="192258" y="531724"/>
                  <a:pt x="197347" y="504826"/>
                </a:cubicBezTo>
                <a:cubicBezTo>
                  <a:pt x="243923" y="258703"/>
                  <a:pt x="462021" y="40663"/>
                  <a:pt x="770622" y="11396"/>
                </a:cubicBezTo>
                <a:cubicBezTo>
                  <a:pt x="792131" y="9358"/>
                  <a:pt x="814948" y="8661"/>
                  <a:pt x="838402" y="9222"/>
                </a:cubicBezTo>
                <a:close/>
                <a:moveTo>
                  <a:pt x="338789" y="0"/>
                </a:moveTo>
                <a:lnTo>
                  <a:pt x="373122" y="0"/>
                </a:lnTo>
                <a:lnTo>
                  <a:pt x="280049" y="71857"/>
                </a:lnTo>
                <a:cubicBezTo>
                  <a:pt x="149970" y="190206"/>
                  <a:pt x="56748" y="352500"/>
                  <a:pt x="25337" y="548032"/>
                </a:cubicBezTo>
                <a:cubicBezTo>
                  <a:pt x="18016" y="593884"/>
                  <a:pt x="18086" y="712348"/>
                  <a:pt x="25547" y="761192"/>
                </a:cubicBezTo>
                <a:cubicBezTo>
                  <a:pt x="32310" y="805371"/>
                  <a:pt x="49950" y="875545"/>
                  <a:pt x="63964" y="913521"/>
                </a:cubicBezTo>
                <a:cubicBezTo>
                  <a:pt x="90111" y="984604"/>
                  <a:pt x="138151" y="1069339"/>
                  <a:pt x="187307" y="1131078"/>
                </a:cubicBezTo>
                <a:cubicBezTo>
                  <a:pt x="212478" y="1162711"/>
                  <a:pt x="270279" y="1220478"/>
                  <a:pt x="302492" y="1246124"/>
                </a:cubicBezTo>
                <a:cubicBezTo>
                  <a:pt x="516894" y="1417126"/>
                  <a:pt x="809179" y="1469739"/>
                  <a:pt x="1077759" y="1377059"/>
                </a:cubicBezTo>
                <a:cubicBezTo>
                  <a:pt x="1130123" y="1359009"/>
                  <a:pt x="1140158" y="1354134"/>
                  <a:pt x="1137792" y="1348070"/>
                </a:cubicBezTo>
                <a:cubicBezTo>
                  <a:pt x="1126841" y="1319991"/>
                  <a:pt x="1124265" y="1275882"/>
                  <a:pt x="1131865" y="1246613"/>
                </a:cubicBezTo>
                <a:cubicBezTo>
                  <a:pt x="1146854" y="1189056"/>
                  <a:pt x="1199428" y="1138813"/>
                  <a:pt x="1255900" y="1128218"/>
                </a:cubicBezTo>
                <a:cubicBezTo>
                  <a:pt x="1305339" y="1118952"/>
                  <a:pt x="1356030" y="1131008"/>
                  <a:pt x="1394861" y="1161389"/>
                </a:cubicBezTo>
                <a:lnTo>
                  <a:pt x="1406295" y="1170306"/>
                </a:lnTo>
                <a:lnTo>
                  <a:pt x="1420451" y="1154487"/>
                </a:lnTo>
                <a:cubicBezTo>
                  <a:pt x="1536193" y="1025020"/>
                  <a:pt x="1603826" y="878748"/>
                  <a:pt x="1625302" y="711509"/>
                </a:cubicBezTo>
                <a:cubicBezTo>
                  <a:pt x="1630180" y="673813"/>
                  <a:pt x="1630180" y="573815"/>
                  <a:pt x="1625162" y="536046"/>
                </a:cubicBezTo>
                <a:cubicBezTo>
                  <a:pt x="1597928" y="323947"/>
                  <a:pt x="1488112" y="137652"/>
                  <a:pt x="1321098" y="13415"/>
                </a:cubicBezTo>
                <a:lnTo>
                  <a:pt x="1299637" y="0"/>
                </a:lnTo>
                <a:lnTo>
                  <a:pt x="1333984" y="0"/>
                </a:lnTo>
                <a:lnTo>
                  <a:pt x="1412496" y="64732"/>
                </a:lnTo>
                <a:cubicBezTo>
                  <a:pt x="1533669" y="182350"/>
                  <a:pt x="1615995" y="338668"/>
                  <a:pt x="1642873" y="518556"/>
                </a:cubicBezTo>
                <a:cubicBezTo>
                  <a:pt x="1649150" y="560157"/>
                  <a:pt x="1648171" y="693669"/>
                  <a:pt x="1641201" y="737784"/>
                </a:cubicBezTo>
                <a:cubicBezTo>
                  <a:pt x="1620145" y="873734"/>
                  <a:pt x="1569034" y="994982"/>
                  <a:pt x="1485782" y="1106202"/>
                </a:cubicBezTo>
                <a:cubicBezTo>
                  <a:pt x="1458176" y="1143129"/>
                  <a:pt x="1438022" y="1163830"/>
                  <a:pt x="1419408" y="1183685"/>
                </a:cubicBezTo>
                <a:lnTo>
                  <a:pt x="1426518" y="1193022"/>
                </a:lnTo>
                <a:cubicBezTo>
                  <a:pt x="1446875" y="1219786"/>
                  <a:pt x="1457966" y="1254418"/>
                  <a:pt x="1458315" y="1291835"/>
                </a:cubicBezTo>
                <a:cubicBezTo>
                  <a:pt x="1458519" y="1320753"/>
                  <a:pt x="1454684" y="1338804"/>
                  <a:pt x="1442900" y="1364030"/>
                </a:cubicBezTo>
                <a:cubicBezTo>
                  <a:pt x="1425539" y="1401243"/>
                  <a:pt x="1389913" y="1433504"/>
                  <a:pt x="1351286" y="1447093"/>
                </a:cubicBezTo>
                <a:cubicBezTo>
                  <a:pt x="1329040" y="1454968"/>
                  <a:pt x="1286375" y="1457682"/>
                  <a:pt x="1261477" y="1452877"/>
                </a:cubicBezTo>
                <a:cubicBezTo>
                  <a:pt x="1222856" y="1445421"/>
                  <a:pt x="1179275" y="1416643"/>
                  <a:pt x="1156686" y="1383682"/>
                </a:cubicBezTo>
                <a:lnTo>
                  <a:pt x="1148247" y="1371415"/>
                </a:lnTo>
                <a:lnTo>
                  <a:pt x="1121054" y="1382563"/>
                </a:lnTo>
                <a:cubicBezTo>
                  <a:pt x="1069040" y="1403887"/>
                  <a:pt x="995550" y="1423259"/>
                  <a:pt x="925621" y="1434197"/>
                </a:cubicBezTo>
                <a:cubicBezTo>
                  <a:pt x="883502" y="1440750"/>
                  <a:pt x="743359" y="1441729"/>
                  <a:pt x="701806" y="1435735"/>
                </a:cubicBezTo>
                <a:cubicBezTo>
                  <a:pt x="509294" y="1407929"/>
                  <a:pt x="350462" y="1329537"/>
                  <a:pt x="221402" y="1198602"/>
                </a:cubicBezTo>
                <a:cubicBezTo>
                  <a:pt x="103568" y="1079095"/>
                  <a:pt x="30427" y="928991"/>
                  <a:pt x="5187" y="755339"/>
                </a:cubicBezTo>
                <a:cubicBezTo>
                  <a:pt x="-1785" y="707048"/>
                  <a:pt x="-1716" y="602455"/>
                  <a:pt x="5326" y="553607"/>
                </a:cubicBezTo>
                <a:cubicBezTo>
                  <a:pt x="26383" y="408038"/>
                  <a:pt x="76933" y="285394"/>
                  <a:pt x="162973" y="171183"/>
                </a:cubicBezTo>
                <a:cubicBezTo>
                  <a:pt x="198515" y="123990"/>
                  <a:pt x="239051" y="80964"/>
                  <a:pt x="283621" y="42634"/>
                </a:cubicBez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accent2"/>
        </a:solidFill>
        <a:effectLst/>
      </p:bgPr>
    </p:bg>
    <p:spTree>
      <p:nvGrpSpPr>
        <p:cNvPr id="1" name="Shape 196"/>
        <p:cNvGrpSpPr/>
        <p:nvPr/>
      </p:nvGrpSpPr>
      <p:grpSpPr>
        <a:xfrm>
          <a:off x="0" y="0"/>
          <a:ext cx="0" cy="0"/>
          <a:chOff x="0" y="0"/>
          <a:chExt cx="0" cy="0"/>
        </a:xfrm>
      </p:grpSpPr>
      <p:sp>
        <p:nvSpPr>
          <p:cNvPr id="197" name="Google Shape;197;p12"/>
          <p:cNvSpPr txBox="1">
            <a:spLocks noGrp="1"/>
          </p:cNvSpPr>
          <p:nvPr>
            <p:ph type="title"/>
          </p:nvPr>
        </p:nvSpPr>
        <p:spPr>
          <a:xfrm>
            <a:off x="1371600" y="987552"/>
            <a:ext cx="6199632" cy="18288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12"/>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99" name="Google Shape;199;p12"/>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00" name="Google Shape;200;p12"/>
          <p:cNvCxnSpPr/>
          <p:nvPr/>
        </p:nvCxnSpPr>
        <p:spPr>
          <a:xfrm rot="10800000">
            <a:off x="336618" y="6635513"/>
            <a:ext cx="0" cy="222487"/>
          </a:xfrm>
          <a:prstGeom prst="straightConnector1">
            <a:avLst/>
          </a:prstGeom>
          <a:noFill/>
          <a:ln w="9525" cap="flat" cmpd="sng">
            <a:solidFill>
              <a:srgbClr val="E7C177"/>
            </a:solidFill>
            <a:prstDash val="solid"/>
            <a:miter lim="800000"/>
            <a:headEnd type="none" w="sm" len="sm"/>
            <a:tailEnd type="none" w="sm" len="sm"/>
          </a:ln>
        </p:spPr>
      </p:cxnSp>
      <p:cxnSp>
        <p:nvCxnSpPr>
          <p:cNvPr id="201" name="Google Shape;201;p12"/>
          <p:cNvCxnSpPr/>
          <p:nvPr/>
        </p:nvCxnSpPr>
        <p:spPr>
          <a:xfrm rot="10800000">
            <a:off x="338040" y="0"/>
            <a:ext cx="1230" cy="232661"/>
          </a:xfrm>
          <a:prstGeom prst="straightConnector1">
            <a:avLst/>
          </a:prstGeom>
          <a:noFill/>
          <a:ln w="9525" cap="flat" cmpd="sng">
            <a:solidFill>
              <a:srgbClr val="E7C177"/>
            </a:solidFill>
            <a:prstDash val="solid"/>
            <a:miter lim="800000"/>
            <a:headEnd type="none" w="sm" len="sm"/>
            <a:tailEnd type="none" w="sm" len="sm"/>
          </a:ln>
        </p:spPr>
      </p:cxnSp>
      <p:cxnSp>
        <p:nvCxnSpPr>
          <p:cNvPr id="202" name="Google Shape;202;p12"/>
          <p:cNvCxnSpPr/>
          <p:nvPr/>
        </p:nvCxnSpPr>
        <p:spPr>
          <a:xfrm rot="10800000" flipH="1">
            <a:off x="336618" y="709416"/>
            <a:ext cx="2652" cy="1463040"/>
          </a:xfrm>
          <a:prstGeom prst="straightConnector1">
            <a:avLst/>
          </a:prstGeom>
          <a:noFill/>
          <a:ln w="9525" cap="flat" cmpd="sng">
            <a:solidFill>
              <a:srgbClr val="E7C177"/>
            </a:solidFill>
            <a:prstDash val="solid"/>
            <a:miter lim="800000"/>
            <a:headEnd type="none" w="sm" len="sm"/>
            <a:tailEnd type="none" w="sm" len="sm"/>
          </a:ln>
        </p:spPr>
      </p:cxnSp>
      <p:cxnSp>
        <p:nvCxnSpPr>
          <p:cNvPr id="203" name="Google Shape;203;p12"/>
          <p:cNvCxnSpPr/>
          <p:nvPr/>
        </p:nvCxnSpPr>
        <p:spPr>
          <a:xfrm rot="10800000" flipH="1">
            <a:off x="336618" y="4668379"/>
            <a:ext cx="1710" cy="1463040"/>
          </a:xfrm>
          <a:prstGeom prst="straightConnector1">
            <a:avLst/>
          </a:prstGeom>
          <a:noFill/>
          <a:ln w="9525" cap="flat" cmpd="sng">
            <a:solidFill>
              <a:srgbClr val="E7C177"/>
            </a:solidFill>
            <a:prstDash val="solid"/>
            <a:miter lim="800000"/>
            <a:headEnd type="none" w="sm" len="sm"/>
            <a:tailEnd type="none" w="sm" len="sm"/>
          </a:ln>
        </p:spPr>
      </p:cxnSp>
      <p:sp>
        <p:nvSpPr>
          <p:cNvPr id="204" name="Google Shape;204;p12"/>
          <p:cNvSpPr>
            <a:spLocks noGrp="1"/>
          </p:cNvSpPr>
          <p:nvPr>
            <p:ph type="pic" idx="2"/>
          </p:nvPr>
        </p:nvSpPr>
        <p:spPr>
          <a:xfrm>
            <a:off x="1453896" y="2953512"/>
            <a:ext cx="4663440" cy="3904488"/>
          </a:xfrm>
          <a:prstGeom prst="rect">
            <a:avLst/>
          </a:prstGeom>
          <a:noFill/>
          <a:ln>
            <a:noFill/>
          </a:ln>
        </p:spPr>
      </p:sp>
      <p:sp>
        <p:nvSpPr>
          <p:cNvPr id="205" name="Google Shape;205;p12"/>
          <p:cNvSpPr txBox="1">
            <a:spLocks noGrp="1"/>
          </p:cNvSpPr>
          <p:nvPr>
            <p:ph type="body" idx="1"/>
          </p:nvPr>
        </p:nvSpPr>
        <p:spPr>
          <a:xfrm>
            <a:off x="7790688" y="2953512"/>
            <a:ext cx="3886200" cy="36576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6"/>
              </a:buClr>
              <a:buSzPts val="2000"/>
              <a:buNone/>
              <a:defRPr sz="2000" b="0" cap="none"/>
            </a:lvl1pPr>
            <a:lvl2pPr marL="914400" lvl="1" indent="-228600" algn="l">
              <a:lnSpc>
                <a:spcPct val="90000"/>
              </a:lnSpc>
              <a:spcBef>
                <a:spcPts val="500"/>
              </a:spcBef>
              <a:spcAft>
                <a:spcPts val="0"/>
              </a:spcAft>
              <a:buClr>
                <a:schemeClr val="accent6"/>
              </a:buClr>
              <a:buSzPts val="2000"/>
              <a:buNone/>
              <a:defRPr sz="2000" b="1"/>
            </a:lvl2pPr>
            <a:lvl3pPr marL="1371600" lvl="2" indent="-228600" algn="l">
              <a:lnSpc>
                <a:spcPct val="90000"/>
              </a:lnSpc>
              <a:spcBef>
                <a:spcPts val="500"/>
              </a:spcBef>
              <a:spcAft>
                <a:spcPts val="0"/>
              </a:spcAft>
              <a:buClr>
                <a:schemeClr val="accent6"/>
              </a:buClr>
              <a:buSzPts val="1800"/>
              <a:buNone/>
              <a:defRPr sz="1800" b="1"/>
            </a:lvl3pPr>
            <a:lvl4pPr marL="1828800" lvl="3" indent="-228600" algn="l">
              <a:lnSpc>
                <a:spcPct val="90000"/>
              </a:lnSpc>
              <a:spcBef>
                <a:spcPts val="500"/>
              </a:spcBef>
              <a:spcAft>
                <a:spcPts val="0"/>
              </a:spcAft>
              <a:buClr>
                <a:schemeClr val="accent6"/>
              </a:buClr>
              <a:buSzPts val="1600"/>
              <a:buNone/>
              <a:defRPr sz="1600" b="1"/>
            </a:lvl4pPr>
            <a:lvl5pPr marL="2286000" lvl="4" indent="-228600" algn="l">
              <a:lnSpc>
                <a:spcPct val="90000"/>
              </a:lnSpc>
              <a:spcBef>
                <a:spcPts val="500"/>
              </a:spcBef>
              <a:spcAft>
                <a:spcPts val="0"/>
              </a:spcAft>
              <a:buClr>
                <a:schemeClr val="accent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 name="Google Shape;206;p12"/>
          <p:cNvSpPr txBox="1">
            <a:spLocks noGrp="1"/>
          </p:cNvSpPr>
          <p:nvPr>
            <p:ph type="body" idx="3"/>
          </p:nvPr>
        </p:nvSpPr>
        <p:spPr>
          <a:xfrm>
            <a:off x="7790688" y="3291840"/>
            <a:ext cx="2743200" cy="13716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1000"/>
              </a:spcBef>
              <a:spcAft>
                <a:spcPts val="0"/>
              </a:spcAft>
              <a:buClr>
                <a:schemeClr val="accent6"/>
              </a:buClr>
              <a:buSzPts val="1400"/>
              <a:buChar char="•"/>
              <a:defRPr sz="1400"/>
            </a:lvl1pPr>
            <a:lvl2pPr marL="914400" lvl="1" indent="-304800" algn="l">
              <a:lnSpc>
                <a:spcPct val="90000"/>
              </a:lnSpc>
              <a:spcBef>
                <a:spcPts val="1000"/>
              </a:spcBef>
              <a:spcAft>
                <a:spcPts val="0"/>
              </a:spcAft>
              <a:buClr>
                <a:schemeClr val="accent6"/>
              </a:buClr>
              <a:buSzPts val="1200"/>
              <a:buChar char="•"/>
              <a:defRPr sz="1200"/>
            </a:lvl2pPr>
            <a:lvl3pPr marL="1371600" lvl="2" indent="-298450" algn="l">
              <a:lnSpc>
                <a:spcPct val="90000"/>
              </a:lnSpc>
              <a:spcBef>
                <a:spcPts val="1000"/>
              </a:spcBef>
              <a:spcAft>
                <a:spcPts val="0"/>
              </a:spcAft>
              <a:buClr>
                <a:schemeClr val="accent6"/>
              </a:buClr>
              <a:buSzPts val="1100"/>
              <a:buChar char="•"/>
              <a:defRPr sz="1100"/>
            </a:lvl3pPr>
            <a:lvl4pPr marL="1828800" lvl="3" indent="-295275" algn="l">
              <a:lnSpc>
                <a:spcPct val="90000"/>
              </a:lnSpc>
              <a:spcBef>
                <a:spcPts val="1000"/>
              </a:spcBef>
              <a:spcAft>
                <a:spcPts val="0"/>
              </a:spcAft>
              <a:buClr>
                <a:schemeClr val="accent6"/>
              </a:buClr>
              <a:buSzPts val="1050"/>
              <a:buChar char="•"/>
              <a:defRPr sz="1050"/>
            </a:lvl4pPr>
            <a:lvl5pPr marL="2286000" lvl="4" indent="-295275" algn="l">
              <a:lnSpc>
                <a:spcPct val="90000"/>
              </a:lnSpc>
              <a:spcBef>
                <a:spcPts val="1000"/>
              </a:spcBef>
              <a:spcAft>
                <a:spcPts val="0"/>
              </a:spcAft>
              <a:buClr>
                <a:schemeClr val="accent6"/>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12"/>
          <p:cNvSpPr txBox="1">
            <a:spLocks noGrp="1"/>
          </p:cNvSpPr>
          <p:nvPr>
            <p:ph type="body" idx="4"/>
          </p:nvPr>
        </p:nvSpPr>
        <p:spPr>
          <a:xfrm>
            <a:off x="7790688" y="4910328"/>
            <a:ext cx="3886200" cy="36576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6"/>
              </a:buClr>
              <a:buSzPts val="2000"/>
              <a:buNone/>
              <a:defRPr sz="2000" b="0" cap="none"/>
            </a:lvl1pPr>
            <a:lvl2pPr marL="914400" lvl="1" indent="-228600" algn="l">
              <a:lnSpc>
                <a:spcPct val="90000"/>
              </a:lnSpc>
              <a:spcBef>
                <a:spcPts val="500"/>
              </a:spcBef>
              <a:spcAft>
                <a:spcPts val="0"/>
              </a:spcAft>
              <a:buClr>
                <a:schemeClr val="accent6"/>
              </a:buClr>
              <a:buSzPts val="2000"/>
              <a:buNone/>
              <a:defRPr sz="2000" b="1"/>
            </a:lvl2pPr>
            <a:lvl3pPr marL="1371600" lvl="2" indent="-228600" algn="l">
              <a:lnSpc>
                <a:spcPct val="90000"/>
              </a:lnSpc>
              <a:spcBef>
                <a:spcPts val="500"/>
              </a:spcBef>
              <a:spcAft>
                <a:spcPts val="0"/>
              </a:spcAft>
              <a:buClr>
                <a:schemeClr val="accent6"/>
              </a:buClr>
              <a:buSzPts val="1800"/>
              <a:buNone/>
              <a:defRPr sz="1800" b="1"/>
            </a:lvl3pPr>
            <a:lvl4pPr marL="1828800" lvl="3" indent="-228600" algn="l">
              <a:lnSpc>
                <a:spcPct val="90000"/>
              </a:lnSpc>
              <a:spcBef>
                <a:spcPts val="500"/>
              </a:spcBef>
              <a:spcAft>
                <a:spcPts val="0"/>
              </a:spcAft>
              <a:buClr>
                <a:schemeClr val="accent6"/>
              </a:buClr>
              <a:buSzPts val="1600"/>
              <a:buNone/>
              <a:defRPr sz="1600" b="1"/>
            </a:lvl4pPr>
            <a:lvl5pPr marL="2286000" lvl="4" indent="-228600" algn="l">
              <a:lnSpc>
                <a:spcPct val="90000"/>
              </a:lnSpc>
              <a:spcBef>
                <a:spcPts val="500"/>
              </a:spcBef>
              <a:spcAft>
                <a:spcPts val="0"/>
              </a:spcAft>
              <a:buClr>
                <a:schemeClr val="accent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8" name="Google Shape;208;p12"/>
          <p:cNvSpPr txBox="1">
            <a:spLocks noGrp="1"/>
          </p:cNvSpPr>
          <p:nvPr>
            <p:ph type="body" idx="5"/>
          </p:nvPr>
        </p:nvSpPr>
        <p:spPr>
          <a:xfrm>
            <a:off x="7790688" y="5257800"/>
            <a:ext cx="2743200" cy="13716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1000"/>
              </a:spcBef>
              <a:spcAft>
                <a:spcPts val="0"/>
              </a:spcAft>
              <a:buClr>
                <a:schemeClr val="accent6"/>
              </a:buClr>
              <a:buSzPts val="1400"/>
              <a:buChar char="•"/>
              <a:defRPr sz="1400"/>
            </a:lvl1pPr>
            <a:lvl2pPr marL="914400" lvl="1" indent="-304800" algn="l">
              <a:lnSpc>
                <a:spcPct val="90000"/>
              </a:lnSpc>
              <a:spcBef>
                <a:spcPts val="1000"/>
              </a:spcBef>
              <a:spcAft>
                <a:spcPts val="0"/>
              </a:spcAft>
              <a:buClr>
                <a:schemeClr val="accent6"/>
              </a:buClr>
              <a:buSzPts val="1200"/>
              <a:buChar char="•"/>
              <a:defRPr sz="1200"/>
            </a:lvl2pPr>
            <a:lvl3pPr marL="1371600" lvl="2" indent="-298450" algn="l">
              <a:lnSpc>
                <a:spcPct val="90000"/>
              </a:lnSpc>
              <a:spcBef>
                <a:spcPts val="1000"/>
              </a:spcBef>
              <a:spcAft>
                <a:spcPts val="0"/>
              </a:spcAft>
              <a:buClr>
                <a:schemeClr val="accent6"/>
              </a:buClr>
              <a:buSzPts val="1100"/>
              <a:buChar char="•"/>
              <a:defRPr sz="1100"/>
            </a:lvl3pPr>
            <a:lvl4pPr marL="1828800" lvl="3" indent="-295275" algn="l">
              <a:lnSpc>
                <a:spcPct val="90000"/>
              </a:lnSpc>
              <a:spcBef>
                <a:spcPts val="1000"/>
              </a:spcBef>
              <a:spcAft>
                <a:spcPts val="0"/>
              </a:spcAft>
              <a:buClr>
                <a:schemeClr val="accent6"/>
              </a:buClr>
              <a:buSzPts val="1050"/>
              <a:buChar char="•"/>
              <a:defRPr sz="1050"/>
            </a:lvl4pPr>
            <a:lvl5pPr marL="2286000" lvl="4" indent="-295275" algn="l">
              <a:lnSpc>
                <a:spcPct val="90000"/>
              </a:lnSpc>
              <a:spcBef>
                <a:spcPts val="1000"/>
              </a:spcBef>
              <a:spcAft>
                <a:spcPts val="0"/>
              </a:spcAft>
              <a:buClr>
                <a:schemeClr val="accent6"/>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12"/>
          <p:cNvSpPr/>
          <p:nvPr/>
        </p:nvSpPr>
        <p:spPr>
          <a:xfrm>
            <a:off x="6374996" y="6066611"/>
            <a:ext cx="388498" cy="388246"/>
          </a:xfrm>
          <a:custGeom>
            <a:avLst/>
            <a:gdLst/>
            <a:ahLst/>
            <a:cxnLst/>
            <a:rect l="l" t="t" r="r" b="b"/>
            <a:pathLst>
              <a:path w="689950" h="689502" extrusionOk="0">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6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10" name="Google Shape;210;p12"/>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7C1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p:cSld name="Three Content">
    <p:bg>
      <p:bgPr>
        <a:solidFill>
          <a:schemeClr val="accent5"/>
        </a:solidFill>
        <a:effectLst/>
      </p:bgPr>
    </p:bg>
    <p:spTree>
      <p:nvGrpSpPr>
        <p:cNvPr id="1" name="Shape 211"/>
        <p:cNvGrpSpPr/>
        <p:nvPr/>
      </p:nvGrpSpPr>
      <p:grpSpPr>
        <a:xfrm>
          <a:off x="0" y="0"/>
          <a:ext cx="0" cy="0"/>
          <a:chOff x="0" y="0"/>
          <a:chExt cx="0" cy="0"/>
        </a:xfrm>
      </p:grpSpPr>
      <p:sp>
        <p:nvSpPr>
          <p:cNvPr id="212" name="Google Shape;212;p13"/>
          <p:cNvSpPr txBox="1">
            <a:spLocks noGrp="1"/>
          </p:cNvSpPr>
          <p:nvPr>
            <p:ph type="title"/>
          </p:nvPr>
        </p:nvSpPr>
        <p:spPr>
          <a:xfrm>
            <a:off x="1371600" y="987552"/>
            <a:ext cx="6400800" cy="22860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13"/>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14" name="Google Shape;214;p13"/>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13"/>
          <p:cNvSpPr>
            <a:spLocks noGrp="1"/>
          </p:cNvSpPr>
          <p:nvPr>
            <p:ph type="pic" idx="2"/>
          </p:nvPr>
        </p:nvSpPr>
        <p:spPr>
          <a:xfrm>
            <a:off x="1371600" y="3904488"/>
            <a:ext cx="3529584" cy="2953512"/>
          </a:xfrm>
          <a:prstGeom prst="rect">
            <a:avLst/>
          </a:prstGeom>
          <a:noFill/>
          <a:ln>
            <a:noFill/>
          </a:ln>
        </p:spPr>
      </p:sp>
      <p:sp>
        <p:nvSpPr>
          <p:cNvPr id="216" name="Google Shape;216;p13"/>
          <p:cNvSpPr txBox="1">
            <a:spLocks noGrp="1"/>
          </p:cNvSpPr>
          <p:nvPr>
            <p:ph type="body" idx="1"/>
          </p:nvPr>
        </p:nvSpPr>
        <p:spPr>
          <a:xfrm>
            <a:off x="8385048" y="2953512"/>
            <a:ext cx="2743200" cy="36576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6"/>
              </a:buClr>
              <a:buSzPts val="2000"/>
              <a:buNone/>
              <a:defRPr sz="2000" b="0" cap="none"/>
            </a:lvl1pPr>
            <a:lvl2pPr marL="914400" lvl="1" indent="-228600" algn="l">
              <a:lnSpc>
                <a:spcPct val="90000"/>
              </a:lnSpc>
              <a:spcBef>
                <a:spcPts val="500"/>
              </a:spcBef>
              <a:spcAft>
                <a:spcPts val="0"/>
              </a:spcAft>
              <a:buClr>
                <a:schemeClr val="accent6"/>
              </a:buClr>
              <a:buSzPts val="2000"/>
              <a:buNone/>
              <a:defRPr sz="2000" b="1"/>
            </a:lvl2pPr>
            <a:lvl3pPr marL="1371600" lvl="2" indent="-228600" algn="l">
              <a:lnSpc>
                <a:spcPct val="90000"/>
              </a:lnSpc>
              <a:spcBef>
                <a:spcPts val="500"/>
              </a:spcBef>
              <a:spcAft>
                <a:spcPts val="0"/>
              </a:spcAft>
              <a:buClr>
                <a:schemeClr val="accent6"/>
              </a:buClr>
              <a:buSzPts val="1800"/>
              <a:buNone/>
              <a:defRPr sz="1800" b="1"/>
            </a:lvl3pPr>
            <a:lvl4pPr marL="1828800" lvl="3" indent="-228600" algn="l">
              <a:lnSpc>
                <a:spcPct val="90000"/>
              </a:lnSpc>
              <a:spcBef>
                <a:spcPts val="500"/>
              </a:spcBef>
              <a:spcAft>
                <a:spcPts val="0"/>
              </a:spcAft>
              <a:buClr>
                <a:schemeClr val="accent6"/>
              </a:buClr>
              <a:buSzPts val="1600"/>
              <a:buNone/>
              <a:defRPr sz="1600" b="1"/>
            </a:lvl4pPr>
            <a:lvl5pPr marL="2286000" lvl="4" indent="-228600" algn="l">
              <a:lnSpc>
                <a:spcPct val="90000"/>
              </a:lnSpc>
              <a:spcBef>
                <a:spcPts val="500"/>
              </a:spcBef>
              <a:spcAft>
                <a:spcPts val="0"/>
              </a:spcAft>
              <a:buClr>
                <a:schemeClr val="accent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7" name="Google Shape;217;p13"/>
          <p:cNvSpPr txBox="1">
            <a:spLocks noGrp="1"/>
          </p:cNvSpPr>
          <p:nvPr>
            <p:ph type="body" idx="3"/>
          </p:nvPr>
        </p:nvSpPr>
        <p:spPr>
          <a:xfrm>
            <a:off x="8385048" y="3291840"/>
            <a:ext cx="2743200" cy="13716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1000"/>
              </a:spcBef>
              <a:spcAft>
                <a:spcPts val="0"/>
              </a:spcAft>
              <a:buClr>
                <a:schemeClr val="accent6"/>
              </a:buClr>
              <a:buSzPts val="1400"/>
              <a:buChar char="•"/>
              <a:defRPr sz="1400"/>
            </a:lvl1pPr>
            <a:lvl2pPr marL="914400" lvl="1" indent="-304800" algn="l">
              <a:lnSpc>
                <a:spcPct val="90000"/>
              </a:lnSpc>
              <a:spcBef>
                <a:spcPts val="1000"/>
              </a:spcBef>
              <a:spcAft>
                <a:spcPts val="0"/>
              </a:spcAft>
              <a:buClr>
                <a:schemeClr val="accent6"/>
              </a:buClr>
              <a:buSzPts val="1200"/>
              <a:buChar char="•"/>
              <a:defRPr sz="1200"/>
            </a:lvl2pPr>
            <a:lvl3pPr marL="1371600" lvl="2" indent="-298450" algn="l">
              <a:lnSpc>
                <a:spcPct val="90000"/>
              </a:lnSpc>
              <a:spcBef>
                <a:spcPts val="1000"/>
              </a:spcBef>
              <a:spcAft>
                <a:spcPts val="0"/>
              </a:spcAft>
              <a:buClr>
                <a:schemeClr val="accent6"/>
              </a:buClr>
              <a:buSzPts val="1100"/>
              <a:buChar char="•"/>
              <a:defRPr sz="1100"/>
            </a:lvl3pPr>
            <a:lvl4pPr marL="1828800" lvl="3" indent="-295275" algn="l">
              <a:lnSpc>
                <a:spcPct val="90000"/>
              </a:lnSpc>
              <a:spcBef>
                <a:spcPts val="1000"/>
              </a:spcBef>
              <a:spcAft>
                <a:spcPts val="0"/>
              </a:spcAft>
              <a:buClr>
                <a:schemeClr val="accent6"/>
              </a:buClr>
              <a:buSzPts val="1050"/>
              <a:buChar char="•"/>
              <a:defRPr sz="1050"/>
            </a:lvl4pPr>
            <a:lvl5pPr marL="2286000" lvl="4" indent="-295275" algn="l">
              <a:lnSpc>
                <a:spcPct val="90000"/>
              </a:lnSpc>
              <a:spcBef>
                <a:spcPts val="1000"/>
              </a:spcBef>
              <a:spcAft>
                <a:spcPts val="0"/>
              </a:spcAft>
              <a:buClr>
                <a:schemeClr val="accent6"/>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13"/>
          <p:cNvSpPr txBox="1">
            <a:spLocks noGrp="1"/>
          </p:cNvSpPr>
          <p:nvPr>
            <p:ph type="body" idx="4"/>
          </p:nvPr>
        </p:nvSpPr>
        <p:spPr>
          <a:xfrm>
            <a:off x="8385048" y="4910328"/>
            <a:ext cx="2743200" cy="36576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6"/>
              </a:buClr>
              <a:buSzPts val="2000"/>
              <a:buNone/>
              <a:defRPr sz="2000" b="0" cap="none"/>
            </a:lvl1pPr>
            <a:lvl2pPr marL="914400" lvl="1" indent="-228600" algn="l">
              <a:lnSpc>
                <a:spcPct val="90000"/>
              </a:lnSpc>
              <a:spcBef>
                <a:spcPts val="500"/>
              </a:spcBef>
              <a:spcAft>
                <a:spcPts val="0"/>
              </a:spcAft>
              <a:buClr>
                <a:schemeClr val="accent6"/>
              </a:buClr>
              <a:buSzPts val="2000"/>
              <a:buNone/>
              <a:defRPr sz="2000" b="1"/>
            </a:lvl2pPr>
            <a:lvl3pPr marL="1371600" lvl="2" indent="-228600" algn="l">
              <a:lnSpc>
                <a:spcPct val="90000"/>
              </a:lnSpc>
              <a:spcBef>
                <a:spcPts val="500"/>
              </a:spcBef>
              <a:spcAft>
                <a:spcPts val="0"/>
              </a:spcAft>
              <a:buClr>
                <a:schemeClr val="accent6"/>
              </a:buClr>
              <a:buSzPts val="1800"/>
              <a:buNone/>
              <a:defRPr sz="1800" b="1"/>
            </a:lvl3pPr>
            <a:lvl4pPr marL="1828800" lvl="3" indent="-228600" algn="l">
              <a:lnSpc>
                <a:spcPct val="90000"/>
              </a:lnSpc>
              <a:spcBef>
                <a:spcPts val="500"/>
              </a:spcBef>
              <a:spcAft>
                <a:spcPts val="0"/>
              </a:spcAft>
              <a:buClr>
                <a:schemeClr val="accent6"/>
              </a:buClr>
              <a:buSzPts val="1600"/>
              <a:buNone/>
              <a:defRPr sz="1600" b="1"/>
            </a:lvl4pPr>
            <a:lvl5pPr marL="2286000" lvl="4" indent="-228600" algn="l">
              <a:lnSpc>
                <a:spcPct val="90000"/>
              </a:lnSpc>
              <a:spcBef>
                <a:spcPts val="500"/>
              </a:spcBef>
              <a:spcAft>
                <a:spcPts val="0"/>
              </a:spcAft>
              <a:buClr>
                <a:schemeClr val="accent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9" name="Google Shape;219;p13"/>
          <p:cNvSpPr txBox="1">
            <a:spLocks noGrp="1"/>
          </p:cNvSpPr>
          <p:nvPr>
            <p:ph type="body" idx="5"/>
          </p:nvPr>
        </p:nvSpPr>
        <p:spPr>
          <a:xfrm>
            <a:off x="8385048" y="5266944"/>
            <a:ext cx="2743200" cy="13716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1000"/>
              </a:spcBef>
              <a:spcAft>
                <a:spcPts val="0"/>
              </a:spcAft>
              <a:buClr>
                <a:schemeClr val="accent6"/>
              </a:buClr>
              <a:buSzPts val="1400"/>
              <a:buChar char="•"/>
              <a:defRPr sz="1400"/>
            </a:lvl1pPr>
            <a:lvl2pPr marL="914400" lvl="1" indent="-304800" algn="l">
              <a:lnSpc>
                <a:spcPct val="90000"/>
              </a:lnSpc>
              <a:spcBef>
                <a:spcPts val="1000"/>
              </a:spcBef>
              <a:spcAft>
                <a:spcPts val="0"/>
              </a:spcAft>
              <a:buClr>
                <a:schemeClr val="accent6"/>
              </a:buClr>
              <a:buSzPts val="1200"/>
              <a:buChar char="•"/>
              <a:defRPr sz="1200"/>
            </a:lvl2pPr>
            <a:lvl3pPr marL="1371600" lvl="2" indent="-298450" algn="l">
              <a:lnSpc>
                <a:spcPct val="90000"/>
              </a:lnSpc>
              <a:spcBef>
                <a:spcPts val="1000"/>
              </a:spcBef>
              <a:spcAft>
                <a:spcPts val="0"/>
              </a:spcAft>
              <a:buClr>
                <a:schemeClr val="accent6"/>
              </a:buClr>
              <a:buSzPts val="1100"/>
              <a:buChar char="•"/>
              <a:defRPr sz="1100"/>
            </a:lvl3pPr>
            <a:lvl4pPr marL="1828800" lvl="3" indent="-295275" algn="l">
              <a:lnSpc>
                <a:spcPct val="90000"/>
              </a:lnSpc>
              <a:spcBef>
                <a:spcPts val="1000"/>
              </a:spcBef>
              <a:spcAft>
                <a:spcPts val="0"/>
              </a:spcAft>
              <a:buClr>
                <a:schemeClr val="accent6"/>
              </a:buClr>
              <a:buSzPts val="1050"/>
              <a:buChar char="•"/>
              <a:defRPr sz="1050"/>
            </a:lvl4pPr>
            <a:lvl5pPr marL="2286000" lvl="4" indent="-295275" algn="l">
              <a:lnSpc>
                <a:spcPct val="90000"/>
              </a:lnSpc>
              <a:spcBef>
                <a:spcPts val="1000"/>
              </a:spcBef>
              <a:spcAft>
                <a:spcPts val="0"/>
              </a:spcAft>
              <a:buClr>
                <a:schemeClr val="accent6"/>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13"/>
          <p:cNvSpPr/>
          <p:nvPr/>
        </p:nvSpPr>
        <p:spPr>
          <a:xfrm>
            <a:off x="5291625" y="3688261"/>
            <a:ext cx="336443" cy="335943"/>
          </a:xfrm>
          <a:custGeom>
            <a:avLst/>
            <a:gdLst/>
            <a:ahLst/>
            <a:cxnLst/>
            <a:rect l="l" t="t" r="r" b="b"/>
            <a:pathLst>
              <a:path w="420851" h="420225" extrusionOk="0">
                <a:moveTo>
                  <a:pt x="245094" y="135503"/>
                </a:moveTo>
                <a:lnTo>
                  <a:pt x="212161" y="0"/>
                </a:lnTo>
                <a:lnTo>
                  <a:pt x="176994" y="134928"/>
                </a:lnTo>
                <a:cubicBezTo>
                  <a:pt x="171783" y="155003"/>
                  <a:pt x="155896" y="170541"/>
                  <a:pt x="135701" y="175494"/>
                </a:cubicBezTo>
                <a:lnTo>
                  <a:pt x="0" y="208377"/>
                </a:lnTo>
                <a:lnTo>
                  <a:pt x="135125" y="243491"/>
                </a:lnTo>
                <a:cubicBezTo>
                  <a:pt x="155230" y="248700"/>
                  <a:pt x="170791" y="264564"/>
                  <a:pt x="175752" y="284722"/>
                </a:cubicBezTo>
                <a:lnTo>
                  <a:pt x="208685" y="420225"/>
                </a:lnTo>
                <a:lnTo>
                  <a:pt x="243858" y="285304"/>
                </a:lnTo>
                <a:cubicBezTo>
                  <a:pt x="249069" y="265222"/>
                  <a:pt x="264956" y="249691"/>
                  <a:pt x="285145" y="244731"/>
                </a:cubicBezTo>
                <a:lnTo>
                  <a:pt x="420852" y="211848"/>
                </a:lnTo>
                <a:lnTo>
                  <a:pt x="285727" y="176734"/>
                </a:lnTo>
                <a:cubicBezTo>
                  <a:pt x="265532" y="171531"/>
                  <a:pt x="249978" y="155668"/>
                  <a:pt x="245094" y="1355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21" name="Google Shape;221;p13"/>
          <p:cNvSpPr/>
          <p:nvPr/>
        </p:nvSpPr>
        <p:spPr>
          <a:xfrm>
            <a:off x="5992956" y="4402932"/>
            <a:ext cx="608093" cy="607179"/>
          </a:xfrm>
          <a:custGeom>
            <a:avLst/>
            <a:gdLst/>
            <a:ahLst/>
            <a:cxnLst/>
            <a:rect l="l" t="t" r="r" b="b"/>
            <a:pathLst>
              <a:path w="608093" h="607179" extrusionOk="0">
                <a:moveTo>
                  <a:pt x="354141" y="195787"/>
                </a:moveTo>
                <a:lnTo>
                  <a:pt x="306556" y="0"/>
                </a:lnTo>
                <a:lnTo>
                  <a:pt x="255745" y="194952"/>
                </a:lnTo>
                <a:cubicBezTo>
                  <a:pt x="248211" y="223962"/>
                  <a:pt x="225257" y="246405"/>
                  <a:pt x="196081" y="253568"/>
                </a:cubicBezTo>
                <a:lnTo>
                  <a:pt x="0" y="301082"/>
                </a:lnTo>
                <a:lnTo>
                  <a:pt x="195243" y="351820"/>
                </a:lnTo>
                <a:cubicBezTo>
                  <a:pt x="224297" y="359341"/>
                  <a:pt x="246777" y="382263"/>
                  <a:pt x="253953" y="411392"/>
                </a:cubicBezTo>
                <a:lnTo>
                  <a:pt x="301538" y="607179"/>
                </a:lnTo>
                <a:lnTo>
                  <a:pt x="352349" y="412227"/>
                </a:lnTo>
                <a:cubicBezTo>
                  <a:pt x="359883" y="383218"/>
                  <a:pt x="382836" y="360774"/>
                  <a:pt x="412012" y="353611"/>
                </a:cubicBezTo>
                <a:lnTo>
                  <a:pt x="608094" y="306097"/>
                </a:lnTo>
                <a:lnTo>
                  <a:pt x="412851" y="255359"/>
                </a:lnTo>
                <a:cubicBezTo>
                  <a:pt x="383675" y="247838"/>
                  <a:pt x="361195" y="224916"/>
                  <a:pt x="354141" y="195787"/>
                </a:cubicBez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22" name="Google Shape;222;p13"/>
          <p:cNvSpPr/>
          <p:nvPr/>
        </p:nvSpPr>
        <p:spPr>
          <a:xfrm>
            <a:off x="4545788" y="4446262"/>
            <a:ext cx="745837" cy="1440000"/>
          </a:xfrm>
          <a:custGeom>
            <a:avLst/>
            <a:gdLst/>
            <a:ahLst/>
            <a:cxnLst/>
            <a:rect l="l" t="t" r="r" b="b"/>
            <a:pathLst>
              <a:path w="842280" h="1626204" extrusionOk="0">
                <a:moveTo>
                  <a:pt x="521907" y="831285"/>
                </a:moveTo>
                <a:lnTo>
                  <a:pt x="842280" y="548136"/>
                </a:lnTo>
                <a:lnTo>
                  <a:pt x="473501" y="716458"/>
                </a:lnTo>
                <a:lnTo>
                  <a:pt x="421141" y="0"/>
                </a:lnTo>
                <a:lnTo>
                  <a:pt x="368782" y="716458"/>
                </a:lnTo>
                <a:lnTo>
                  <a:pt x="0" y="548136"/>
                </a:lnTo>
                <a:lnTo>
                  <a:pt x="320376" y="831285"/>
                </a:lnTo>
                <a:lnTo>
                  <a:pt x="0" y="1114448"/>
                </a:lnTo>
                <a:lnTo>
                  <a:pt x="371352" y="944937"/>
                </a:lnTo>
                <a:lnTo>
                  <a:pt x="421141" y="1626204"/>
                </a:lnTo>
                <a:lnTo>
                  <a:pt x="470931" y="944937"/>
                </a:lnTo>
                <a:lnTo>
                  <a:pt x="842280" y="1114448"/>
                </a:lnTo>
                <a:lnTo>
                  <a:pt x="521907" y="831285"/>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23" name="Google Shape;223;p13"/>
          <p:cNvSpPr txBox="1">
            <a:spLocks noGrp="1"/>
          </p:cNvSpPr>
          <p:nvPr>
            <p:ph type="body" idx="6"/>
          </p:nvPr>
        </p:nvSpPr>
        <p:spPr>
          <a:xfrm>
            <a:off x="8385048" y="987552"/>
            <a:ext cx="2743200" cy="36576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6"/>
              </a:buClr>
              <a:buSzPts val="2000"/>
              <a:buNone/>
              <a:defRPr sz="2000" b="0" cap="none"/>
            </a:lvl1pPr>
            <a:lvl2pPr marL="914400" lvl="1" indent="-228600" algn="l">
              <a:lnSpc>
                <a:spcPct val="90000"/>
              </a:lnSpc>
              <a:spcBef>
                <a:spcPts val="500"/>
              </a:spcBef>
              <a:spcAft>
                <a:spcPts val="0"/>
              </a:spcAft>
              <a:buClr>
                <a:schemeClr val="accent6"/>
              </a:buClr>
              <a:buSzPts val="2000"/>
              <a:buNone/>
              <a:defRPr sz="2000" b="1"/>
            </a:lvl2pPr>
            <a:lvl3pPr marL="1371600" lvl="2" indent="-228600" algn="l">
              <a:lnSpc>
                <a:spcPct val="90000"/>
              </a:lnSpc>
              <a:spcBef>
                <a:spcPts val="500"/>
              </a:spcBef>
              <a:spcAft>
                <a:spcPts val="0"/>
              </a:spcAft>
              <a:buClr>
                <a:schemeClr val="accent6"/>
              </a:buClr>
              <a:buSzPts val="1800"/>
              <a:buNone/>
              <a:defRPr sz="1800" b="1"/>
            </a:lvl3pPr>
            <a:lvl4pPr marL="1828800" lvl="3" indent="-228600" algn="l">
              <a:lnSpc>
                <a:spcPct val="90000"/>
              </a:lnSpc>
              <a:spcBef>
                <a:spcPts val="500"/>
              </a:spcBef>
              <a:spcAft>
                <a:spcPts val="0"/>
              </a:spcAft>
              <a:buClr>
                <a:schemeClr val="accent6"/>
              </a:buClr>
              <a:buSzPts val="1600"/>
              <a:buNone/>
              <a:defRPr sz="1600" b="1"/>
            </a:lvl4pPr>
            <a:lvl5pPr marL="2286000" lvl="4" indent="-228600" algn="l">
              <a:lnSpc>
                <a:spcPct val="90000"/>
              </a:lnSpc>
              <a:spcBef>
                <a:spcPts val="500"/>
              </a:spcBef>
              <a:spcAft>
                <a:spcPts val="0"/>
              </a:spcAft>
              <a:buClr>
                <a:schemeClr val="accent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4" name="Google Shape;224;p13"/>
          <p:cNvSpPr txBox="1">
            <a:spLocks noGrp="1"/>
          </p:cNvSpPr>
          <p:nvPr>
            <p:ph type="body" idx="7"/>
          </p:nvPr>
        </p:nvSpPr>
        <p:spPr>
          <a:xfrm>
            <a:off x="8385048" y="1325880"/>
            <a:ext cx="2743200" cy="13716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1000"/>
              </a:spcBef>
              <a:spcAft>
                <a:spcPts val="0"/>
              </a:spcAft>
              <a:buClr>
                <a:schemeClr val="accent6"/>
              </a:buClr>
              <a:buSzPts val="1400"/>
              <a:buChar char="•"/>
              <a:defRPr sz="1400"/>
            </a:lvl1pPr>
            <a:lvl2pPr marL="914400" lvl="1" indent="-304800" algn="l">
              <a:lnSpc>
                <a:spcPct val="90000"/>
              </a:lnSpc>
              <a:spcBef>
                <a:spcPts val="1000"/>
              </a:spcBef>
              <a:spcAft>
                <a:spcPts val="0"/>
              </a:spcAft>
              <a:buClr>
                <a:schemeClr val="accent6"/>
              </a:buClr>
              <a:buSzPts val="1200"/>
              <a:buChar char="•"/>
              <a:defRPr sz="1200"/>
            </a:lvl2pPr>
            <a:lvl3pPr marL="1371600" lvl="2" indent="-298450" algn="l">
              <a:lnSpc>
                <a:spcPct val="90000"/>
              </a:lnSpc>
              <a:spcBef>
                <a:spcPts val="1000"/>
              </a:spcBef>
              <a:spcAft>
                <a:spcPts val="0"/>
              </a:spcAft>
              <a:buClr>
                <a:schemeClr val="accent6"/>
              </a:buClr>
              <a:buSzPts val="1100"/>
              <a:buChar char="•"/>
              <a:defRPr sz="1100"/>
            </a:lvl3pPr>
            <a:lvl4pPr marL="1828800" lvl="3" indent="-295275" algn="l">
              <a:lnSpc>
                <a:spcPct val="90000"/>
              </a:lnSpc>
              <a:spcBef>
                <a:spcPts val="1000"/>
              </a:spcBef>
              <a:spcAft>
                <a:spcPts val="0"/>
              </a:spcAft>
              <a:buClr>
                <a:schemeClr val="accent6"/>
              </a:buClr>
              <a:buSzPts val="1050"/>
              <a:buChar char="•"/>
              <a:defRPr sz="1050"/>
            </a:lvl4pPr>
            <a:lvl5pPr marL="2286000" lvl="4" indent="-295275" algn="l">
              <a:lnSpc>
                <a:spcPct val="90000"/>
              </a:lnSpc>
              <a:spcBef>
                <a:spcPts val="1000"/>
              </a:spcBef>
              <a:spcAft>
                <a:spcPts val="0"/>
              </a:spcAft>
              <a:buClr>
                <a:schemeClr val="accent6"/>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5" name="Google Shape;225;p13"/>
          <p:cNvCxnSpPr/>
          <p:nvPr/>
        </p:nvCxnSpPr>
        <p:spPr>
          <a:xfrm rot="10800000">
            <a:off x="336618" y="6635513"/>
            <a:ext cx="0" cy="222487"/>
          </a:xfrm>
          <a:prstGeom prst="straightConnector1">
            <a:avLst/>
          </a:prstGeom>
          <a:noFill/>
          <a:ln w="9525" cap="flat" cmpd="sng">
            <a:solidFill>
              <a:srgbClr val="E7C177"/>
            </a:solidFill>
            <a:prstDash val="solid"/>
            <a:miter lim="800000"/>
            <a:headEnd type="none" w="sm" len="sm"/>
            <a:tailEnd type="none" w="sm" len="sm"/>
          </a:ln>
        </p:spPr>
      </p:cxnSp>
      <p:cxnSp>
        <p:nvCxnSpPr>
          <p:cNvPr id="226" name="Google Shape;226;p13"/>
          <p:cNvCxnSpPr/>
          <p:nvPr/>
        </p:nvCxnSpPr>
        <p:spPr>
          <a:xfrm rot="10800000">
            <a:off x="338040" y="0"/>
            <a:ext cx="1230" cy="232661"/>
          </a:xfrm>
          <a:prstGeom prst="straightConnector1">
            <a:avLst/>
          </a:prstGeom>
          <a:noFill/>
          <a:ln w="9525" cap="flat" cmpd="sng">
            <a:solidFill>
              <a:srgbClr val="E7C177"/>
            </a:solidFill>
            <a:prstDash val="solid"/>
            <a:miter lim="800000"/>
            <a:headEnd type="none" w="sm" len="sm"/>
            <a:tailEnd type="none" w="sm" len="sm"/>
          </a:ln>
        </p:spPr>
      </p:cxnSp>
      <p:cxnSp>
        <p:nvCxnSpPr>
          <p:cNvPr id="227" name="Google Shape;227;p13"/>
          <p:cNvCxnSpPr/>
          <p:nvPr/>
        </p:nvCxnSpPr>
        <p:spPr>
          <a:xfrm rot="10800000" flipH="1">
            <a:off x="336618" y="709416"/>
            <a:ext cx="2652" cy="1463040"/>
          </a:xfrm>
          <a:prstGeom prst="straightConnector1">
            <a:avLst/>
          </a:prstGeom>
          <a:noFill/>
          <a:ln w="9525" cap="flat" cmpd="sng">
            <a:solidFill>
              <a:srgbClr val="E7C177"/>
            </a:solidFill>
            <a:prstDash val="solid"/>
            <a:miter lim="800000"/>
            <a:headEnd type="none" w="sm" len="sm"/>
            <a:tailEnd type="none" w="sm" len="sm"/>
          </a:ln>
        </p:spPr>
      </p:cxnSp>
      <p:cxnSp>
        <p:nvCxnSpPr>
          <p:cNvPr id="228" name="Google Shape;228;p13"/>
          <p:cNvCxnSpPr/>
          <p:nvPr/>
        </p:nvCxnSpPr>
        <p:spPr>
          <a:xfrm rot="10800000" flipH="1">
            <a:off x="336618" y="4668379"/>
            <a:ext cx="1710" cy="1463040"/>
          </a:xfrm>
          <a:prstGeom prst="straightConnector1">
            <a:avLst/>
          </a:prstGeom>
          <a:noFill/>
          <a:ln w="9525" cap="flat" cmpd="sng">
            <a:solidFill>
              <a:srgbClr val="E7C177"/>
            </a:solidFill>
            <a:prstDash val="solid"/>
            <a:miter lim="800000"/>
            <a:headEnd type="none" w="sm" len="sm"/>
            <a:tailEnd type="none" w="sm" len="sm"/>
          </a:ln>
        </p:spPr>
      </p:cxnSp>
      <p:sp>
        <p:nvSpPr>
          <p:cNvPr id="229" name="Google Shape;229;p13"/>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7C1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mmary">
  <p:cSld name="Summary">
    <p:bg>
      <p:bgPr>
        <a:solidFill>
          <a:schemeClr val="accent3"/>
        </a:solidFill>
        <a:effectLst/>
      </p:bgPr>
    </p:bg>
    <p:spTree>
      <p:nvGrpSpPr>
        <p:cNvPr id="1" name="Shape 230"/>
        <p:cNvGrpSpPr/>
        <p:nvPr/>
      </p:nvGrpSpPr>
      <p:grpSpPr>
        <a:xfrm>
          <a:off x="0" y="0"/>
          <a:ext cx="0" cy="0"/>
          <a:chOff x="0" y="0"/>
          <a:chExt cx="0" cy="0"/>
        </a:xfrm>
      </p:grpSpPr>
      <p:sp>
        <p:nvSpPr>
          <p:cNvPr id="231" name="Google Shape;231;p14"/>
          <p:cNvSpPr txBox="1">
            <a:spLocks noGrp="1"/>
          </p:cNvSpPr>
          <p:nvPr>
            <p:ph type="title"/>
          </p:nvPr>
        </p:nvSpPr>
        <p:spPr>
          <a:xfrm>
            <a:off x="1371600" y="987552"/>
            <a:ext cx="6629400" cy="68580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14"/>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33" name="Google Shape;233;p14"/>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14"/>
          <p:cNvSpPr txBox="1">
            <a:spLocks noGrp="1"/>
          </p:cNvSpPr>
          <p:nvPr>
            <p:ph type="body" idx="1"/>
          </p:nvPr>
        </p:nvSpPr>
        <p:spPr>
          <a:xfrm>
            <a:off x="1371600" y="2066544"/>
            <a:ext cx="6629400" cy="395935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accent6"/>
              </a:buClr>
              <a:buSzPts val="2000"/>
              <a:buNone/>
              <a:defRPr sz="2000" cap="none"/>
            </a:lvl1pPr>
            <a:lvl2pPr marL="914400" lvl="1" indent="-355600" algn="l">
              <a:lnSpc>
                <a:spcPct val="90000"/>
              </a:lnSpc>
              <a:spcBef>
                <a:spcPts val="500"/>
              </a:spcBef>
              <a:spcAft>
                <a:spcPts val="0"/>
              </a:spcAft>
              <a:buClr>
                <a:schemeClr val="accent6"/>
              </a:buClr>
              <a:buSzPts val="2000"/>
              <a:buChar char="•"/>
              <a:defRPr sz="2000"/>
            </a:lvl2pPr>
            <a:lvl3pPr marL="1371600" lvl="2" indent="-355600" algn="l">
              <a:lnSpc>
                <a:spcPct val="90000"/>
              </a:lnSpc>
              <a:spcBef>
                <a:spcPts val="500"/>
              </a:spcBef>
              <a:spcAft>
                <a:spcPts val="0"/>
              </a:spcAft>
              <a:buClr>
                <a:schemeClr val="accent6"/>
              </a:buClr>
              <a:buSzPts val="2000"/>
              <a:buChar char="•"/>
              <a:defRPr sz="2000"/>
            </a:lvl3pPr>
            <a:lvl4pPr marL="1828800" lvl="3" indent="-355600" algn="l">
              <a:lnSpc>
                <a:spcPct val="90000"/>
              </a:lnSpc>
              <a:spcBef>
                <a:spcPts val="500"/>
              </a:spcBef>
              <a:spcAft>
                <a:spcPts val="0"/>
              </a:spcAft>
              <a:buClr>
                <a:schemeClr val="accent6"/>
              </a:buClr>
              <a:buSzPts val="2000"/>
              <a:buChar char="•"/>
              <a:defRPr sz="2000"/>
            </a:lvl4pPr>
            <a:lvl5pPr marL="2286000" lvl="4" indent="-355600" algn="l">
              <a:lnSpc>
                <a:spcPct val="90000"/>
              </a:lnSpc>
              <a:spcBef>
                <a:spcPts val="500"/>
              </a:spcBef>
              <a:spcAft>
                <a:spcPts val="0"/>
              </a:spcAft>
              <a:buClr>
                <a:schemeClr val="accent6"/>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14"/>
          <p:cNvSpPr>
            <a:spLocks noGrp="1"/>
          </p:cNvSpPr>
          <p:nvPr>
            <p:ph type="pic" idx="2"/>
          </p:nvPr>
        </p:nvSpPr>
        <p:spPr>
          <a:xfrm>
            <a:off x="8906256" y="1207008"/>
            <a:ext cx="3285744" cy="4389120"/>
          </a:xfrm>
          <a:prstGeom prst="rect">
            <a:avLst/>
          </a:prstGeom>
          <a:noFill/>
          <a:ln>
            <a:noFill/>
          </a:ln>
        </p:spPr>
      </p:sp>
      <p:sp>
        <p:nvSpPr>
          <p:cNvPr id="236" name="Google Shape;236;p14"/>
          <p:cNvSpPr/>
          <p:nvPr/>
        </p:nvSpPr>
        <p:spPr>
          <a:xfrm>
            <a:off x="9264092" y="5903997"/>
            <a:ext cx="356666" cy="356496"/>
          </a:xfrm>
          <a:custGeom>
            <a:avLst/>
            <a:gdLst/>
            <a:ahLst/>
            <a:cxnLst/>
            <a:rect l="l" t="t" r="r" b="b"/>
            <a:pathLst>
              <a:path w="258737" h="258614" extrusionOk="0">
                <a:moveTo>
                  <a:pt x="107381" y="174923"/>
                </a:moveTo>
                <a:lnTo>
                  <a:pt x="126418" y="258615"/>
                </a:lnTo>
                <a:lnTo>
                  <a:pt x="149248" y="175882"/>
                </a:lnTo>
                <a:cubicBezTo>
                  <a:pt x="152632" y="163573"/>
                  <a:pt x="162542" y="154153"/>
                  <a:pt x="175002" y="151282"/>
                </a:cubicBezTo>
                <a:lnTo>
                  <a:pt x="258738" y="132254"/>
                </a:lnTo>
                <a:lnTo>
                  <a:pt x="175968" y="109433"/>
                </a:lnTo>
                <a:cubicBezTo>
                  <a:pt x="163646" y="106052"/>
                  <a:pt x="154223" y="96146"/>
                  <a:pt x="151350" y="83698"/>
                </a:cubicBezTo>
                <a:lnTo>
                  <a:pt x="132313" y="0"/>
                </a:lnTo>
                <a:lnTo>
                  <a:pt x="109483" y="82733"/>
                </a:lnTo>
                <a:cubicBezTo>
                  <a:pt x="106099" y="95042"/>
                  <a:pt x="96189" y="104462"/>
                  <a:pt x="83736" y="107332"/>
                </a:cubicBezTo>
                <a:lnTo>
                  <a:pt x="0" y="126361"/>
                </a:lnTo>
                <a:lnTo>
                  <a:pt x="82770" y="149182"/>
                </a:lnTo>
                <a:cubicBezTo>
                  <a:pt x="95135" y="152563"/>
                  <a:pt x="104559" y="162469"/>
                  <a:pt x="107381" y="174923"/>
                </a:cubicBez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37" name="Google Shape;237;p14"/>
          <p:cNvSpPr/>
          <p:nvPr/>
        </p:nvSpPr>
        <p:spPr>
          <a:xfrm>
            <a:off x="7963189" y="5327353"/>
            <a:ext cx="700638" cy="681395"/>
          </a:xfrm>
          <a:custGeom>
            <a:avLst/>
            <a:gdLst/>
            <a:ahLst/>
            <a:cxnLst/>
            <a:rect l="l" t="t" r="r" b="b"/>
            <a:pathLst>
              <a:path w="700638" h="681395" extrusionOk="0">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pic>
        <p:nvPicPr>
          <p:cNvPr id="238" name="Google Shape;238;p14"/>
          <p:cNvPicPr preferRelativeResize="0"/>
          <p:nvPr/>
        </p:nvPicPr>
        <p:blipFill rotWithShape="1">
          <a:blip r:embed="rId2">
            <a:alphaModFix/>
          </a:blip>
          <a:srcRect/>
          <a:stretch/>
        </p:blipFill>
        <p:spPr>
          <a:xfrm>
            <a:off x="1369200" y="5529872"/>
            <a:ext cx="2921880" cy="1328128"/>
          </a:xfrm>
          <a:prstGeom prst="rect">
            <a:avLst/>
          </a:prstGeom>
          <a:noFill/>
          <a:ln>
            <a:noFill/>
          </a:ln>
        </p:spPr>
      </p:pic>
      <p:cxnSp>
        <p:nvCxnSpPr>
          <p:cNvPr id="239" name="Google Shape;239;p14"/>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240" name="Google Shape;240;p14"/>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cxnSp>
        <p:nvCxnSpPr>
          <p:cNvPr id="241" name="Google Shape;241;p14"/>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242" name="Google Shape;242;p14"/>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sp>
        <p:nvSpPr>
          <p:cNvPr id="243" name="Google Shape;243;p14"/>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
  <p:cSld name="Closing">
    <p:bg>
      <p:bgPr>
        <a:solidFill>
          <a:schemeClr val="accent2"/>
        </a:solidFill>
        <a:effectLst/>
      </p:bgPr>
    </p:bg>
    <p:spTree>
      <p:nvGrpSpPr>
        <p:cNvPr id="1" name="Shape 244"/>
        <p:cNvGrpSpPr/>
        <p:nvPr/>
      </p:nvGrpSpPr>
      <p:grpSpPr>
        <a:xfrm>
          <a:off x="0" y="0"/>
          <a:ext cx="0" cy="0"/>
          <a:chOff x="0" y="0"/>
          <a:chExt cx="0" cy="0"/>
        </a:xfrm>
      </p:grpSpPr>
      <p:sp>
        <p:nvSpPr>
          <p:cNvPr id="245" name="Google Shape;245;p15"/>
          <p:cNvSpPr txBox="1">
            <a:spLocks noGrp="1"/>
          </p:cNvSpPr>
          <p:nvPr>
            <p:ph type="title"/>
          </p:nvPr>
        </p:nvSpPr>
        <p:spPr>
          <a:xfrm>
            <a:off x="1069848" y="4517136"/>
            <a:ext cx="10058400" cy="1371600"/>
          </a:xfrm>
          <a:prstGeom prst="rect">
            <a:avLst/>
          </a:prstGeom>
          <a:noFill/>
          <a:ln>
            <a:noFill/>
          </a:ln>
        </p:spPr>
        <p:txBody>
          <a:bodyPr spcFirstLastPara="1" wrap="square" lIns="0" tIns="0" rIns="0" bIns="0" anchor="b" anchorCtr="0">
            <a:noAutofit/>
          </a:bodyPr>
          <a:lstStyle>
            <a:lvl1pPr lvl="0" algn="ctr">
              <a:lnSpc>
                <a:spcPct val="120833"/>
              </a:lnSpc>
              <a:spcBef>
                <a:spcPts val="0"/>
              </a:spcBef>
              <a:spcAft>
                <a:spcPts val="0"/>
              </a:spcAft>
              <a:buClr>
                <a:schemeClr val="accent6"/>
              </a:buClr>
              <a:buSzPts val="4800"/>
              <a:buFont typeface="Libre Baskerville"/>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15"/>
          <p:cNvSpPr>
            <a:spLocks noGrp="1"/>
          </p:cNvSpPr>
          <p:nvPr>
            <p:ph type="pic" idx="2"/>
          </p:nvPr>
        </p:nvSpPr>
        <p:spPr>
          <a:xfrm>
            <a:off x="4581144" y="850392"/>
            <a:ext cx="3026664" cy="3026664"/>
          </a:xfrm>
          <a:prstGeom prst="ellipse">
            <a:avLst/>
          </a:prstGeom>
          <a:noFill/>
          <a:ln>
            <a:noFill/>
          </a:ln>
        </p:spPr>
      </p:sp>
      <p:sp>
        <p:nvSpPr>
          <p:cNvPr id="247" name="Google Shape;247;p15"/>
          <p:cNvSpPr txBox="1">
            <a:spLocks noGrp="1"/>
          </p:cNvSpPr>
          <p:nvPr>
            <p:ph type="subTitle" idx="1"/>
          </p:nvPr>
        </p:nvSpPr>
        <p:spPr>
          <a:xfrm>
            <a:off x="1066800" y="5989320"/>
            <a:ext cx="10058400" cy="228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accent6"/>
              </a:buClr>
              <a:buSzPts val="1400"/>
              <a:buNone/>
              <a:defRPr sz="1400" cap="none"/>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8" name="Google Shape;248;p15"/>
          <p:cNvSpPr/>
          <p:nvPr/>
        </p:nvSpPr>
        <p:spPr>
          <a:xfrm>
            <a:off x="8933791" y="1106260"/>
            <a:ext cx="912393" cy="898852"/>
          </a:xfrm>
          <a:custGeom>
            <a:avLst/>
            <a:gdLst/>
            <a:ahLst/>
            <a:cxnLst/>
            <a:rect l="l" t="t" r="r" b="b"/>
            <a:pathLst>
              <a:path w="912393" h="898852" extrusionOk="0">
                <a:moveTo>
                  <a:pt x="912393" y="550288"/>
                </a:moveTo>
                <a:lnTo>
                  <a:pt x="582601" y="408712"/>
                </a:lnTo>
                <a:lnTo>
                  <a:pt x="770719" y="100760"/>
                </a:lnTo>
                <a:lnTo>
                  <a:pt x="484582" y="318491"/>
                </a:lnTo>
                <a:lnTo>
                  <a:pt x="314522" y="0"/>
                </a:lnTo>
                <a:lnTo>
                  <a:pt x="358178" y="359111"/>
                </a:lnTo>
                <a:lnTo>
                  <a:pt x="0" y="348761"/>
                </a:lnTo>
                <a:lnTo>
                  <a:pt x="329792" y="490141"/>
                </a:lnTo>
                <a:lnTo>
                  <a:pt x="141674" y="798289"/>
                </a:lnTo>
                <a:lnTo>
                  <a:pt x="427811" y="580361"/>
                </a:lnTo>
                <a:lnTo>
                  <a:pt x="597871" y="898852"/>
                </a:lnTo>
                <a:lnTo>
                  <a:pt x="554406" y="539742"/>
                </a:lnTo>
                <a:lnTo>
                  <a:pt x="912393" y="550288"/>
                </a:ln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49" name="Google Shape;249;p15"/>
          <p:cNvSpPr/>
          <p:nvPr/>
        </p:nvSpPr>
        <p:spPr>
          <a:xfrm>
            <a:off x="8278420" y="935826"/>
            <a:ext cx="278786" cy="259527"/>
          </a:xfrm>
          <a:custGeom>
            <a:avLst/>
            <a:gdLst/>
            <a:ahLst/>
            <a:cxnLst/>
            <a:rect l="l" t="t" r="r" b="b"/>
            <a:pathLst>
              <a:path w="278786" h="259527" extrusionOk="0">
                <a:moveTo>
                  <a:pt x="171359" y="105801"/>
                </a:moveTo>
                <a:lnTo>
                  <a:pt x="194980" y="0"/>
                </a:lnTo>
                <a:lnTo>
                  <a:pt x="134787" y="89859"/>
                </a:lnTo>
                <a:lnTo>
                  <a:pt x="55491" y="16522"/>
                </a:lnTo>
                <a:lnTo>
                  <a:pt x="102815" y="113918"/>
                </a:lnTo>
                <a:lnTo>
                  <a:pt x="0" y="146286"/>
                </a:lnTo>
                <a:lnTo>
                  <a:pt x="107428" y="153727"/>
                </a:lnTo>
                <a:lnTo>
                  <a:pt x="83902" y="259528"/>
                </a:lnTo>
                <a:lnTo>
                  <a:pt x="144095" y="169669"/>
                </a:lnTo>
                <a:lnTo>
                  <a:pt x="223296" y="243007"/>
                </a:lnTo>
                <a:lnTo>
                  <a:pt x="176067" y="145610"/>
                </a:lnTo>
                <a:lnTo>
                  <a:pt x="278787" y="113241"/>
                </a:lnTo>
                <a:lnTo>
                  <a:pt x="171359" y="105801"/>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50" name="Google Shape;250;p15"/>
          <p:cNvSpPr/>
          <p:nvPr/>
        </p:nvSpPr>
        <p:spPr>
          <a:xfrm>
            <a:off x="2686045" y="1923510"/>
            <a:ext cx="500548" cy="462086"/>
          </a:xfrm>
          <a:custGeom>
            <a:avLst/>
            <a:gdLst/>
            <a:ahLst/>
            <a:cxnLst/>
            <a:rect l="l" t="t" r="r" b="b"/>
            <a:pathLst>
              <a:path w="500548" h="462086" extrusionOk="0">
                <a:moveTo>
                  <a:pt x="307673" y="188379"/>
                </a:moveTo>
                <a:lnTo>
                  <a:pt x="350074" y="0"/>
                </a:lnTo>
                <a:lnTo>
                  <a:pt x="242000" y="159989"/>
                </a:lnTo>
                <a:lnTo>
                  <a:pt x="99628" y="29415"/>
                </a:lnTo>
                <a:lnTo>
                  <a:pt x="184601" y="202830"/>
                </a:lnTo>
                <a:lnTo>
                  <a:pt x="0" y="260458"/>
                </a:lnTo>
                <a:lnTo>
                  <a:pt x="192876" y="273707"/>
                </a:lnTo>
                <a:lnTo>
                  <a:pt x="150646" y="462086"/>
                </a:lnTo>
                <a:lnTo>
                  <a:pt x="258720" y="302090"/>
                </a:lnTo>
                <a:lnTo>
                  <a:pt x="400921" y="432671"/>
                </a:lnTo>
                <a:lnTo>
                  <a:pt x="316119" y="259256"/>
                </a:lnTo>
                <a:lnTo>
                  <a:pt x="500549" y="201628"/>
                </a:lnTo>
                <a:lnTo>
                  <a:pt x="307673" y="188379"/>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51" name="Google Shape;251;p15"/>
          <p:cNvSpPr/>
          <p:nvPr/>
        </p:nvSpPr>
        <p:spPr>
          <a:xfrm>
            <a:off x="4356963" y="638640"/>
            <a:ext cx="3478075" cy="2766240"/>
          </a:xfrm>
          <a:custGeom>
            <a:avLst/>
            <a:gdLst/>
            <a:ahLst/>
            <a:cxnLst/>
            <a:rect l="l" t="t" r="r" b="b"/>
            <a:pathLst>
              <a:path w="4603362" h="3661222" extrusionOk="0">
                <a:moveTo>
                  <a:pt x="4133844" y="3661222"/>
                </a:moveTo>
                <a:cubicBezTo>
                  <a:pt x="4416776" y="3281307"/>
                  <a:pt x="4584284" y="2810364"/>
                  <a:pt x="4584284" y="2300334"/>
                </a:cubicBezTo>
                <a:cubicBezTo>
                  <a:pt x="4584284" y="1040425"/>
                  <a:pt x="3562318" y="19067"/>
                  <a:pt x="2301675" y="19067"/>
                </a:cubicBezTo>
                <a:cubicBezTo>
                  <a:pt x="1041032" y="19067"/>
                  <a:pt x="19078" y="1040425"/>
                  <a:pt x="19078" y="2300334"/>
                </a:cubicBezTo>
                <a:cubicBezTo>
                  <a:pt x="19078" y="2810364"/>
                  <a:pt x="186555" y="3281307"/>
                  <a:pt x="469538" y="3661222"/>
                </a:cubicBezTo>
                <a:lnTo>
                  <a:pt x="445805" y="3661222"/>
                </a:lnTo>
                <a:cubicBezTo>
                  <a:pt x="165556" y="3280125"/>
                  <a:pt x="0" y="2809551"/>
                  <a:pt x="0" y="2300334"/>
                </a:cubicBezTo>
                <a:cubicBezTo>
                  <a:pt x="0" y="1029894"/>
                  <a:pt x="1030494" y="0"/>
                  <a:pt x="2301675" y="0"/>
                </a:cubicBezTo>
                <a:cubicBezTo>
                  <a:pt x="3572875" y="0"/>
                  <a:pt x="4603363" y="1029894"/>
                  <a:pt x="4603363" y="2300334"/>
                </a:cubicBezTo>
                <a:cubicBezTo>
                  <a:pt x="4603363" y="2809551"/>
                  <a:pt x="4437826" y="3280125"/>
                  <a:pt x="4157564" y="3661222"/>
                </a:cubicBezTo>
                <a:lnTo>
                  <a:pt x="4133844" y="36612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52" name="Google Shape;252;p15"/>
          <p:cNvSpPr/>
          <p:nvPr/>
        </p:nvSpPr>
        <p:spPr>
          <a:xfrm>
            <a:off x="11244659" y="616164"/>
            <a:ext cx="502682" cy="980191"/>
          </a:xfrm>
          <a:custGeom>
            <a:avLst/>
            <a:gdLst/>
            <a:ahLst/>
            <a:cxnLst/>
            <a:rect l="l" t="t" r="r" b="b"/>
            <a:pathLst>
              <a:path w="730205" h="1423844" extrusionOk="0">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6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53" name="Google Shape;253;p15"/>
          <p:cNvSpPr/>
          <p:nvPr/>
        </p:nvSpPr>
        <p:spPr>
          <a:xfrm>
            <a:off x="3594033" y="2486580"/>
            <a:ext cx="494212" cy="493735"/>
          </a:xfrm>
          <a:custGeom>
            <a:avLst/>
            <a:gdLst/>
            <a:ahLst/>
            <a:cxnLst/>
            <a:rect l="l" t="t" r="r" b="b"/>
            <a:pathLst>
              <a:path w="494212" h="493735" extrusionOk="0">
                <a:moveTo>
                  <a:pt x="287848" y="159205"/>
                </a:moveTo>
                <a:lnTo>
                  <a:pt x="249134" y="0"/>
                </a:lnTo>
                <a:lnTo>
                  <a:pt x="207823" y="158527"/>
                </a:lnTo>
                <a:cubicBezTo>
                  <a:pt x="201740" y="182119"/>
                  <a:pt x="183049" y="200368"/>
                  <a:pt x="159352" y="206192"/>
                </a:cubicBezTo>
                <a:lnTo>
                  <a:pt x="0" y="244830"/>
                </a:lnTo>
                <a:lnTo>
                  <a:pt x="158655" y="286088"/>
                </a:lnTo>
                <a:cubicBezTo>
                  <a:pt x="182289" y="292203"/>
                  <a:pt x="200537" y="310845"/>
                  <a:pt x="206365" y="334531"/>
                </a:cubicBezTo>
                <a:lnTo>
                  <a:pt x="245079" y="493736"/>
                </a:lnTo>
                <a:lnTo>
                  <a:pt x="286390" y="335209"/>
                </a:lnTo>
                <a:cubicBezTo>
                  <a:pt x="292473" y="311617"/>
                  <a:pt x="311164" y="293368"/>
                  <a:pt x="334861" y="287544"/>
                </a:cubicBezTo>
                <a:lnTo>
                  <a:pt x="494213" y="248906"/>
                </a:lnTo>
                <a:lnTo>
                  <a:pt x="335558" y="207648"/>
                </a:lnTo>
                <a:cubicBezTo>
                  <a:pt x="311797" y="201533"/>
                  <a:pt x="293550" y="182891"/>
                  <a:pt x="287848" y="159205"/>
                </a:cubicBezTo>
                <a:close/>
              </a:path>
            </a:pathLst>
          </a:custGeom>
          <a:solidFill>
            <a:schemeClr val="accent1">
              <a:alpha val="6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54" name="Google Shape;254;p15"/>
          <p:cNvSpPr/>
          <p:nvPr/>
        </p:nvSpPr>
        <p:spPr>
          <a:xfrm>
            <a:off x="1066106" y="2154553"/>
            <a:ext cx="745051" cy="1440000"/>
          </a:xfrm>
          <a:custGeom>
            <a:avLst/>
            <a:gdLst/>
            <a:ahLst/>
            <a:cxnLst/>
            <a:rect l="l" t="t" r="r" b="b"/>
            <a:pathLst>
              <a:path w="830579" h="1605305" extrusionOk="0">
                <a:moveTo>
                  <a:pt x="514654" y="820603"/>
                </a:moveTo>
                <a:lnTo>
                  <a:pt x="830579" y="541091"/>
                </a:lnTo>
                <a:lnTo>
                  <a:pt x="466922" y="707251"/>
                </a:lnTo>
                <a:lnTo>
                  <a:pt x="415290" y="0"/>
                </a:lnTo>
                <a:lnTo>
                  <a:pt x="363657" y="707251"/>
                </a:lnTo>
                <a:lnTo>
                  <a:pt x="0" y="541091"/>
                </a:lnTo>
                <a:lnTo>
                  <a:pt x="315925" y="820603"/>
                </a:lnTo>
                <a:lnTo>
                  <a:pt x="0" y="1100126"/>
                </a:lnTo>
                <a:lnTo>
                  <a:pt x="366194" y="932793"/>
                </a:lnTo>
                <a:lnTo>
                  <a:pt x="415290" y="1605306"/>
                </a:lnTo>
                <a:lnTo>
                  <a:pt x="464391" y="932793"/>
                </a:lnTo>
                <a:lnTo>
                  <a:pt x="830579" y="1100126"/>
                </a:lnTo>
                <a:lnTo>
                  <a:pt x="514654" y="820603"/>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with subtitle">
  <p:cSld name="Title and Content with subtitle">
    <p:spTree>
      <p:nvGrpSpPr>
        <p:cNvPr id="1" name="Shape 255"/>
        <p:cNvGrpSpPr/>
        <p:nvPr/>
      </p:nvGrpSpPr>
      <p:grpSpPr>
        <a:xfrm>
          <a:off x="0" y="0"/>
          <a:ext cx="0" cy="0"/>
          <a:chOff x="0" y="0"/>
          <a:chExt cx="0" cy="0"/>
        </a:xfrm>
      </p:grpSpPr>
      <p:sp>
        <p:nvSpPr>
          <p:cNvPr id="256" name="Google Shape;256;p16"/>
          <p:cNvSpPr txBox="1">
            <a:spLocks noGrp="1"/>
          </p:cNvSpPr>
          <p:nvPr>
            <p:ph type="title"/>
          </p:nvPr>
        </p:nvSpPr>
        <p:spPr>
          <a:xfrm>
            <a:off x="1069848" y="987552"/>
            <a:ext cx="10058400" cy="6858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16"/>
          <p:cNvSpPr txBox="1">
            <a:spLocks noGrp="1"/>
          </p:cNvSpPr>
          <p:nvPr>
            <p:ph type="subTitle" idx="1"/>
          </p:nvPr>
        </p:nvSpPr>
        <p:spPr>
          <a:xfrm>
            <a:off x="1066800" y="1719072"/>
            <a:ext cx="10058400" cy="365760"/>
          </a:xfrm>
          <a:prstGeom prst="rect">
            <a:avLst/>
          </a:prstGeom>
          <a:noFill/>
          <a:ln>
            <a:noFill/>
          </a:ln>
        </p:spPr>
        <p:txBody>
          <a:bodyPr spcFirstLastPara="1" wrap="square" lIns="0" tIns="0" rIns="0" bIns="0" anchor="t" anchorCtr="0">
            <a:noAutofit/>
          </a:bodyPr>
          <a:lstStyle>
            <a:lvl1pPr lvl="0" algn="ctr">
              <a:lnSpc>
                <a:spcPct val="90000"/>
              </a:lnSpc>
              <a:spcBef>
                <a:spcPts val="1000"/>
              </a:spcBef>
              <a:spcAft>
                <a:spcPts val="0"/>
              </a:spcAft>
              <a:buClr>
                <a:schemeClr val="accent6"/>
              </a:buClr>
              <a:buSzPts val="2000"/>
              <a:buNone/>
              <a:defRPr sz="2000" cap="none"/>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8" name="Google Shape;258;p16"/>
          <p:cNvSpPr txBox="1">
            <a:spLocks noGrp="1"/>
          </p:cNvSpPr>
          <p:nvPr>
            <p:ph type="body" idx="2"/>
          </p:nvPr>
        </p:nvSpPr>
        <p:spPr>
          <a:xfrm>
            <a:off x="1060704" y="2450592"/>
            <a:ext cx="10067544" cy="409651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accent6"/>
              </a:buClr>
              <a:buSzPts val="1800"/>
              <a:buChar char="•"/>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16"/>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16"/>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261" name="Google Shape;261;p16"/>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262" name="Google Shape;262;p16"/>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sp>
        <p:nvSpPr>
          <p:cNvPr id="263" name="Google Shape;263;p16"/>
          <p:cNvSpPr/>
          <p:nvPr/>
        </p:nvSpPr>
        <p:spPr>
          <a:xfrm>
            <a:off x="11295990" y="899199"/>
            <a:ext cx="700638" cy="681395"/>
          </a:xfrm>
          <a:custGeom>
            <a:avLst/>
            <a:gdLst/>
            <a:ahLst/>
            <a:cxnLst/>
            <a:rect l="l" t="t" r="r" b="b"/>
            <a:pathLst>
              <a:path w="700638" h="681395" extrusionOk="0">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64" name="Google Shape;264;p16"/>
          <p:cNvSpPr/>
          <p:nvPr/>
        </p:nvSpPr>
        <p:spPr>
          <a:xfrm>
            <a:off x="10995354" y="420317"/>
            <a:ext cx="259692" cy="259574"/>
          </a:xfrm>
          <a:custGeom>
            <a:avLst/>
            <a:gdLst/>
            <a:ahLst/>
            <a:cxnLst/>
            <a:rect l="l" t="t" r="r" b="b"/>
            <a:pathLst>
              <a:path w="258739" h="258621" extrusionOk="0">
                <a:moveTo>
                  <a:pt x="107382" y="174923"/>
                </a:moveTo>
                <a:lnTo>
                  <a:pt x="126419" y="258622"/>
                </a:lnTo>
                <a:lnTo>
                  <a:pt x="149250" y="175887"/>
                </a:lnTo>
                <a:cubicBezTo>
                  <a:pt x="152633" y="163575"/>
                  <a:pt x="162543" y="154156"/>
                  <a:pt x="175003" y="151286"/>
                </a:cubicBezTo>
                <a:lnTo>
                  <a:pt x="258739" y="132257"/>
                </a:lnTo>
                <a:lnTo>
                  <a:pt x="175969" y="109437"/>
                </a:lnTo>
                <a:cubicBezTo>
                  <a:pt x="163648" y="106053"/>
                  <a:pt x="154224" y="96150"/>
                  <a:pt x="151352" y="83697"/>
                </a:cubicBezTo>
                <a:lnTo>
                  <a:pt x="132317" y="0"/>
                </a:lnTo>
                <a:lnTo>
                  <a:pt x="109486" y="82733"/>
                </a:lnTo>
                <a:cubicBezTo>
                  <a:pt x="106101" y="95044"/>
                  <a:pt x="96193" y="104463"/>
                  <a:pt x="83735" y="107334"/>
                </a:cubicBezTo>
                <a:lnTo>
                  <a:pt x="0" y="126362"/>
                </a:lnTo>
                <a:lnTo>
                  <a:pt x="82770" y="149183"/>
                </a:lnTo>
                <a:cubicBezTo>
                  <a:pt x="95138" y="152567"/>
                  <a:pt x="104561" y="162470"/>
                  <a:pt x="107382" y="174923"/>
                </a:cubicBezTo>
                <a:close/>
              </a:path>
            </a:pathLst>
          </a:custGeom>
          <a:solidFill>
            <a:schemeClr val="accent1">
              <a:alpha val="8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cxnSp>
        <p:nvCxnSpPr>
          <p:cNvPr id="265" name="Google Shape;265;p16"/>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266" name="Google Shape;266;p16"/>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sp>
        <p:nvSpPr>
          <p:cNvPr id="267" name="Google Shape;267;p16"/>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8"/>
        <p:cNvGrpSpPr/>
        <p:nvPr/>
      </p:nvGrpSpPr>
      <p:grpSpPr>
        <a:xfrm>
          <a:off x="0" y="0"/>
          <a:ext cx="0" cy="0"/>
          <a:chOff x="0" y="0"/>
          <a:chExt cx="0" cy="0"/>
        </a:xfrm>
      </p:grpSpPr>
      <p:sp>
        <p:nvSpPr>
          <p:cNvPr id="269" name="Google Shape;269;p17"/>
          <p:cNvSpPr txBox="1">
            <a:spLocks noGrp="1"/>
          </p:cNvSpPr>
          <p:nvPr>
            <p:ph type="title"/>
          </p:nvPr>
        </p:nvSpPr>
        <p:spPr>
          <a:xfrm>
            <a:off x="1163782" y="381000"/>
            <a:ext cx="1064721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17"/>
          <p:cNvSpPr txBox="1">
            <a:spLocks noGrp="1"/>
          </p:cNvSpPr>
          <p:nvPr>
            <p:ph type="body" idx="1"/>
          </p:nvPr>
        </p:nvSpPr>
        <p:spPr>
          <a:xfrm>
            <a:off x="838200" y="1825625"/>
            <a:ext cx="5181600" cy="4351338"/>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accent6"/>
              </a:buClr>
              <a:buSzPts val="1800"/>
              <a:buChar char="•"/>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17"/>
          <p:cNvSpPr txBox="1">
            <a:spLocks noGrp="1"/>
          </p:cNvSpPr>
          <p:nvPr>
            <p:ph type="body" idx="2"/>
          </p:nvPr>
        </p:nvSpPr>
        <p:spPr>
          <a:xfrm>
            <a:off x="6172200" y="1825625"/>
            <a:ext cx="5181600" cy="4351338"/>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accent6"/>
              </a:buClr>
              <a:buSzPts val="1800"/>
              <a:buChar char="•"/>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17"/>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73" name="Google Shape;273;p17"/>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74" name="Google Shape;274;p17"/>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275" name="Google Shape;275;p17"/>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cxnSp>
        <p:nvCxnSpPr>
          <p:cNvPr id="276" name="Google Shape;276;p17"/>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277" name="Google Shape;277;p17"/>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sp>
        <p:nvSpPr>
          <p:cNvPr id="278" name="Google Shape;278;p17"/>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1163782" y="1057893"/>
            <a:ext cx="10058400" cy="54864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18"/>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82" name="Google Shape;282;p18"/>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83" name="Google Shape;283;p18"/>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284" name="Google Shape;284;p18"/>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cxnSp>
        <p:nvCxnSpPr>
          <p:cNvPr id="285" name="Google Shape;285;p18"/>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286" name="Google Shape;286;p18"/>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sp>
        <p:nvSpPr>
          <p:cNvPr id="287" name="Google Shape;287;p18"/>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8"/>
        <p:cNvGrpSpPr/>
        <p:nvPr/>
      </p:nvGrpSpPr>
      <p:grpSpPr>
        <a:xfrm>
          <a:off x="0" y="0"/>
          <a:ext cx="0" cy="0"/>
          <a:chOff x="0" y="0"/>
          <a:chExt cx="0" cy="0"/>
        </a:xfrm>
      </p:grpSpPr>
      <p:sp>
        <p:nvSpPr>
          <p:cNvPr id="289" name="Google Shape;289;p19"/>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90" name="Google Shape;290;p19"/>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91" name="Google Shape;291;p19"/>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292" name="Google Shape;292;p19"/>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cxnSp>
        <p:nvCxnSpPr>
          <p:cNvPr id="293" name="Google Shape;293;p19"/>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294" name="Google Shape;294;p19"/>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sp>
        <p:nvSpPr>
          <p:cNvPr id="295" name="Google Shape;295;p19"/>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6"/>
        <p:cNvGrpSpPr/>
        <p:nvPr/>
      </p:nvGrpSpPr>
      <p:grpSpPr>
        <a:xfrm>
          <a:off x="0" y="0"/>
          <a:ext cx="0" cy="0"/>
          <a:chOff x="0" y="0"/>
          <a:chExt cx="0" cy="0"/>
        </a:xfrm>
      </p:grpSpPr>
      <p:sp>
        <p:nvSpPr>
          <p:cNvPr id="297" name="Google Shape;297;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20"/>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Autofit/>
          </a:bodyPr>
          <a:lstStyle>
            <a:lvl1pPr marL="457200" lvl="0" indent="-431800" algn="l">
              <a:lnSpc>
                <a:spcPct val="90000"/>
              </a:lnSpc>
              <a:spcBef>
                <a:spcPts val="1000"/>
              </a:spcBef>
              <a:spcAft>
                <a:spcPts val="0"/>
              </a:spcAft>
              <a:buClr>
                <a:schemeClr val="accent6"/>
              </a:buClr>
              <a:buSzPts val="3200"/>
              <a:buChar char="•"/>
              <a:defRPr sz="3200"/>
            </a:lvl1pPr>
            <a:lvl2pPr marL="914400" lvl="1" indent="-406400" algn="l">
              <a:lnSpc>
                <a:spcPct val="90000"/>
              </a:lnSpc>
              <a:spcBef>
                <a:spcPts val="500"/>
              </a:spcBef>
              <a:spcAft>
                <a:spcPts val="0"/>
              </a:spcAft>
              <a:buClr>
                <a:schemeClr val="accent6"/>
              </a:buClr>
              <a:buSzPts val="2800"/>
              <a:buChar char="•"/>
              <a:defRPr sz="2800"/>
            </a:lvl2pPr>
            <a:lvl3pPr marL="1371600" lvl="2" indent="-381000" algn="l">
              <a:lnSpc>
                <a:spcPct val="90000"/>
              </a:lnSpc>
              <a:spcBef>
                <a:spcPts val="500"/>
              </a:spcBef>
              <a:spcAft>
                <a:spcPts val="0"/>
              </a:spcAft>
              <a:buClr>
                <a:schemeClr val="accent6"/>
              </a:buClr>
              <a:buSzPts val="2400"/>
              <a:buChar char="•"/>
              <a:defRPr sz="2400"/>
            </a:lvl3pPr>
            <a:lvl4pPr marL="1828800" lvl="3" indent="-355600" algn="l">
              <a:lnSpc>
                <a:spcPct val="90000"/>
              </a:lnSpc>
              <a:spcBef>
                <a:spcPts val="500"/>
              </a:spcBef>
              <a:spcAft>
                <a:spcPts val="0"/>
              </a:spcAft>
              <a:buClr>
                <a:schemeClr val="accent6"/>
              </a:buClr>
              <a:buSzPts val="2000"/>
              <a:buChar char="•"/>
              <a:defRPr sz="2000"/>
            </a:lvl4pPr>
            <a:lvl5pPr marL="2286000" lvl="4" indent="-355600" algn="l">
              <a:lnSpc>
                <a:spcPct val="90000"/>
              </a:lnSpc>
              <a:spcBef>
                <a:spcPts val="500"/>
              </a:spcBef>
              <a:spcAft>
                <a:spcPts val="0"/>
              </a:spcAft>
              <a:buClr>
                <a:schemeClr val="accent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9" name="Google Shape;299;p20"/>
          <p:cNvSpPr txBox="1">
            <a:spLocks noGrp="1"/>
          </p:cNvSpPr>
          <p:nvPr>
            <p:ph type="body" idx="2"/>
          </p:nvPr>
        </p:nvSpPr>
        <p:spPr>
          <a:xfrm>
            <a:off x="839788" y="2057400"/>
            <a:ext cx="3932237" cy="38115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6"/>
              </a:buClr>
              <a:buSzPts val="1600"/>
              <a:buNone/>
              <a:defRPr sz="1600"/>
            </a:lvl1pPr>
            <a:lvl2pPr marL="914400" lvl="1" indent="-228600" algn="l">
              <a:lnSpc>
                <a:spcPct val="90000"/>
              </a:lnSpc>
              <a:spcBef>
                <a:spcPts val="500"/>
              </a:spcBef>
              <a:spcAft>
                <a:spcPts val="0"/>
              </a:spcAft>
              <a:buClr>
                <a:schemeClr val="accent6"/>
              </a:buClr>
              <a:buSzPts val="1400"/>
              <a:buNone/>
              <a:defRPr sz="1400"/>
            </a:lvl2pPr>
            <a:lvl3pPr marL="1371600" lvl="2" indent="-228600" algn="l">
              <a:lnSpc>
                <a:spcPct val="90000"/>
              </a:lnSpc>
              <a:spcBef>
                <a:spcPts val="500"/>
              </a:spcBef>
              <a:spcAft>
                <a:spcPts val="0"/>
              </a:spcAft>
              <a:buClr>
                <a:schemeClr val="accent6"/>
              </a:buClr>
              <a:buSzPts val="1200"/>
              <a:buNone/>
              <a:defRPr sz="1200"/>
            </a:lvl3pPr>
            <a:lvl4pPr marL="1828800" lvl="3" indent="-228600" algn="l">
              <a:lnSpc>
                <a:spcPct val="90000"/>
              </a:lnSpc>
              <a:spcBef>
                <a:spcPts val="500"/>
              </a:spcBef>
              <a:spcAft>
                <a:spcPts val="0"/>
              </a:spcAft>
              <a:buClr>
                <a:schemeClr val="accent6"/>
              </a:buClr>
              <a:buSzPts val="1000"/>
              <a:buNone/>
              <a:defRPr sz="1000"/>
            </a:lvl4pPr>
            <a:lvl5pPr marL="2286000" lvl="4" indent="-228600" algn="l">
              <a:lnSpc>
                <a:spcPct val="90000"/>
              </a:lnSpc>
              <a:spcBef>
                <a:spcPts val="500"/>
              </a:spcBef>
              <a:spcAft>
                <a:spcPts val="0"/>
              </a:spcAft>
              <a:buClr>
                <a:schemeClr val="accent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0" name="Google Shape;300;p20"/>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01" name="Google Shape;301;p20"/>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02" name="Google Shape;302;p20"/>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303" name="Google Shape;303;p20"/>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cxnSp>
        <p:nvCxnSpPr>
          <p:cNvPr id="304" name="Google Shape;304;p20"/>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305" name="Google Shape;305;p20"/>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sp>
        <p:nvSpPr>
          <p:cNvPr id="306" name="Google Shape;306;p20"/>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7"/>
        <p:cNvGrpSpPr/>
        <p:nvPr/>
      </p:nvGrpSpPr>
      <p:grpSpPr>
        <a:xfrm>
          <a:off x="0" y="0"/>
          <a:ext cx="0" cy="0"/>
          <a:chOff x="0" y="0"/>
          <a:chExt cx="0" cy="0"/>
        </a:xfrm>
      </p:grpSpPr>
      <p:sp>
        <p:nvSpPr>
          <p:cNvPr id="308" name="Google Shape;308;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21"/>
          <p:cNvSpPr>
            <a:spLocks noGrp="1"/>
          </p:cNvSpPr>
          <p:nvPr>
            <p:ph type="pic" idx="2"/>
          </p:nvPr>
        </p:nvSpPr>
        <p:spPr>
          <a:xfrm>
            <a:off x="5183188" y="987425"/>
            <a:ext cx="6172200" cy="4873625"/>
          </a:xfrm>
          <a:prstGeom prst="rect">
            <a:avLst/>
          </a:prstGeom>
          <a:noFill/>
          <a:ln>
            <a:noFill/>
          </a:ln>
        </p:spPr>
      </p:sp>
      <p:sp>
        <p:nvSpPr>
          <p:cNvPr id="310" name="Google Shape;310;p21"/>
          <p:cNvSpPr txBox="1">
            <a:spLocks noGrp="1"/>
          </p:cNvSpPr>
          <p:nvPr>
            <p:ph type="body" idx="1"/>
          </p:nvPr>
        </p:nvSpPr>
        <p:spPr>
          <a:xfrm>
            <a:off x="839788" y="2057400"/>
            <a:ext cx="3932237" cy="38115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6"/>
              </a:buClr>
              <a:buSzPts val="1600"/>
              <a:buNone/>
              <a:defRPr sz="1600"/>
            </a:lvl1pPr>
            <a:lvl2pPr marL="914400" lvl="1" indent="-228600" algn="l">
              <a:lnSpc>
                <a:spcPct val="90000"/>
              </a:lnSpc>
              <a:spcBef>
                <a:spcPts val="500"/>
              </a:spcBef>
              <a:spcAft>
                <a:spcPts val="0"/>
              </a:spcAft>
              <a:buClr>
                <a:schemeClr val="accent6"/>
              </a:buClr>
              <a:buSzPts val="1400"/>
              <a:buNone/>
              <a:defRPr sz="1400"/>
            </a:lvl2pPr>
            <a:lvl3pPr marL="1371600" lvl="2" indent="-228600" algn="l">
              <a:lnSpc>
                <a:spcPct val="90000"/>
              </a:lnSpc>
              <a:spcBef>
                <a:spcPts val="500"/>
              </a:spcBef>
              <a:spcAft>
                <a:spcPts val="0"/>
              </a:spcAft>
              <a:buClr>
                <a:schemeClr val="accent6"/>
              </a:buClr>
              <a:buSzPts val="1200"/>
              <a:buNone/>
              <a:defRPr sz="1200"/>
            </a:lvl3pPr>
            <a:lvl4pPr marL="1828800" lvl="3" indent="-228600" algn="l">
              <a:lnSpc>
                <a:spcPct val="90000"/>
              </a:lnSpc>
              <a:spcBef>
                <a:spcPts val="500"/>
              </a:spcBef>
              <a:spcAft>
                <a:spcPts val="0"/>
              </a:spcAft>
              <a:buClr>
                <a:schemeClr val="accent6"/>
              </a:buClr>
              <a:buSzPts val="1000"/>
              <a:buNone/>
              <a:defRPr sz="1000"/>
            </a:lvl4pPr>
            <a:lvl5pPr marL="2286000" lvl="4" indent="-228600" algn="l">
              <a:lnSpc>
                <a:spcPct val="90000"/>
              </a:lnSpc>
              <a:spcBef>
                <a:spcPts val="500"/>
              </a:spcBef>
              <a:spcAft>
                <a:spcPts val="0"/>
              </a:spcAft>
              <a:buClr>
                <a:schemeClr val="accent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1" name="Google Shape;311;p21"/>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12" name="Google Shape;312;p21"/>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13" name="Google Shape;313;p21"/>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314" name="Google Shape;314;p21"/>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cxnSp>
        <p:nvCxnSpPr>
          <p:cNvPr id="315" name="Google Shape;315;p21"/>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316" name="Google Shape;316;p21"/>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sp>
        <p:nvSpPr>
          <p:cNvPr id="317" name="Google Shape;317;p21"/>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accen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537960" y="987552"/>
            <a:ext cx="4572000" cy="68580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1" name="Google Shape;31;p3"/>
          <p:cNvSpPr>
            <a:spLocks noGrp="1"/>
          </p:cNvSpPr>
          <p:nvPr>
            <p:ph type="pic" idx="2"/>
          </p:nvPr>
        </p:nvSpPr>
        <p:spPr>
          <a:xfrm>
            <a:off x="1380744" y="3044953"/>
            <a:ext cx="4544568" cy="3813049"/>
          </a:xfrm>
          <a:prstGeom prst="rect">
            <a:avLst/>
          </a:prstGeom>
          <a:noFill/>
          <a:ln>
            <a:noFill/>
          </a:ln>
        </p:spPr>
      </p:sp>
      <p:sp>
        <p:nvSpPr>
          <p:cNvPr id="32" name="Google Shape;32;p3"/>
          <p:cNvSpPr txBox="1">
            <a:spLocks noGrp="1"/>
          </p:cNvSpPr>
          <p:nvPr>
            <p:ph type="body" idx="1"/>
          </p:nvPr>
        </p:nvSpPr>
        <p:spPr>
          <a:xfrm>
            <a:off x="6537960" y="2066544"/>
            <a:ext cx="4572000" cy="3959352"/>
          </a:xfrm>
          <a:prstGeom prst="rect">
            <a:avLst/>
          </a:prstGeom>
          <a:noFill/>
          <a:ln>
            <a:noFill/>
          </a:ln>
        </p:spPr>
        <p:txBody>
          <a:bodyPr spcFirstLastPara="1" wrap="square" lIns="0" tIns="0" rIns="0" bIns="0" anchor="t" anchorCtr="0">
            <a:noAutofit/>
          </a:bodyPr>
          <a:lstStyle>
            <a:lvl1pPr marL="457200" lvl="0" indent="-355600" algn="l">
              <a:lnSpc>
                <a:spcPct val="200000"/>
              </a:lnSpc>
              <a:spcBef>
                <a:spcPts val="1000"/>
              </a:spcBef>
              <a:spcAft>
                <a:spcPts val="0"/>
              </a:spcAft>
              <a:buClr>
                <a:schemeClr val="accent6"/>
              </a:buClr>
              <a:buSzPts val="2000"/>
              <a:buChar char="•"/>
              <a:defRPr sz="2000" cap="none"/>
            </a:lvl1pPr>
            <a:lvl2pPr marL="914400" lvl="1" indent="-355600" algn="l">
              <a:lnSpc>
                <a:spcPct val="90000"/>
              </a:lnSpc>
              <a:spcBef>
                <a:spcPts val="500"/>
              </a:spcBef>
              <a:spcAft>
                <a:spcPts val="0"/>
              </a:spcAft>
              <a:buClr>
                <a:schemeClr val="accent6"/>
              </a:buClr>
              <a:buSzPts val="2000"/>
              <a:buChar char="•"/>
              <a:defRPr sz="2000"/>
            </a:lvl2pPr>
            <a:lvl3pPr marL="1371600" lvl="2" indent="-355600" algn="l">
              <a:lnSpc>
                <a:spcPct val="90000"/>
              </a:lnSpc>
              <a:spcBef>
                <a:spcPts val="500"/>
              </a:spcBef>
              <a:spcAft>
                <a:spcPts val="0"/>
              </a:spcAft>
              <a:buClr>
                <a:schemeClr val="accent6"/>
              </a:buClr>
              <a:buSzPts val="2000"/>
              <a:buChar char="•"/>
              <a:defRPr sz="2000"/>
            </a:lvl3pPr>
            <a:lvl4pPr marL="1828800" lvl="3" indent="-355600" algn="l">
              <a:lnSpc>
                <a:spcPct val="90000"/>
              </a:lnSpc>
              <a:spcBef>
                <a:spcPts val="500"/>
              </a:spcBef>
              <a:spcAft>
                <a:spcPts val="0"/>
              </a:spcAft>
              <a:buClr>
                <a:schemeClr val="accent6"/>
              </a:buClr>
              <a:buSzPts val="2000"/>
              <a:buChar char="•"/>
              <a:defRPr sz="2000"/>
            </a:lvl4pPr>
            <a:lvl5pPr marL="2286000" lvl="4" indent="-355600" algn="l">
              <a:lnSpc>
                <a:spcPct val="90000"/>
              </a:lnSpc>
              <a:spcBef>
                <a:spcPts val="500"/>
              </a:spcBef>
              <a:spcAft>
                <a:spcPts val="0"/>
              </a:spcAft>
              <a:buClr>
                <a:schemeClr val="accent6"/>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 name="Google Shape;33;p3"/>
          <p:cNvCxnSpPr/>
          <p:nvPr/>
        </p:nvCxnSpPr>
        <p:spPr>
          <a:xfrm rot="10800000">
            <a:off x="336618" y="6635513"/>
            <a:ext cx="0" cy="222487"/>
          </a:xfrm>
          <a:prstGeom prst="straightConnector1">
            <a:avLst/>
          </a:prstGeom>
          <a:noFill/>
          <a:ln w="9525" cap="flat" cmpd="sng">
            <a:solidFill>
              <a:srgbClr val="E7C177"/>
            </a:solidFill>
            <a:prstDash val="solid"/>
            <a:miter lim="800000"/>
            <a:headEnd type="none" w="sm" len="sm"/>
            <a:tailEnd type="none" w="sm" len="sm"/>
          </a:ln>
        </p:spPr>
      </p:cxnSp>
      <p:cxnSp>
        <p:nvCxnSpPr>
          <p:cNvPr id="34" name="Google Shape;34;p3"/>
          <p:cNvCxnSpPr/>
          <p:nvPr/>
        </p:nvCxnSpPr>
        <p:spPr>
          <a:xfrm rot="10800000">
            <a:off x="338040" y="0"/>
            <a:ext cx="1230" cy="232661"/>
          </a:xfrm>
          <a:prstGeom prst="straightConnector1">
            <a:avLst/>
          </a:prstGeom>
          <a:noFill/>
          <a:ln w="9525" cap="flat" cmpd="sng">
            <a:solidFill>
              <a:srgbClr val="E7C177"/>
            </a:solidFill>
            <a:prstDash val="solid"/>
            <a:miter lim="800000"/>
            <a:headEnd type="none" w="sm" len="sm"/>
            <a:tailEnd type="none" w="sm" len="sm"/>
          </a:ln>
        </p:spPr>
      </p:cxnSp>
      <p:cxnSp>
        <p:nvCxnSpPr>
          <p:cNvPr id="35" name="Google Shape;35;p3"/>
          <p:cNvCxnSpPr/>
          <p:nvPr/>
        </p:nvCxnSpPr>
        <p:spPr>
          <a:xfrm rot="10800000" flipH="1">
            <a:off x="336618" y="709416"/>
            <a:ext cx="2652" cy="1463040"/>
          </a:xfrm>
          <a:prstGeom prst="straightConnector1">
            <a:avLst/>
          </a:prstGeom>
          <a:noFill/>
          <a:ln w="9525" cap="flat" cmpd="sng">
            <a:solidFill>
              <a:srgbClr val="E7C177"/>
            </a:solidFill>
            <a:prstDash val="solid"/>
            <a:miter lim="800000"/>
            <a:headEnd type="none" w="sm" len="sm"/>
            <a:tailEnd type="none" w="sm" len="sm"/>
          </a:ln>
        </p:spPr>
      </p:cxnSp>
      <p:cxnSp>
        <p:nvCxnSpPr>
          <p:cNvPr id="36" name="Google Shape;36;p3"/>
          <p:cNvCxnSpPr/>
          <p:nvPr/>
        </p:nvCxnSpPr>
        <p:spPr>
          <a:xfrm rot="10800000" flipH="1">
            <a:off x="336618" y="4668379"/>
            <a:ext cx="1710" cy="1463040"/>
          </a:xfrm>
          <a:prstGeom prst="straightConnector1">
            <a:avLst/>
          </a:prstGeom>
          <a:noFill/>
          <a:ln w="9525" cap="flat" cmpd="sng">
            <a:solidFill>
              <a:srgbClr val="E7C177"/>
            </a:solidFill>
            <a:prstDash val="solid"/>
            <a:miter lim="800000"/>
            <a:headEnd type="none" w="sm" len="sm"/>
            <a:tailEnd type="none" w="sm" len="sm"/>
          </a:ln>
        </p:spPr>
      </p:cxnSp>
      <p:sp>
        <p:nvSpPr>
          <p:cNvPr id="37" name="Google Shape;37;p3"/>
          <p:cNvSpPr/>
          <p:nvPr/>
        </p:nvSpPr>
        <p:spPr>
          <a:xfrm>
            <a:off x="4964733" y="568588"/>
            <a:ext cx="745837" cy="1440000"/>
          </a:xfrm>
          <a:custGeom>
            <a:avLst/>
            <a:gdLst/>
            <a:ahLst/>
            <a:cxnLst/>
            <a:rect l="l" t="t" r="r" b="b"/>
            <a:pathLst>
              <a:path w="842280" h="1626204" extrusionOk="0">
                <a:moveTo>
                  <a:pt x="521907" y="831285"/>
                </a:moveTo>
                <a:lnTo>
                  <a:pt x="842280" y="548136"/>
                </a:lnTo>
                <a:lnTo>
                  <a:pt x="473501" y="716458"/>
                </a:lnTo>
                <a:lnTo>
                  <a:pt x="421141" y="0"/>
                </a:lnTo>
                <a:lnTo>
                  <a:pt x="368782" y="716458"/>
                </a:lnTo>
                <a:lnTo>
                  <a:pt x="0" y="548136"/>
                </a:lnTo>
                <a:lnTo>
                  <a:pt x="320376" y="831285"/>
                </a:lnTo>
                <a:lnTo>
                  <a:pt x="0" y="1114448"/>
                </a:lnTo>
                <a:lnTo>
                  <a:pt x="371352" y="944937"/>
                </a:lnTo>
                <a:lnTo>
                  <a:pt x="421141" y="1626204"/>
                </a:lnTo>
                <a:lnTo>
                  <a:pt x="470931" y="944937"/>
                </a:lnTo>
                <a:lnTo>
                  <a:pt x="842280" y="1114448"/>
                </a:lnTo>
                <a:lnTo>
                  <a:pt x="521907" y="831285"/>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38" name="Google Shape;38;p3"/>
          <p:cNvSpPr/>
          <p:nvPr/>
        </p:nvSpPr>
        <p:spPr>
          <a:xfrm>
            <a:off x="4791761" y="2244961"/>
            <a:ext cx="336443" cy="335943"/>
          </a:xfrm>
          <a:custGeom>
            <a:avLst/>
            <a:gdLst/>
            <a:ahLst/>
            <a:cxnLst/>
            <a:rect l="l" t="t" r="r" b="b"/>
            <a:pathLst>
              <a:path w="420851" h="420225" extrusionOk="0">
                <a:moveTo>
                  <a:pt x="245094" y="135503"/>
                </a:moveTo>
                <a:lnTo>
                  <a:pt x="212161" y="0"/>
                </a:lnTo>
                <a:lnTo>
                  <a:pt x="176994" y="134928"/>
                </a:lnTo>
                <a:cubicBezTo>
                  <a:pt x="171783" y="155003"/>
                  <a:pt x="155896" y="170541"/>
                  <a:pt x="135701" y="175494"/>
                </a:cubicBezTo>
                <a:lnTo>
                  <a:pt x="0" y="208377"/>
                </a:lnTo>
                <a:lnTo>
                  <a:pt x="135125" y="243491"/>
                </a:lnTo>
                <a:cubicBezTo>
                  <a:pt x="155230" y="248700"/>
                  <a:pt x="170791" y="264564"/>
                  <a:pt x="175752" y="284722"/>
                </a:cubicBezTo>
                <a:lnTo>
                  <a:pt x="208685" y="420225"/>
                </a:lnTo>
                <a:lnTo>
                  <a:pt x="243858" y="285304"/>
                </a:lnTo>
                <a:cubicBezTo>
                  <a:pt x="249069" y="265222"/>
                  <a:pt x="264956" y="249691"/>
                  <a:pt x="285145" y="244731"/>
                </a:cubicBezTo>
                <a:lnTo>
                  <a:pt x="420852" y="211848"/>
                </a:lnTo>
                <a:lnTo>
                  <a:pt x="285727" y="176734"/>
                </a:lnTo>
                <a:cubicBezTo>
                  <a:pt x="265532" y="171531"/>
                  <a:pt x="249978" y="155668"/>
                  <a:pt x="245094" y="1355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39" name="Google Shape;39;p3"/>
          <p:cNvSpPr/>
          <p:nvPr/>
        </p:nvSpPr>
        <p:spPr>
          <a:xfrm>
            <a:off x="3751548" y="1040078"/>
            <a:ext cx="608093" cy="607179"/>
          </a:xfrm>
          <a:custGeom>
            <a:avLst/>
            <a:gdLst/>
            <a:ahLst/>
            <a:cxnLst/>
            <a:rect l="l" t="t" r="r" b="b"/>
            <a:pathLst>
              <a:path w="608093" h="607179" extrusionOk="0">
                <a:moveTo>
                  <a:pt x="354141" y="195787"/>
                </a:moveTo>
                <a:lnTo>
                  <a:pt x="306556" y="0"/>
                </a:lnTo>
                <a:lnTo>
                  <a:pt x="255745" y="194952"/>
                </a:lnTo>
                <a:cubicBezTo>
                  <a:pt x="248211" y="223962"/>
                  <a:pt x="225257" y="246405"/>
                  <a:pt x="196081" y="253568"/>
                </a:cubicBezTo>
                <a:lnTo>
                  <a:pt x="0" y="301082"/>
                </a:lnTo>
                <a:lnTo>
                  <a:pt x="195243" y="351820"/>
                </a:lnTo>
                <a:cubicBezTo>
                  <a:pt x="224297" y="359341"/>
                  <a:pt x="246777" y="382263"/>
                  <a:pt x="253953" y="411392"/>
                </a:cubicBezTo>
                <a:lnTo>
                  <a:pt x="301538" y="607179"/>
                </a:lnTo>
                <a:lnTo>
                  <a:pt x="352349" y="412227"/>
                </a:lnTo>
                <a:cubicBezTo>
                  <a:pt x="359883" y="383218"/>
                  <a:pt x="382836" y="360774"/>
                  <a:pt x="412012" y="353611"/>
                </a:cubicBezTo>
                <a:lnTo>
                  <a:pt x="608094" y="306097"/>
                </a:lnTo>
                <a:lnTo>
                  <a:pt x="412851" y="255359"/>
                </a:lnTo>
                <a:cubicBezTo>
                  <a:pt x="383675" y="247838"/>
                  <a:pt x="361195" y="224916"/>
                  <a:pt x="354141" y="195787"/>
                </a:cubicBez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40" name="Google Shape;40;p3"/>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7C1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out Us">
  <p:cSld name="About Us">
    <p:bg>
      <p:bgPr>
        <a:solidFill>
          <a:schemeClr val="accent3"/>
        </a:solidFill>
        <a:effectLst/>
      </p:bgPr>
    </p:bg>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1371600" y="987552"/>
            <a:ext cx="4572000" cy="68580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5" name="Google Shape;45;p4"/>
          <p:cNvSpPr txBox="1">
            <a:spLocks noGrp="1"/>
          </p:cNvSpPr>
          <p:nvPr>
            <p:ph type="body" idx="1"/>
          </p:nvPr>
        </p:nvSpPr>
        <p:spPr>
          <a:xfrm>
            <a:off x="1371600" y="2066544"/>
            <a:ext cx="4572000" cy="395935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accent6"/>
              </a:buClr>
              <a:buSzPts val="2000"/>
              <a:buNone/>
              <a:defRPr sz="2000" cap="none"/>
            </a:lvl1pPr>
            <a:lvl2pPr marL="914400" lvl="1" indent="-355600" algn="l">
              <a:lnSpc>
                <a:spcPct val="90000"/>
              </a:lnSpc>
              <a:spcBef>
                <a:spcPts val="500"/>
              </a:spcBef>
              <a:spcAft>
                <a:spcPts val="0"/>
              </a:spcAft>
              <a:buClr>
                <a:schemeClr val="accent6"/>
              </a:buClr>
              <a:buSzPts val="2000"/>
              <a:buChar char="•"/>
              <a:defRPr sz="2000"/>
            </a:lvl2pPr>
            <a:lvl3pPr marL="1371600" lvl="2" indent="-355600" algn="l">
              <a:lnSpc>
                <a:spcPct val="90000"/>
              </a:lnSpc>
              <a:spcBef>
                <a:spcPts val="500"/>
              </a:spcBef>
              <a:spcAft>
                <a:spcPts val="0"/>
              </a:spcAft>
              <a:buClr>
                <a:schemeClr val="accent6"/>
              </a:buClr>
              <a:buSzPts val="2000"/>
              <a:buChar char="•"/>
              <a:defRPr sz="2000"/>
            </a:lvl3pPr>
            <a:lvl4pPr marL="1828800" lvl="3" indent="-355600" algn="l">
              <a:lnSpc>
                <a:spcPct val="90000"/>
              </a:lnSpc>
              <a:spcBef>
                <a:spcPts val="500"/>
              </a:spcBef>
              <a:spcAft>
                <a:spcPts val="0"/>
              </a:spcAft>
              <a:buClr>
                <a:schemeClr val="accent6"/>
              </a:buClr>
              <a:buSzPts val="2000"/>
              <a:buChar char="•"/>
              <a:defRPr sz="2000"/>
            </a:lvl4pPr>
            <a:lvl5pPr marL="2286000" lvl="4" indent="-355600" algn="l">
              <a:lnSpc>
                <a:spcPct val="90000"/>
              </a:lnSpc>
              <a:spcBef>
                <a:spcPts val="500"/>
              </a:spcBef>
              <a:spcAft>
                <a:spcPts val="0"/>
              </a:spcAft>
              <a:buClr>
                <a:schemeClr val="accent6"/>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
          <p:cNvSpPr>
            <a:spLocks noGrp="1"/>
          </p:cNvSpPr>
          <p:nvPr>
            <p:ph type="pic" idx="2"/>
          </p:nvPr>
        </p:nvSpPr>
        <p:spPr>
          <a:xfrm>
            <a:off x="6995160" y="3044953"/>
            <a:ext cx="4544568" cy="3813049"/>
          </a:xfrm>
          <a:prstGeom prst="rect">
            <a:avLst/>
          </a:prstGeom>
          <a:noFill/>
          <a:ln>
            <a:noFill/>
          </a:ln>
        </p:spPr>
      </p:sp>
      <p:cxnSp>
        <p:nvCxnSpPr>
          <p:cNvPr id="47" name="Google Shape;47;p4"/>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48" name="Google Shape;48;p4"/>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cxnSp>
        <p:nvCxnSpPr>
          <p:cNvPr id="49" name="Google Shape;49;p4"/>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50" name="Google Shape;50;p4"/>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sp>
        <p:nvSpPr>
          <p:cNvPr id="51" name="Google Shape;51;p4"/>
          <p:cNvSpPr/>
          <p:nvPr/>
        </p:nvSpPr>
        <p:spPr>
          <a:xfrm>
            <a:off x="8133441" y="2438477"/>
            <a:ext cx="258737" cy="258614"/>
          </a:xfrm>
          <a:custGeom>
            <a:avLst/>
            <a:gdLst/>
            <a:ahLst/>
            <a:cxnLst/>
            <a:rect l="l" t="t" r="r" b="b"/>
            <a:pathLst>
              <a:path w="258737" h="258614" extrusionOk="0">
                <a:moveTo>
                  <a:pt x="107381" y="174923"/>
                </a:moveTo>
                <a:lnTo>
                  <a:pt x="126418" y="258615"/>
                </a:lnTo>
                <a:lnTo>
                  <a:pt x="149248" y="175882"/>
                </a:lnTo>
                <a:cubicBezTo>
                  <a:pt x="152632" y="163573"/>
                  <a:pt x="162542" y="154153"/>
                  <a:pt x="175002" y="151282"/>
                </a:cubicBezTo>
                <a:lnTo>
                  <a:pt x="258738" y="132254"/>
                </a:lnTo>
                <a:lnTo>
                  <a:pt x="175968" y="109433"/>
                </a:lnTo>
                <a:cubicBezTo>
                  <a:pt x="163646" y="106052"/>
                  <a:pt x="154223" y="96146"/>
                  <a:pt x="151350" y="83698"/>
                </a:cubicBezTo>
                <a:lnTo>
                  <a:pt x="132313" y="0"/>
                </a:lnTo>
                <a:lnTo>
                  <a:pt x="109483" y="82733"/>
                </a:lnTo>
                <a:cubicBezTo>
                  <a:pt x="106099" y="95042"/>
                  <a:pt x="96189" y="104462"/>
                  <a:pt x="83736" y="107332"/>
                </a:cubicBezTo>
                <a:lnTo>
                  <a:pt x="0" y="126361"/>
                </a:lnTo>
                <a:lnTo>
                  <a:pt x="82770" y="149182"/>
                </a:lnTo>
                <a:cubicBezTo>
                  <a:pt x="95135" y="152563"/>
                  <a:pt x="104559" y="162469"/>
                  <a:pt x="107381" y="174923"/>
                </a:cubicBezTo>
                <a:close/>
              </a:path>
            </a:pathLst>
          </a:custGeom>
          <a:solidFill>
            <a:schemeClr val="accent1">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52" name="Google Shape;52;p4"/>
          <p:cNvSpPr/>
          <p:nvPr/>
        </p:nvSpPr>
        <p:spPr>
          <a:xfrm>
            <a:off x="10131627" y="2509237"/>
            <a:ext cx="258739" cy="258621"/>
          </a:xfrm>
          <a:custGeom>
            <a:avLst/>
            <a:gdLst/>
            <a:ahLst/>
            <a:cxnLst/>
            <a:rect l="l" t="t" r="r" b="b"/>
            <a:pathLst>
              <a:path w="258739" h="258621" extrusionOk="0">
                <a:moveTo>
                  <a:pt x="107382" y="174923"/>
                </a:moveTo>
                <a:lnTo>
                  <a:pt x="126419" y="258622"/>
                </a:lnTo>
                <a:lnTo>
                  <a:pt x="149250" y="175887"/>
                </a:lnTo>
                <a:cubicBezTo>
                  <a:pt x="152633" y="163575"/>
                  <a:pt x="162543" y="154156"/>
                  <a:pt x="175003" y="151286"/>
                </a:cubicBezTo>
                <a:lnTo>
                  <a:pt x="258739" y="132257"/>
                </a:lnTo>
                <a:lnTo>
                  <a:pt x="175969" y="109437"/>
                </a:lnTo>
                <a:cubicBezTo>
                  <a:pt x="163648" y="106053"/>
                  <a:pt x="154224" y="96150"/>
                  <a:pt x="151352" y="83697"/>
                </a:cubicBezTo>
                <a:lnTo>
                  <a:pt x="132317" y="0"/>
                </a:lnTo>
                <a:lnTo>
                  <a:pt x="109486" y="82733"/>
                </a:lnTo>
                <a:cubicBezTo>
                  <a:pt x="106101" y="95044"/>
                  <a:pt x="96193" y="104463"/>
                  <a:pt x="83735" y="107334"/>
                </a:cubicBezTo>
                <a:lnTo>
                  <a:pt x="0" y="126362"/>
                </a:lnTo>
                <a:lnTo>
                  <a:pt x="82770" y="149183"/>
                </a:lnTo>
                <a:cubicBezTo>
                  <a:pt x="95138" y="152567"/>
                  <a:pt x="104561" y="162470"/>
                  <a:pt x="107382" y="174923"/>
                </a:cubicBezTo>
                <a:close/>
              </a:path>
            </a:pathLst>
          </a:custGeom>
          <a:solidFill>
            <a:schemeClr val="accent1">
              <a:alpha val="8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53" name="Google Shape;53;p4"/>
          <p:cNvSpPr/>
          <p:nvPr/>
        </p:nvSpPr>
        <p:spPr>
          <a:xfrm>
            <a:off x="6993159" y="1060859"/>
            <a:ext cx="1013711" cy="1362716"/>
          </a:xfrm>
          <a:custGeom>
            <a:avLst/>
            <a:gdLst/>
            <a:ahLst/>
            <a:cxnLst/>
            <a:rect l="l" t="t" r="r" b="b"/>
            <a:pathLst>
              <a:path w="1310936" h="1762272" extrusionOk="0">
                <a:moveTo>
                  <a:pt x="347203" y="1634454"/>
                </a:moveTo>
                <a:cubicBezTo>
                  <a:pt x="821006" y="1512566"/>
                  <a:pt x="1106241" y="1029841"/>
                  <a:pt x="984299" y="556258"/>
                </a:cubicBezTo>
                <a:cubicBezTo>
                  <a:pt x="920686" y="309209"/>
                  <a:pt x="758838" y="113450"/>
                  <a:pt x="551297" y="0"/>
                </a:cubicBezTo>
                <a:cubicBezTo>
                  <a:pt x="894453" y="49585"/>
                  <a:pt x="1190949" y="299322"/>
                  <a:pt x="1282765" y="655919"/>
                </a:cubicBezTo>
                <a:cubicBezTo>
                  <a:pt x="1404707" y="1129508"/>
                  <a:pt x="1119471" y="1612226"/>
                  <a:pt x="645675" y="1734114"/>
                </a:cubicBezTo>
                <a:cubicBezTo>
                  <a:pt x="419034" y="1792418"/>
                  <a:pt x="190309" y="1757597"/>
                  <a:pt x="0" y="1653564"/>
                </a:cubicBezTo>
                <a:cubicBezTo>
                  <a:pt x="112574" y="1669836"/>
                  <a:pt x="230169" y="1664561"/>
                  <a:pt x="347203" y="1634454"/>
                </a:cubicBez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54" name="Google Shape;54;p4"/>
          <p:cNvSpPr/>
          <p:nvPr/>
        </p:nvSpPr>
        <p:spPr>
          <a:xfrm>
            <a:off x="8207778" y="970556"/>
            <a:ext cx="540952" cy="526095"/>
          </a:xfrm>
          <a:custGeom>
            <a:avLst/>
            <a:gdLst/>
            <a:ahLst/>
            <a:cxnLst/>
            <a:rect l="l" t="t" r="r" b="b"/>
            <a:pathLst>
              <a:path w="700638" h="681395" extrusionOk="0">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55" name="Google Shape;55;p4"/>
          <p:cNvSpPr/>
          <p:nvPr/>
        </p:nvSpPr>
        <p:spPr>
          <a:xfrm>
            <a:off x="10804519" y="2912429"/>
            <a:ext cx="745051" cy="1440000"/>
          </a:xfrm>
          <a:custGeom>
            <a:avLst/>
            <a:gdLst/>
            <a:ahLst/>
            <a:cxnLst/>
            <a:rect l="l" t="t" r="r" b="b"/>
            <a:pathLst>
              <a:path w="830579" h="1605305" extrusionOk="0">
                <a:moveTo>
                  <a:pt x="514654" y="820603"/>
                </a:moveTo>
                <a:lnTo>
                  <a:pt x="830579" y="541091"/>
                </a:lnTo>
                <a:lnTo>
                  <a:pt x="466922" y="707251"/>
                </a:lnTo>
                <a:lnTo>
                  <a:pt x="415290" y="0"/>
                </a:lnTo>
                <a:lnTo>
                  <a:pt x="363657" y="707251"/>
                </a:lnTo>
                <a:lnTo>
                  <a:pt x="0" y="541091"/>
                </a:lnTo>
                <a:lnTo>
                  <a:pt x="315925" y="820603"/>
                </a:lnTo>
                <a:lnTo>
                  <a:pt x="0" y="1100126"/>
                </a:lnTo>
                <a:lnTo>
                  <a:pt x="366194" y="932793"/>
                </a:lnTo>
                <a:lnTo>
                  <a:pt x="415290" y="1605306"/>
                </a:lnTo>
                <a:lnTo>
                  <a:pt x="464391" y="932793"/>
                </a:lnTo>
                <a:lnTo>
                  <a:pt x="830579" y="1100126"/>
                </a:lnTo>
                <a:lnTo>
                  <a:pt x="514654" y="820603"/>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56" name="Google Shape;56;p4"/>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slide">
  <p:cSld name="Table slide">
    <p:bg>
      <p:bgPr>
        <a:solidFill>
          <a:schemeClr val="accent2"/>
        </a:solidFill>
        <a:effectLst/>
      </p:bgPr>
    </p:bg>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1069848" y="987552"/>
            <a:ext cx="10058400" cy="13716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
          <p:cNvSpPr txBox="1">
            <a:spLocks noGrp="1"/>
          </p:cNvSpPr>
          <p:nvPr>
            <p:ph type="body" idx="1"/>
          </p:nvPr>
        </p:nvSpPr>
        <p:spPr>
          <a:xfrm>
            <a:off x="1527048" y="2752344"/>
            <a:ext cx="9144000" cy="34290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accent6"/>
              </a:buClr>
              <a:buSzPts val="1800"/>
              <a:buChar char="•"/>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73" name="Google Shape;73;p6"/>
          <p:cNvCxnSpPr/>
          <p:nvPr/>
        </p:nvCxnSpPr>
        <p:spPr>
          <a:xfrm rot="10800000">
            <a:off x="336618" y="6635513"/>
            <a:ext cx="0" cy="222487"/>
          </a:xfrm>
          <a:prstGeom prst="straightConnector1">
            <a:avLst/>
          </a:prstGeom>
          <a:noFill/>
          <a:ln w="9525" cap="flat" cmpd="sng">
            <a:solidFill>
              <a:srgbClr val="E7C177"/>
            </a:solidFill>
            <a:prstDash val="solid"/>
            <a:miter lim="800000"/>
            <a:headEnd type="none" w="sm" len="sm"/>
            <a:tailEnd type="none" w="sm" len="sm"/>
          </a:ln>
        </p:spPr>
      </p:cxnSp>
      <p:cxnSp>
        <p:nvCxnSpPr>
          <p:cNvPr id="74" name="Google Shape;74;p6"/>
          <p:cNvCxnSpPr/>
          <p:nvPr/>
        </p:nvCxnSpPr>
        <p:spPr>
          <a:xfrm rot="10800000">
            <a:off x="338040" y="0"/>
            <a:ext cx="1230" cy="232661"/>
          </a:xfrm>
          <a:prstGeom prst="straightConnector1">
            <a:avLst/>
          </a:prstGeom>
          <a:noFill/>
          <a:ln w="9525" cap="flat" cmpd="sng">
            <a:solidFill>
              <a:srgbClr val="E7C177"/>
            </a:solidFill>
            <a:prstDash val="solid"/>
            <a:miter lim="800000"/>
            <a:headEnd type="none" w="sm" len="sm"/>
            <a:tailEnd type="none" w="sm" len="sm"/>
          </a:ln>
        </p:spPr>
      </p:cxnSp>
      <p:cxnSp>
        <p:nvCxnSpPr>
          <p:cNvPr id="75" name="Google Shape;75;p6"/>
          <p:cNvCxnSpPr/>
          <p:nvPr/>
        </p:nvCxnSpPr>
        <p:spPr>
          <a:xfrm rot="10800000" flipH="1">
            <a:off x="336618" y="709416"/>
            <a:ext cx="2652" cy="1463040"/>
          </a:xfrm>
          <a:prstGeom prst="straightConnector1">
            <a:avLst/>
          </a:prstGeom>
          <a:noFill/>
          <a:ln w="9525" cap="flat" cmpd="sng">
            <a:solidFill>
              <a:srgbClr val="E7C177"/>
            </a:solidFill>
            <a:prstDash val="solid"/>
            <a:miter lim="800000"/>
            <a:headEnd type="none" w="sm" len="sm"/>
            <a:tailEnd type="none" w="sm" len="sm"/>
          </a:ln>
        </p:spPr>
      </p:cxnSp>
      <p:cxnSp>
        <p:nvCxnSpPr>
          <p:cNvPr id="76" name="Google Shape;76;p6"/>
          <p:cNvCxnSpPr/>
          <p:nvPr/>
        </p:nvCxnSpPr>
        <p:spPr>
          <a:xfrm rot="10800000" flipH="1">
            <a:off x="336618" y="4668379"/>
            <a:ext cx="1710" cy="1463040"/>
          </a:xfrm>
          <a:prstGeom prst="straightConnector1">
            <a:avLst/>
          </a:prstGeom>
          <a:noFill/>
          <a:ln w="9525" cap="flat" cmpd="sng">
            <a:solidFill>
              <a:srgbClr val="E7C177"/>
            </a:solidFill>
            <a:prstDash val="solid"/>
            <a:miter lim="800000"/>
            <a:headEnd type="none" w="sm" len="sm"/>
            <a:tailEnd type="none" w="sm" len="sm"/>
          </a:ln>
        </p:spPr>
      </p:cxnSp>
      <p:sp>
        <p:nvSpPr>
          <p:cNvPr id="77" name="Google Shape;77;p6"/>
          <p:cNvSpPr/>
          <p:nvPr/>
        </p:nvSpPr>
        <p:spPr>
          <a:xfrm>
            <a:off x="11417305" y="5515367"/>
            <a:ext cx="553487" cy="1080000"/>
          </a:xfrm>
          <a:custGeom>
            <a:avLst/>
            <a:gdLst/>
            <a:ahLst/>
            <a:cxnLst/>
            <a:rect l="l" t="t" r="r" b="b"/>
            <a:pathLst>
              <a:path w="741746" h="1447342" extrusionOk="0">
                <a:moveTo>
                  <a:pt x="459609" y="739851"/>
                </a:moveTo>
                <a:lnTo>
                  <a:pt x="741746" y="487842"/>
                </a:lnTo>
                <a:lnTo>
                  <a:pt x="416982" y="637654"/>
                </a:lnTo>
                <a:lnTo>
                  <a:pt x="370873" y="0"/>
                </a:lnTo>
                <a:lnTo>
                  <a:pt x="324764" y="637654"/>
                </a:lnTo>
                <a:lnTo>
                  <a:pt x="0" y="487842"/>
                </a:lnTo>
                <a:lnTo>
                  <a:pt x="282131" y="739851"/>
                </a:lnTo>
                <a:lnTo>
                  <a:pt x="0" y="991866"/>
                </a:lnTo>
                <a:lnTo>
                  <a:pt x="327023" y="840999"/>
                </a:lnTo>
                <a:lnTo>
                  <a:pt x="370873" y="1447343"/>
                </a:lnTo>
                <a:lnTo>
                  <a:pt x="414717" y="840999"/>
                </a:lnTo>
                <a:lnTo>
                  <a:pt x="741746" y="991866"/>
                </a:lnTo>
                <a:lnTo>
                  <a:pt x="459609" y="739851"/>
                </a:lnTo>
                <a:close/>
              </a:path>
            </a:pathLst>
          </a:custGeom>
          <a:solidFill>
            <a:schemeClr val="accen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78" name="Google Shape;78;p6"/>
          <p:cNvSpPr/>
          <p:nvPr/>
        </p:nvSpPr>
        <p:spPr>
          <a:xfrm>
            <a:off x="10963629" y="5251102"/>
            <a:ext cx="453676" cy="453238"/>
          </a:xfrm>
          <a:custGeom>
            <a:avLst/>
            <a:gdLst/>
            <a:ahLst/>
            <a:cxnLst/>
            <a:rect l="l" t="t" r="r" b="b"/>
            <a:pathLst>
              <a:path w="335811" h="335487" extrusionOk="0">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79" name="Google Shape;79;p6"/>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7C1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5"/>
        </a:solidFill>
        <a:effectLst/>
      </p:bgPr>
    </p:bg>
    <p:spTree>
      <p:nvGrpSpPr>
        <p:cNvPr id="1" name="Shape 80"/>
        <p:cNvGrpSpPr/>
        <p:nvPr/>
      </p:nvGrpSpPr>
      <p:grpSpPr>
        <a:xfrm>
          <a:off x="0" y="0"/>
          <a:ext cx="0" cy="0"/>
          <a:chOff x="0" y="0"/>
          <a:chExt cx="0" cy="0"/>
        </a:xfrm>
      </p:grpSpPr>
      <p:sp>
        <p:nvSpPr>
          <p:cNvPr id="81" name="Google Shape;81;p7"/>
          <p:cNvSpPr txBox="1">
            <a:spLocks noGrp="1"/>
          </p:cNvSpPr>
          <p:nvPr>
            <p:ph type="ctrTitle"/>
          </p:nvPr>
        </p:nvSpPr>
        <p:spPr>
          <a:xfrm>
            <a:off x="1527048" y="2487168"/>
            <a:ext cx="9144000" cy="1828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accent6"/>
              </a:buClr>
              <a:buSzPts val="4800"/>
              <a:buFont typeface="Libre Baskerville"/>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7"/>
          <p:cNvSpPr txBox="1">
            <a:spLocks noGrp="1"/>
          </p:cNvSpPr>
          <p:nvPr>
            <p:ph type="subTitle" idx="1"/>
          </p:nvPr>
        </p:nvSpPr>
        <p:spPr>
          <a:xfrm>
            <a:off x="1066800" y="4736592"/>
            <a:ext cx="10058400" cy="36576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accent6"/>
              </a:buClr>
              <a:buSzPts val="2000"/>
              <a:buNone/>
              <a:defRPr sz="2000" cap="none"/>
            </a:lvl1pPr>
            <a:lvl2pPr lvl="1" algn="ctr">
              <a:lnSpc>
                <a:spcPct val="90000"/>
              </a:lnSpc>
              <a:spcBef>
                <a:spcPts val="500"/>
              </a:spcBef>
              <a:spcAft>
                <a:spcPts val="0"/>
              </a:spcAft>
              <a:buClr>
                <a:schemeClr val="accent6"/>
              </a:buClr>
              <a:buSzPts val="2000"/>
              <a:buNone/>
              <a:defRPr sz="2000"/>
            </a:lvl2pPr>
            <a:lvl3pPr lvl="2" algn="ctr">
              <a:lnSpc>
                <a:spcPct val="90000"/>
              </a:lnSpc>
              <a:spcBef>
                <a:spcPts val="500"/>
              </a:spcBef>
              <a:spcAft>
                <a:spcPts val="0"/>
              </a:spcAft>
              <a:buClr>
                <a:schemeClr val="accent6"/>
              </a:buClr>
              <a:buSzPts val="1800"/>
              <a:buNone/>
              <a:defRPr sz="1800"/>
            </a:lvl3pPr>
            <a:lvl4pPr lvl="3" algn="ctr">
              <a:lnSpc>
                <a:spcPct val="90000"/>
              </a:lnSpc>
              <a:spcBef>
                <a:spcPts val="500"/>
              </a:spcBef>
              <a:spcAft>
                <a:spcPts val="0"/>
              </a:spcAft>
              <a:buClr>
                <a:schemeClr val="accent6"/>
              </a:buClr>
              <a:buSzPts val="1600"/>
              <a:buNone/>
              <a:defRPr sz="1600"/>
            </a:lvl4pPr>
            <a:lvl5pPr lvl="4" algn="ctr">
              <a:lnSpc>
                <a:spcPct val="90000"/>
              </a:lnSpc>
              <a:spcBef>
                <a:spcPts val="500"/>
              </a:spcBef>
              <a:spcAft>
                <a:spcPts val="0"/>
              </a:spcAft>
              <a:buClr>
                <a:schemeClr val="accent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83" name="Google Shape;83;p7"/>
          <p:cNvCxnSpPr/>
          <p:nvPr/>
        </p:nvCxnSpPr>
        <p:spPr>
          <a:xfrm rot="10800000">
            <a:off x="336618" y="6635513"/>
            <a:ext cx="0" cy="222487"/>
          </a:xfrm>
          <a:prstGeom prst="straightConnector1">
            <a:avLst/>
          </a:prstGeom>
          <a:noFill/>
          <a:ln w="9525" cap="flat" cmpd="sng">
            <a:solidFill>
              <a:srgbClr val="E7C177"/>
            </a:solidFill>
            <a:prstDash val="solid"/>
            <a:miter lim="800000"/>
            <a:headEnd type="none" w="sm" len="sm"/>
            <a:tailEnd type="none" w="sm" len="sm"/>
          </a:ln>
        </p:spPr>
      </p:cxnSp>
      <p:cxnSp>
        <p:nvCxnSpPr>
          <p:cNvPr id="84" name="Google Shape;84;p7"/>
          <p:cNvCxnSpPr/>
          <p:nvPr/>
        </p:nvCxnSpPr>
        <p:spPr>
          <a:xfrm rot="10800000">
            <a:off x="338040" y="0"/>
            <a:ext cx="1230" cy="232661"/>
          </a:xfrm>
          <a:prstGeom prst="straightConnector1">
            <a:avLst/>
          </a:prstGeom>
          <a:noFill/>
          <a:ln w="9525" cap="flat" cmpd="sng">
            <a:solidFill>
              <a:srgbClr val="E7C177"/>
            </a:solidFill>
            <a:prstDash val="solid"/>
            <a:miter lim="800000"/>
            <a:headEnd type="none" w="sm" len="sm"/>
            <a:tailEnd type="none" w="sm" len="sm"/>
          </a:ln>
        </p:spPr>
      </p:cxnSp>
      <p:cxnSp>
        <p:nvCxnSpPr>
          <p:cNvPr id="85" name="Google Shape;85;p7"/>
          <p:cNvCxnSpPr/>
          <p:nvPr/>
        </p:nvCxnSpPr>
        <p:spPr>
          <a:xfrm rot="10800000" flipH="1">
            <a:off x="336618" y="709416"/>
            <a:ext cx="2652" cy="1463040"/>
          </a:xfrm>
          <a:prstGeom prst="straightConnector1">
            <a:avLst/>
          </a:prstGeom>
          <a:noFill/>
          <a:ln w="9525" cap="flat" cmpd="sng">
            <a:solidFill>
              <a:srgbClr val="E7C177"/>
            </a:solidFill>
            <a:prstDash val="solid"/>
            <a:miter lim="800000"/>
            <a:headEnd type="none" w="sm" len="sm"/>
            <a:tailEnd type="none" w="sm" len="sm"/>
          </a:ln>
        </p:spPr>
      </p:cxnSp>
      <p:cxnSp>
        <p:nvCxnSpPr>
          <p:cNvPr id="86" name="Google Shape;86;p7"/>
          <p:cNvCxnSpPr/>
          <p:nvPr/>
        </p:nvCxnSpPr>
        <p:spPr>
          <a:xfrm rot="10800000" flipH="1">
            <a:off x="336618" y="4668379"/>
            <a:ext cx="1710" cy="1463040"/>
          </a:xfrm>
          <a:prstGeom prst="straightConnector1">
            <a:avLst/>
          </a:prstGeom>
          <a:noFill/>
          <a:ln w="9525" cap="flat" cmpd="sng">
            <a:solidFill>
              <a:srgbClr val="E7C177"/>
            </a:solidFill>
            <a:prstDash val="solid"/>
            <a:miter lim="800000"/>
            <a:headEnd type="none" w="sm" len="sm"/>
            <a:tailEnd type="none" w="sm" len="sm"/>
          </a:ln>
        </p:spPr>
      </p:cxnSp>
      <p:sp>
        <p:nvSpPr>
          <p:cNvPr id="87" name="Google Shape;87;p7"/>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9" name="Google Shape;89;p7"/>
          <p:cNvSpPr/>
          <p:nvPr/>
        </p:nvSpPr>
        <p:spPr>
          <a:xfrm>
            <a:off x="1627207" y="280951"/>
            <a:ext cx="255894" cy="498974"/>
          </a:xfrm>
          <a:custGeom>
            <a:avLst/>
            <a:gdLst/>
            <a:ahLst/>
            <a:cxnLst/>
            <a:rect l="l" t="t" r="r" b="b"/>
            <a:pathLst>
              <a:path w="730205" h="1423844" extrusionOk="0">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90" name="Google Shape;90;p7"/>
          <p:cNvSpPr/>
          <p:nvPr/>
        </p:nvSpPr>
        <p:spPr>
          <a:xfrm>
            <a:off x="2579260" y="1130383"/>
            <a:ext cx="849609" cy="802741"/>
          </a:xfrm>
          <a:custGeom>
            <a:avLst/>
            <a:gdLst/>
            <a:ahLst/>
            <a:cxnLst/>
            <a:rect l="l" t="t" r="r" b="b"/>
            <a:pathLst>
              <a:path w="849609" h="802741" extrusionOk="0">
                <a:moveTo>
                  <a:pt x="849609" y="333444"/>
                </a:moveTo>
                <a:lnTo>
                  <a:pt x="519619" y="324278"/>
                </a:lnTo>
                <a:lnTo>
                  <a:pt x="578284" y="0"/>
                </a:lnTo>
                <a:lnTo>
                  <a:pt x="405509" y="280740"/>
                </a:lnTo>
                <a:lnTo>
                  <a:pt x="153483" y="67927"/>
                </a:lnTo>
                <a:lnTo>
                  <a:pt x="310627" y="357667"/>
                </a:lnTo>
                <a:lnTo>
                  <a:pt x="0" y="469298"/>
                </a:lnTo>
                <a:lnTo>
                  <a:pt x="329926" y="478297"/>
                </a:lnTo>
                <a:lnTo>
                  <a:pt x="271325" y="802742"/>
                </a:lnTo>
                <a:lnTo>
                  <a:pt x="444043" y="521835"/>
                </a:lnTo>
                <a:lnTo>
                  <a:pt x="696069" y="734648"/>
                </a:lnTo>
                <a:lnTo>
                  <a:pt x="539085" y="444845"/>
                </a:lnTo>
                <a:lnTo>
                  <a:pt x="849609" y="333444"/>
                </a:ln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91" name="Google Shape;91;p7"/>
          <p:cNvSpPr/>
          <p:nvPr/>
        </p:nvSpPr>
        <p:spPr>
          <a:xfrm>
            <a:off x="8959437" y="5012532"/>
            <a:ext cx="805973" cy="805450"/>
          </a:xfrm>
          <a:custGeom>
            <a:avLst/>
            <a:gdLst/>
            <a:ahLst/>
            <a:cxnLst/>
            <a:rect l="l" t="t" r="r" b="b"/>
            <a:pathLst>
              <a:path w="689950" h="689502" extrusionOk="0">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92" name="Google Shape;92;p7"/>
          <p:cNvSpPr/>
          <p:nvPr/>
        </p:nvSpPr>
        <p:spPr>
          <a:xfrm>
            <a:off x="10631418" y="5319008"/>
            <a:ext cx="255894" cy="498974"/>
          </a:xfrm>
          <a:custGeom>
            <a:avLst/>
            <a:gdLst/>
            <a:ahLst/>
            <a:cxnLst/>
            <a:rect l="l" t="t" r="r" b="b"/>
            <a:pathLst>
              <a:path w="730205" h="1423844" extrusionOk="0">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93" name="Google Shape;93;p7"/>
          <p:cNvSpPr/>
          <p:nvPr/>
        </p:nvSpPr>
        <p:spPr>
          <a:xfrm>
            <a:off x="10631418" y="5116807"/>
            <a:ext cx="1013711" cy="1362716"/>
          </a:xfrm>
          <a:custGeom>
            <a:avLst/>
            <a:gdLst/>
            <a:ahLst/>
            <a:cxnLst/>
            <a:rect l="l" t="t" r="r" b="b"/>
            <a:pathLst>
              <a:path w="1310936" h="1762272" extrusionOk="0">
                <a:moveTo>
                  <a:pt x="347203" y="1634454"/>
                </a:moveTo>
                <a:cubicBezTo>
                  <a:pt x="821006" y="1512566"/>
                  <a:pt x="1106241" y="1029841"/>
                  <a:pt x="984299" y="556258"/>
                </a:cubicBezTo>
                <a:cubicBezTo>
                  <a:pt x="920686" y="309209"/>
                  <a:pt x="758838" y="113450"/>
                  <a:pt x="551297" y="0"/>
                </a:cubicBezTo>
                <a:cubicBezTo>
                  <a:pt x="894453" y="49585"/>
                  <a:pt x="1190949" y="299322"/>
                  <a:pt x="1282765" y="655919"/>
                </a:cubicBezTo>
                <a:cubicBezTo>
                  <a:pt x="1404707" y="1129508"/>
                  <a:pt x="1119471" y="1612226"/>
                  <a:pt x="645675" y="1734114"/>
                </a:cubicBezTo>
                <a:cubicBezTo>
                  <a:pt x="419034" y="1792418"/>
                  <a:pt x="190309" y="1757597"/>
                  <a:pt x="0" y="1653564"/>
                </a:cubicBezTo>
                <a:cubicBezTo>
                  <a:pt x="112574" y="1669836"/>
                  <a:pt x="230169" y="1664561"/>
                  <a:pt x="347203" y="1634454"/>
                </a:cubicBez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94" name="Google Shape;94;p7"/>
          <p:cNvSpPr/>
          <p:nvPr/>
        </p:nvSpPr>
        <p:spPr>
          <a:xfrm>
            <a:off x="1319872" y="1336714"/>
            <a:ext cx="278786" cy="259527"/>
          </a:xfrm>
          <a:custGeom>
            <a:avLst/>
            <a:gdLst/>
            <a:ahLst/>
            <a:cxnLst/>
            <a:rect l="l" t="t" r="r" b="b"/>
            <a:pathLst>
              <a:path w="278786" h="259527" extrusionOk="0">
                <a:moveTo>
                  <a:pt x="171359" y="105801"/>
                </a:moveTo>
                <a:lnTo>
                  <a:pt x="194980" y="0"/>
                </a:lnTo>
                <a:lnTo>
                  <a:pt x="134787" y="89859"/>
                </a:lnTo>
                <a:lnTo>
                  <a:pt x="55491" y="16522"/>
                </a:lnTo>
                <a:lnTo>
                  <a:pt x="102815" y="113918"/>
                </a:lnTo>
                <a:lnTo>
                  <a:pt x="0" y="146286"/>
                </a:lnTo>
                <a:lnTo>
                  <a:pt x="107428" y="153727"/>
                </a:lnTo>
                <a:lnTo>
                  <a:pt x="83902" y="259528"/>
                </a:lnTo>
                <a:lnTo>
                  <a:pt x="144095" y="169669"/>
                </a:lnTo>
                <a:lnTo>
                  <a:pt x="223296" y="243007"/>
                </a:lnTo>
                <a:lnTo>
                  <a:pt x="176067" y="145610"/>
                </a:lnTo>
                <a:lnTo>
                  <a:pt x="278787" y="113241"/>
                </a:lnTo>
                <a:lnTo>
                  <a:pt x="171359" y="105801"/>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95" name="Google Shape;95;p7"/>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7C1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am x4">
  <p:cSld name="Team x4">
    <p:spTree>
      <p:nvGrpSpPr>
        <p:cNvPr id="1" name="Shape 96"/>
        <p:cNvGrpSpPr/>
        <p:nvPr/>
      </p:nvGrpSpPr>
      <p:grpSpPr>
        <a:xfrm>
          <a:off x="0" y="0"/>
          <a:ext cx="0" cy="0"/>
          <a:chOff x="0" y="0"/>
          <a:chExt cx="0" cy="0"/>
        </a:xfrm>
      </p:grpSpPr>
      <p:sp>
        <p:nvSpPr>
          <p:cNvPr id="97" name="Google Shape;97;p8"/>
          <p:cNvSpPr txBox="1">
            <a:spLocks noGrp="1"/>
          </p:cNvSpPr>
          <p:nvPr>
            <p:ph type="title"/>
          </p:nvPr>
        </p:nvSpPr>
        <p:spPr>
          <a:xfrm>
            <a:off x="1069848" y="987552"/>
            <a:ext cx="10058400" cy="6858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9" name="Google Shape;99;p8"/>
          <p:cNvSpPr>
            <a:spLocks noGrp="1"/>
          </p:cNvSpPr>
          <p:nvPr>
            <p:ph type="pic" idx="2"/>
          </p:nvPr>
        </p:nvSpPr>
        <p:spPr>
          <a:xfrm>
            <a:off x="1302191" y="2249397"/>
            <a:ext cx="1827479" cy="1828800"/>
          </a:xfrm>
          <a:prstGeom prst="ellipse">
            <a:avLst/>
          </a:prstGeom>
          <a:noFill/>
          <a:ln>
            <a:noFill/>
          </a:ln>
        </p:spPr>
      </p:sp>
      <p:sp>
        <p:nvSpPr>
          <p:cNvPr id="100" name="Google Shape;100;p8"/>
          <p:cNvSpPr>
            <a:spLocks noGrp="1"/>
          </p:cNvSpPr>
          <p:nvPr>
            <p:ph type="pic" idx="3"/>
          </p:nvPr>
        </p:nvSpPr>
        <p:spPr>
          <a:xfrm>
            <a:off x="3884998" y="2249397"/>
            <a:ext cx="1827479" cy="1828800"/>
          </a:xfrm>
          <a:prstGeom prst="ellipse">
            <a:avLst/>
          </a:prstGeom>
          <a:noFill/>
          <a:ln>
            <a:noFill/>
          </a:ln>
        </p:spPr>
      </p:sp>
      <p:sp>
        <p:nvSpPr>
          <p:cNvPr id="101" name="Google Shape;101;p8"/>
          <p:cNvSpPr>
            <a:spLocks noGrp="1"/>
          </p:cNvSpPr>
          <p:nvPr>
            <p:ph type="pic" idx="4"/>
          </p:nvPr>
        </p:nvSpPr>
        <p:spPr>
          <a:xfrm>
            <a:off x="6467805" y="2249397"/>
            <a:ext cx="1827479" cy="1828800"/>
          </a:xfrm>
          <a:prstGeom prst="ellipse">
            <a:avLst/>
          </a:prstGeom>
          <a:noFill/>
          <a:ln>
            <a:noFill/>
          </a:ln>
        </p:spPr>
      </p:sp>
      <p:sp>
        <p:nvSpPr>
          <p:cNvPr id="102" name="Google Shape;102;p8"/>
          <p:cNvSpPr>
            <a:spLocks noGrp="1"/>
          </p:cNvSpPr>
          <p:nvPr>
            <p:ph type="pic" idx="5"/>
          </p:nvPr>
        </p:nvSpPr>
        <p:spPr>
          <a:xfrm>
            <a:off x="9050611" y="2249397"/>
            <a:ext cx="1827479" cy="1828800"/>
          </a:xfrm>
          <a:prstGeom prst="ellipse">
            <a:avLst/>
          </a:prstGeom>
          <a:noFill/>
          <a:ln>
            <a:noFill/>
          </a:ln>
        </p:spPr>
      </p:sp>
      <p:sp>
        <p:nvSpPr>
          <p:cNvPr id="103" name="Google Shape;103;p8"/>
          <p:cNvSpPr txBox="1">
            <a:spLocks noGrp="1"/>
          </p:cNvSpPr>
          <p:nvPr>
            <p:ph type="body" idx="1"/>
          </p:nvPr>
        </p:nvSpPr>
        <p:spPr>
          <a:xfrm>
            <a:off x="1298448" y="4398264"/>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8"/>
          <p:cNvSpPr txBox="1">
            <a:spLocks noGrp="1"/>
          </p:cNvSpPr>
          <p:nvPr>
            <p:ph type="body" idx="6"/>
          </p:nvPr>
        </p:nvSpPr>
        <p:spPr>
          <a:xfrm>
            <a:off x="1298448" y="4672584"/>
            <a:ext cx="1828800" cy="2286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8"/>
          <p:cNvSpPr txBox="1">
            <a:spLocks noGrp="1"/>
          </p:cNvSpPr>
          <p:nvPr>
            <p:ph type="body" idx="7"/>
          </p:nvPr>
        </p:nvSpPr>
        <p:spPr>
          <a:xfrm>
            <a:off x="3886200" y="4398264"/>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8"/>
          <p:cNvSpPr txBox="1">
            <a:spLocks noGrp="1"/>
          </p:cNvSpPr>
          <p:nvPr>
            <p:ph type="body" idx="8"/>
          </p:nvPr>
        </p:nvSpPr>
        <p:spPr>
          <a:xfrm>
            <a:off x="3886200" y="4672584"/>
            <a:ext cx="1828800" cy="2286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8"/>
          <p:cNvSpPr txBox="1">
            <a:spLocks noGrp="1"/>
          </p:cNvSpPr>
          <p:nvPr>
            <p:ph type="body" idx="9"/>
          </p:nvPr>
        </p:nvSpPr>
        <p:spPr>
          <a:xfrm>
            <a:off x="6464808" y="4398264"/>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8"/>
          <p:cNvSpPr txBox="1">
            <a:spLocks noGrp="1"/>
          </p:cNvSpPr>
          <p:nvPr>
            <p:ph type="body" idx="13"/>
          </p:nvPr>
        </p:nvSpPr>
        <p:spPr>
          <a:xfrm>
            <a:off x="6464808" y="4672584"/>
            <a:ext cx="1828800" cy="2286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8"/>
          <p:cNvSpPr txBox="1">
            <a:spLocks noGrp="1"/>
          </p:cNvSpPr>
          <p:nvPr>
            <p:ph type="body" idx="14"/>
          </p:nvPr>
        </p:nvSpPr>
        <p:spPr>
          <a:xfrm>
            <a:off x="9052560" y="4398264"/>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8"/>
          <p:cNvSpPr txBox="1">
            <a:spLocks noGrp="1"/>
          </p:cNvSpPr>
          <p:nvPr>
            <p:ph type="body" idx="15"/>
          </p:nvPr>
        </p:nvSpPr>
        <p:spPr>
          <a:xfrm>
            <a:off x="9052560" y="4672584"/>
            <a:ext cx="1828800" cy="2286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8"/>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8"/>
          <p:cNvSpPr/>
          <p:nvPr/>
        </p:nvSpPr>
        <p:spPr>
          <a:xfrm>
            <a:off x="1149063" y="2097622"/>
            <a:ext cx="2133734" cy="213235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13" name="Google Shape;113;p8"/>
          <p:cNvSpPr/>
          <p:nvPr/>
        </p:nvSpPr>
        <p:spPr>
          <a:xfrm>
            <a:off x="6314677" y="2097622"/>
            <a:ext cx="2133734" cy="2132350"/>
          </a:xfrm>
          <a:custGeom>
            <a:avLst/>
            <a:gdLst/>
            <a:ahLst/>
            <a:cxnLst/>
            <a:rect l="l" t="t" r="r" b="b"/>
            <a:pathLst>
              <a:path w="2133734" h="2132350" extrusionOk="0">
                <a:moveTo>
                  <a:pt x="1066868" y="2119582"/>
                </a:moveTo>
                <a:cubicBezTo>
                  <a:pt x="1649045" y="2119582"/>
                  <a:pt x="2120958" y="1647956"/>
                  <a:pt x="2120958" y="1066175"/>
                </a:cubicBezTo>
                <a:cubicBezTo>
                  <a:pt x="2120958" y="484395"/>
                  <a:pt x="1649045" y="12769"/>
                  <a:pt x="1066868" y="12769"/>
                </a:cubicBezTo>
                <a:cubicBezTo>
                  <a:pt x="484709" y="12769"/>
                  <a:pt x="12777" y="484395"/>
                  <a:pt x="12777" y="1066175"/>
                </a:cubicBezTo>
                <a:cubicBezTo>
                  <a:pt x="12777" y="1647956"/>
                  <a:pt x="484709" y="2119582"/>
                  <a:pt x="1066868" y="2119582"/>
                </a:cubicBezTo>
                <a:close/>
                <a:moveTo>
                  <a:pt x="1066868" y="2132351"/>
                </a:moveTo>
                <a:cubicBezTo>
                  <a:pt x="1656072" y="2132351"/>
                  <a:pt x="2133735" y="1655011"/>
                  <a:pt x="2133735" y="1066175"/>
                </a:cubicBezTo>
                <a:cubicBezTo>
                  <a:pt x="2133735" y="477340"/>
                  <a:pt x="1656072" y="0"/>
                  <a:pt x="1066868" y="0"/>
                </a:cubicBezTo>
                <a:cubicBezTo>
                  <a:pt x="477650" y="0"/>
                  <a:pt x="0" y="477340"/>
                  <a:pt x="0" y="1066175"/>
                </a:cubicBezTo>
                <a:cubicBezTo>
                  <a:pt x="0" y="1655011"/>
                  <a:pt x="477650"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14" name="Google Shape;114;p8"/>
          <p:cNvSpPr/>
          <p:nvPr/>
        </p:nvSpPr>
        <p:spPr>
          <a:xfrm>
            <a:off x="3731870" y="2097622"/>
            <a:ext cx="2133734" cy="213235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0" y="0"/>
                  <a:pt x="0" y="477340"/>
                  <a:pt x="0" y="1066175"/>
                </a:cubicBezTo>
                <a:cubicBezTo>
                  <a:pt x="0" y="1655011"/>
                  <a:pt x="477650"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15" name="Google Shape;115;p8"/>
          <p:cNvSpPr/>
          <p:nvPr/>
        </p:nvSpPr>
        <p:spPr>
          <a:xfrm>
            <a:off x="8897483" y="2097622"/>
            <a:ext cx="2133734" cy="2132350"/>
          </a:xfrm>
          <a:custGeom>
            <a:avLst/>
            <a:gdLst/>
            <a:ahLst/>
            <a:cxnLst/>
            <a:rect l="l" t="t" r="r" b="b"/>
            <a:pathLst>
              <a:path w="2133734" h="2132350" extrusionOk="0">
                <a:moveTo>
                  <a:pt x="1066868" y="2119582"/>
                </a:moveTo>
                <a:cubicBezTo>
                  <a:pt x="1649045" y="2119582"/>
                  <a:pt x="2120958" y="1647956"/>
                  <a:pt x="2120958" y="1066175"/>
                </a:cubicBezTo>
                <a:cubicBezTo>
                  <a:pt x="2120958" y="484395"/>
                  <a:pt x="1649045" y="12769"/>
                  <a:pt x="1066868" y="12769"/>
                </a:cubicBezTo>
                <a:cubicBezTo>
                  <a:pt x="484690" y="12769"/>
                  <a:pt x="12777" y="484395"/>
                  <a:pt x="12777" y="1066175"/>
                </a:cubicBezTo>
                <a:cubicBezTo>
                  <a:pt x="12777" y="1647956"/>
                  <a:pt x="484690" y="2119582"/>
                  <a:pt x="1066868" y="2119582"/>
                </a:cubicBezTo>
                <a:close/>
                <a:moveTo>
                  <a:pt x="1066868" y="2132351"/>
                </a:moveTo>
                <a:cubicBezTo>
                  <a:pt x="1656072" y="2132351"/>
                  <a:pt x="2133735" y="1655011"/>
                  <a:pt x="2133735" y="1066175"/>
                </a:cubicBezTo>
                <a:cubicBezTo>
                  <a:pt x="2133735" y="477340"/>
                  <a:pt x="1656072" y="0"/>
                  <a:pt x="1066868" y="0"/>
                </a:cubicBezTo>
                <a:cubicBezTo>
                  <a:pt x="477663" y="0"/>
                  <a:pt x="0" y="477340"/>
                  <a:pt x="0" y="1066175"/>
                </a:cubicBezTo>
                <a:cubicBezTo>
                  <a:pt x="0" y="1655011"/>
                  <a:pt x="47766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16" name="Google Shape;116;p8"/>
          <p:cNvSpPr/>
          <p:nvPr/>
        </p:nvSpPr>
        <p:spPr>
          <a:xfrm>
            <a:off x="737065" y="5909040"/>
            <a:ext cx="421636" cy="421362"/>
          </a:xfrm>
          <a:custGeom>
            <a:avLst/>
            <a:gdLst/>
            <a:ahLst/>
            <a:cxnLst/>
            <a:rect l="l" t="t" r="r" b="b"/>
            <a:pathLst>
              <a:path w="421636" h="421362" extrusionOk="0">
                <a:moveTo>
                  <a:pt x="245801" y="135800"/>
                </a:moveTo>
                <a:lnTo>
                  <a:pt x="212754" y="0"/>
                </a:lnTo>
                <a:lnTo>
                  <a:pt x="177458" y="135302"/>
                </a:lnTo>
                <a:cubicBezTo>
                  <a:pt x="172219" y="155489"/>
                  <a:pt x="156261" y="171061"/>
                  <a:pt x="136054" y="175919"/>
                </a:cubicBezTo>
                <a:lnTo>
                  <a:pt x="0" y="208811"/>
                </a:lnTo>
                <a:lnTo>
                  <a:pt x="135435" y="244071"/>
                </a:lnTo>
                <a:cubicBezTo>
                  <a:pt x="155635" y="249306"/>
                  <a:pt x="171223" y="265254"/>
                  <a:pt x="176084" y="285435"/>
                </a:cubicBezTo>
                <a:lnTo>
                  <a:pt x="209010" y="421363"/>
                </a:lnTo>
                <a:lnTo>
                  <a:pt x="244300" y="286061"/>
                </a:lnTo>
                <a:cubicBezTo>
                  <a:pt x="249538" y="265874"/>
                  <a:pt x="265503" y="250302"/>
                  <a:pt x="285703" y="245444"/>
                </a:cubicBezTo>
                <a:lnTo>
                  <a:pt x="421636" y="212552"/>
                </a:lnTo>
                <a:lnTo>
                  <a:pt x="286202" y="177292"/>
                </a:lnTo>
                <a:cubicBezTo>
                  <a:pt x="266378" y="171935"/>
                  <a:pt x="250663" y="155987"/>
                  <a:pt x="245801" y="135800"/>
                </a:cubicBezTo>
                <a:close/>
              </a:path>
            </a:pathLst>
          </a:custGeom>
          <a:solidFill>
            <a:schemeClr val="accent1">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17" name="Google Shape;117;p8"/>
          <p:cNvSpPr/>
          <p:nvPr/>
        </p:nvSpPr>
        <p:spPr>
          <a:xfrm>
            <a:off x="11214213" y="749254"/>
            <a:ext cx="606901" cy="606507"/>
          </a:xfrm>
          <a:custGeom>
            <a:avLst/>
            <a:gdLst/>
            <a:ahLst/>
            <a:cxnLst/>
            <a:rect l="l" t="t" r="r" b="b"/>
            <a:pathLst>
              <a:path w="689950" h="689502" extrusionOk="0">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18" name="Google Shape;118;p8"/>
          <p:cNvSpPr/>
          <p:nvPr/>
        </p:nvSpPr>
        <p:spPr>
          <a:xfrm>
            <a:off x="11686477" y="1401897"/>
            <a:ext cx="281090" cy="261755"/>
          </a:xfrm>
          <a:custGeom>
            <a:avLst/>
            <a:gdLst/>
            <a:ahLst/>
            <a:cxnLst/>
            <a:rect l="l" t="t" r="r" b="b"/>
            <a:pathLst>
              <a:path w="281090" h="261755" extrusionOk="0">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19" name="Google Shape;119;p8"/>
          <p:cNvSpPr/>
          <p:nvPr/>
        </p:nvSpPr>
        <p:spPr>
          <a:xfrm>
            <a:off x="1455763" y="6248365"/>
            <a:ext cx="549405" cy="609635"/>
          </a:xfrm>
          <a:custGeom>
            <a:avLst/>
            <a:gdLst/>
            <a:ahLst/>
            <a:cxnLst/>
            <a:rect l="l" t="t" r="r" b="b"/>
            <a:pathLst>
              <a:path w="549405" h="609635" extrusionOk="0">
                <a:moveTo>
                  <a:pt x="274702" y="0"/>
                </a:moveTo>
                <a:lnTo>
                  <a:pt x="308855" y="469730"/>
                </a:lnTo>
                <a:lnTo>
                  <a:pt x="549405" y="359371"/>
                </a:lnTo>
                <a:lnTo>
                  <a:pt x="340433" y="545007"/>
                </a:lnTo>
                <a:lnTo>
                  <a:pt x="413180" y="609635"/>
                </a:lnTo>
                <a:lnTo>
                  <a:pt x="136225" y="609635"/>
                </a:lnTo>
                <a:lnTo>
                  <a:pt x="208972" y="545007"/>
                </a:lnTo>
                <a:lnTo>
                  <a:pt x="0" y="359371"/>
                </a:lnTo>
                <a:lnTo>
                  <a:pt x="240550" y="469730"/>
                </a:lnTo>
                <a:close/>
              </a:path>
            </a:pathLst>
          </a:custGeom>
          <a:solidFill>
            <a:schemeClr val="accent1">
              <a:alpha val="8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cxnSp>
        <p:nvCxnSpPr>
          <p:cNvPr id="120" name="Google Shape;120;p8"/>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121" name="Google Shape;121;p8"/>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cxnSp>
        <p:nvCxnSpPr>
          <p:cNvPr id="122" name="Google Shape;122;p8"/>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123" name="Google Shape;123;p8"/>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sp>
        <p:nvSpPr>
          <p:cNvPr id="124" name="Google Shape;124;p8"/>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am x8">
  <p:cSld name="Team x8">
    <p:bg>
      <p:bgPr>
        <a:solidFill>
          <a:schemeClr val="accent2"/>
        </a:solidFill>
        <a:effectLst/>
      </p:bgPr>
    </p:bg>
    <p:spTree>
      <p:nvGrpSpPr>
        <p:cNvPr id="1" name="Shape 125"/>
        <p:cNvGrpSpPr/>
        <p:nvPr/>
      </p:nvGrpSpPr>
      <p:grpSpPr>
        <a:xfrm>
          <a:off x="0" y="0"/>
          <a:ext cx="0" cy="0"/>
          <a:chOff x="0" y="0"/>
          <a:chExt cx="0" cy="0"/>
        </a:xfrm>
      </p:grpSpPr>
      <p:sp>
        <p:nvSpPr>
          <p:cNvPr id="126" name="Google Shape;126;p9"/>
          <p:cNvSpPr txBox="1">
            <a:spLocks noGrp="1"/>
          </p:cNvSpPr>
          <p:nvPr>
            <p:ph type="title"/>
          </p:nvPr>
        </p:nvSpPr>
        <p:spPr>
          <a:xfrm>
            <a:off x="1069848" y="987552"/>
            <a:ext cx="10058400" cy="6858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9"/>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28" name="Google Shape;128;p9"/>
          <p:cNvSpPr>
            <a:spLocks noGrp="1"/>
          </p:cNvSpPr>
          <p:nvPr>
            <p:ph type="pic" idx="2"/>
          </p:nvPr>
        </p:nvSpPr>
        <p:spPr>
          <a:xfrm>
            <a:off x="1658168" y="2164490"/>
            <a:ext cx="1143000" cy="1143826"/>
          </a:xfrm>
          <a:prstGeom prst="ellipse">
            <a:avLst/>
          </a:prstGeom>
          <a:noFill/>
          <a:ln>
            <a:noFill/>
          </a:ln>
        </p:spPr>
      </p:sp>
      <p:sp>
        <p:nvSpPr>
          <p:cNvPr id="129" name="Google Shape;129;p9"/>
          <p:cNvSpPr>
            <a:spLocks noGrp="1"/>
          </p:cNvSpPr>
          <p:nvPr>
            <p:ph type="pic" idx="3"/>
          </p:nvPr>
        </p:nvSpPr>
        <p:spPr>
          <a:xfrm>
            <a:off x="4238870" y="2164490"/>
            <a:ext cx="1143000" cy="1143826"/>
          </a:xfrm>
          <a:prstGeom prst="ellipse">
            <a:avLst/>
          </a:prstGeom>
          <a:noFill/>
          <a:ln>
            <a:noFill/>
          </a:ln>
        </p:spPr>
      </p:sp>
      <p:sp>
        <p:nvSpPr>
          <p:cNvPr id="130" name="Google Shape;130;p9"/>
          <p:cNvSpPr>
            <a:spLocks noGrp="1"/>
          </p:cNvSpPr>
          <p:nvPr>
            <p:ph type="pic" idx="4"/>
          </p:nvPr>
        </p:nvSpPr>
        <p:spPr>
          <a:xfrm>
            <a:off x="6819572" y="2164490"/>
            <a:ext cx="1143000" cy="1143826"/>
          </a:xfrm>
          <a:prstGeom prst="ellipse">
            <a:avLst/>
          </a:prstGeom>
          <a:noFill/>
          <a:ln>
            <a:noFill/>
          </a:ln>
        </p:spPr>
      </p:sp>
      <p:sp>
        <p:nvSpPr>
          <p:cNvPr id="131" name="Google Shape;131;p9"/>
          <p:cNvSpPr>
            <a:spLocks noGrp="1"/>
          </p:cNvSpPr>
          <p:nvPr>
            <p:ph type="pic" idx="5"/>
          </p:nvPr>
        </p:nvSpPr>
        <p:spPr>
          <a:xfrm>
            <a:off x="9400275" y="2164490"/>
            <a:ext cx="1143000" cy="1143826"/>
          </a:xfrm>
          <a:prstGeom prst="ellipse">
            <a:avLst/>
          </a:prstGeom>
          <a:noFill/>
          <a:ln>
            <a:noFill/>
          </a:ln>
        </p:spPr>
      </p:sp>
      <p:sp>
        <p:nvSpPr>
          <p:cNvPr id="132" name="Google Shape;132;p9"/>
          <p:cNvSpPr txBox="1">
            <a:spLocks noGrp="1"/>
          </p:cNvSpPr>
          <p:nvPr>
            <p:ph type="body" idx="1"/>
          </p:nvPr>
        </p:nvSpPr>
        <p:spPr>
          <a:xfrm>
            <a:off x="1316736" y="3575304"/>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9"/>
          <p:cNvSpPr txBox="1">
            <a:spLocks noGrp="1"/>
          </p:cNvSpPr>
          <p:nvPr>
            <p:ph type="body" idx="6"/>
          </p:nvPr>
        </p:nvSpPr>
        <p:spPr>
          <a:xfrm>
            <a:off x="1316736" y="3840480"/>
            <a:ext cx="1828800" cy="228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9"/>
          <p:cNvSpPr txBox="1">
            <a:spLocks noGrp="1"/>
          </p:cNvSpPr>
          <p:nvPr>
            <p:ph type="body" idx="7"/>
          </p:nvPr>
        </p:nvSpPr>
        <p:spPr>
          <a:xfrm>
            <a:off x="3895344" y="3575304"/>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9"/>
          <p:cNvSpPr txBox="1">
            <a:spLocks noGrp="1"/>
          </p:cNvSpPr>
          <p:nvPr>
            <p:ph type="body" idx="8"/>
          </p:nvPr>
        </p:nvSpPr>
        <p:spPr>
          <a:xfrm>
            <a:off x="3895344" y="3840480"/>
            <a:ext cx="1828800" cy="228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9"/>
          <p:cNvSpPr txBox="1">
            <a:spLocks noGrp="1"/>
          </p:cNvSpPr>
          <p:nvPr>
            <p:ph type="body" idx="9"/>
          </p:nvPr>
        </p:nvSpPr>
        <p:spPr>
          <a:xfrm>
            <a:off x="6473952" y="3575304"/>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9"/>
          <p:cNvSpPr txBox="1">
            <a:spLocks noGrp="1"/>
          </p:cNvSpPr>
          <p:nvPr>
            <p:ph type="body" idx="13"/>
          </p:nvPr>
        </p:nvSpPr>
        <p:spPr>
          <a:xfrm>
            <a:off x="6473952" y="3840480"/>
            <a:ext cx="1828800" cy="228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9"/>
          <p:cNvSpPr txBox="1">
            <a:spLocks noGrp="1"/>
          </p:cNvSpPr>
          <p:nvPr>
            <p:ph type="body" idx="14"/>
          </p:nvPr>
        </p:nvSpPr>
        <p:spPr>
          <a:xfrm>
            <a:off x="9061704" y="3575304"/>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9"/>
          <p:cNvSpPr txBox="1">
            <a:spLocks noGrp="1"/>
          </p:cNvSpPr>
          <p:nvPr>
            <p:ph type="body" idx="15"/>
          </p:nvPr>
        </p:nvSpPr>
        <p:spPr>
          <a:xfrm>
            <a:off x="9061704" y="3840480"/>
            <a:ext cx="1828800" cy="228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9"/>
          <p:cNvSpPr>
            <a:spLocks noGrp="1"/>
          </p:cNvSpPr>
          <p:nvPr>
            <p:ph type="pic" idx="16"/>
          </p:nvPr>
        </p:nvSpPr>
        <p:spPr>
          <a:xfrm>
            <a:off x="1658168" y="4480577"/>
            <a:ext cx="1143000" cy="1143826"/>
          </a:xfrm>
          <a:prstGeom prst="ellipse">
            <a:avLst/>
          </a:prstGeom>
          <a:noFill/>
          <a:ln>
            <a:noFill/>
          </a:ln>
        </p:spPr>
      </p:sp>
      <p:sp>
        <p:nvSpPr>
          <p:cNvPr id="141" name="Google Shape;141;p9"/>
          <p:cNvSpPr>
            <a:spLocks noGrp="1"/>
          </p:cNvSpPr>
          <p:nvPr>
            <p:ph type="pic" idx="17"/>
          </p:nvPr>
        </p:nvSpPr>
        <p:spPr>
          <a:xfrm>
            <a:off x="4238870" y="4480577"/>
            <a:ext cx="1143000" cy="1143826"/>
          </a:xfrm>
          <a:prstGeom prst="ellipse">
            <a:avLst/>
          </a:prstGeom>
          <a:noFill/>
          <a:ln>
            <a:noFill/>
          </a:ln>
        </p:spPr>
      </p:sp>
      <p:sp>
        <p:nvSpPr>
          <p:cNvPr id="142" name="Google Shape;142;p9"/>
          <p:cNvSpPr>
            <a:spLocks noGrp="1"/>
          </p:cNvSpPr>
          <p:nvPr>
            <p:ph type="pic" idx="18"/>
          </p:nvPr>
        </p:nvSpPr>
        <p:spPr>
          <a:xfrm>
            <a:off x="6819572" y="4480577"/>
            <a:ext cx="1143000" cy="1143826"/>
          </a:xfrm>
          <a:prstGeom prst="ellipse">
            <a:avLst/>
          </a:prstGeom>
          <a:noFill/>
          <a:ln>
            <a:noFill/>
          </a:ln>
        </p:spPr>
      </p:sp>
      <p:sp>
        <p:nvSpPr>
          <p:cNvPr id="143" name="Google Shape;143;p9"/>
          <p:cNvSpPr>
            <a:spLocks noGrp="1"/>
          </p:cNvSpPr>
          <p:nvPr>
            <p:ph type="pic" idx="19"/>
          </p:nvPr>
        </p:nvSpPr>
        <p:spPr>
          <a:xfrm>
            <a:off x="9400275" y="4480577"/>
            <a:ext cx="1143000" cy="1143826"/>
          </a:xfrm>
          <a:prstGeom prst="ellipse">
            <a:avLst/>
          </a:prstGeom>
          <a:noFill/>
          <a:ln>
            <a:noFill/>
          </a:ln>
        </p:spPr>
      </p:sp>
      <p:sp>
        <p:nvSpPr>
          <p:cNvPr id="144" name="Google Shape;144;p9"/>
          <p:cNvSpPr txBox="1">
            <a:spLocks noGrp="1"/>
          </p:cNvSpPr>
          <p:nvPr>
            <p:ph type="body" idx="20"/>
          </p:nvPr>
        </p:nvSpPr>
        <p:spPr>
          <a:xfrm>
            <a:off x="1316736" y="5852160"/>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9"/>
          <p:cNvSpPr txBox="1">
            <a:spLocks noGrp="1"/>
          </p:cNvSpPr>
          <p:nvPr>
            <p:ph type="body" idx="21"/>
          </p:nvPr>
        </p:nvSpPr>
        <p:spPr>
          <a:xfrm>
            <a:off x="1316736" y="6117336"/>
            <a:ext cx="1828800" cy="228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9"/>
          <p:cNvSpPr txBox="1">
            <a:spLocks noGrp="1"/>
          </p:cNvSpPr>
          <p:nvPr>
            <p:ph type="body" idx="22"/>
          </p:nvPr>
        </p:nvSpPr>
        <p:spPr>
          <a:xfrm>
            <a:off x="3895344" y="5852160"/>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9"/>
          <p:cNvSpPr txBox="1">
            <a:spLocks noGrp="1"/>
          </p:cNvSpPr>
          <p:nvPr>
            <p:ph type="body" idx="23"/>
          </p:nvPr>
        </p:nvSpPr>
        <p:spPr>
          <a:xfrm>
            <a:off x="3895344" y="6117336"/>
            <a:ext cx="1828800" cy="228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9"/>
          <p:cNvSpPr txBox="1">
            <a:spLocks noGrp="1"/>
          </p:cNvSpPr>
          <p:nvPr>
            <p:ph type="body" idx="24"/>
          </p:nvPr>
        </p:nvSpPr>
        <p:spPr>
          <a:xfrm>
            <a:off x="6473952" y="5852160"/>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9"/>
          <p:cNvSpPr txBox="1">
            <a:spLocks noGrp="1"/>
          </p:cNvSpPr>
          <p:nvPr>
            <p:ph type="body" idx="25"/>
          </p:nvPr>
        </p:nvSpPr>
        <p:spPr>
          <a:xfrm>
            <a:off x="6473952" y="6117336"/>
            <a:ext cx="1828800" cy="228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9"/>
          <p:cNvSpPr txBox="1">
            <a:spLocks noGrp="1"/>
          </p:cNvSpPr>
          <p:nvPr>
            <p:ph type="body" idx="26"/>
          </p:nvPr>
        </p:nvSpPr>
        <p:spPr>
          <a:xfrm>
            <a:off x="9061704" y="5852160"/>
            <a:ext cx="1828800" cy="228600"/>
          </a:xfrm>
          <a:prstGeom prst="rect">
            <a:avLst/>
          </a:prstGeom>
          <a:noFill/>
          <a:ln>
            <a:noFill/>
          </a:ln>
        </p:spPr>
        <p:txBody>
          <a:bodyPr spcFirstLastPara="1" wrap="square" lIns="0" tIns="0" rIns="0" bIns="0" anchor="t" anchorCtr="0">
            <a:noAutofit/>
          </a:bodyPr>
          <a:lstStyle>
            <a:lvl1pPr marL="457200" lvl="0" indent="-228600" algn="ctr">
              <a:lnSpc>
                <a:spcPct val="128571"/>
              </a:lnSpc>
              <a:spcBef>
                <a:spcPts val="0"/>
              </a:spcBef>
              <a:spcAft>
                <a:spcPts val="0"/>
              </a:spcAft>
              <a:buClr>
                <a:schemeClr val="accent6"/>
              </a:buClr>
              <a:buSzPts val="1400"/>
              <a:buNone/>
              <a:defRPr sz="1400" b="0" i="0" cap="none">
                <a:solidFill>
                  <a:schemeClr val="accent6"/>
                </a:solidFill>
                <a:latin typeface="Libre Baskerville"/>
                <a:ea typeface="Libre Baskerville"/>
                <a:cs typeface="Libre Baskerville"/>
                <a:sym typeface="Libre Baskerville"/>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9"/>
          <p:cNvSpPr txBox="1">
            <a:spLocks noGrp="1"/>
          </p:cNvSpPr>
          <p:nvPr>
            <p:ph type="body" idx="27"/>
          </p:nvPr>
        </p:nvSpPr>
        <p:spPr>
          <a:xfrm>
            <a:off x="9061704" y="6117336"/>
            <a:ext cx="1828800" cy="2286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accent6"/>
              </a:buClr>
              <a:buSzPts val="1400"/>
              <a:buNone/>
              <a:defRPr sz="1400" b="0" cap="none">
                <a:solidFill>
                  <a:schemeClr val="accent6"/>
                </a:solidFil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9"/>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53" name="Google Shape;153;p9"/>
          <p:cNvCxnSpPr/>
          <p:nvPr/>
        </p:nvCxnSpPr>
        <p:spPr>
          <a:xfrm rot="10800000">
            <a:off x="336618" y="6635513"/>
            <a:ext cx="0" cy="222487"/>
          </a:xfrm>
          <a:prstGeom prst="straightConnector1">
            <a:avLst/>
          </a:prstGeom>
          <a:noFill/>
          <a:ln w="9525" cap="flat" cmpd="sng">
            <a:solidFill>
              <a:srgbClr val="E7C177"/>
            </a:solidFill>
            <a:prstDash val="solid"/>
            <a:miter lim="800000"/>
            <a:headEnd type="none" w="sm" len="sm"/>
            <a:tailEnd type="none" w="sm" len="sm"/>
          </a:ln>
        </p:spPr>
      </p:cxnSp>
      <p:cxnSp>
        <p:nvCxnSpPr>
          <p:cNvPr id="154" name="Google Shape;154;p9"/>
          <p:cNvCxnSpPr/>
          <p:nvPr/>
        </p:nvCxnSpPr>
        <p:spPr>
          <a:xfrm rot="10800000">
            <a:off x="338040" y="0"/>
            <a:ext cx="1230" cy="232661"/>
          </a:xfrm>
          <a:prstGeom prst="straightConnector1">
            <a:avLst/>
          </a:prstGeom>
          <a:noFill/>
          <a:ln w="9525" cap="flat" cmpd="sng">
            <a:solidFill>
              <a:srgbClr val="E7C177"/>
            </a:solidFill>
            <a:prstDash val="solid"/>
            <a:miter lim="800000"/>
            <a:headEnd type="none" w="sm" len="sm"/>
            <a:tailEnd type="none" w="sm" len="sm"/>
          </a:ln>
        </p:spPr>
      </p:cxnSp>
      <p:cxnSp>
        <p:nvCxnSpPr>
          <p:cNvPr id="155" name="Google Shape;155;p9"/>
          <p:cNvCxnSpPr/>
          <p:nvPr/>
        </p:nvCxnSpPr>
        <p:spPr>
          <a:xfrm rot="10800000" flipH="1">
            <a:off x="336618" y="709416"/>
            <a:ext cx="2652" cy="1463040"/>
          </a:xfrm>
          <a:prstGeom prst="straightConnector1">
            <a:avLst/>
          </a:prstGeom>
          <a:noFill/>
          <a:ln w="9525" cap="flat" cmpd="sng">
            <a:solidFill>
              <a:srgbClr val="E7C177"/>
            </a:solidFill>
            <a:prstDash val="solid"/>
            <a:miter lim="800000"/>
            <a:headEnd type="none" w="sm" len="sm"/>
            <a:tailEnd type="none" w="sm" len="sm"/>
          </a:ln>
        </p:spPr>
      </p:cxnSp>
      <p:cxnSp>
        <p:nvCxnSpPr>
          <p:cNvPr id="156" name="Google Shape;156;p9"/>
          <p:cNvCxnSpPr/>
          <p:nvPr/>
        </p:nvCxnSpPr>
        <p:spPr>
          <a:xfrm rot="10800000" flipH="1">
            <a:off x="336618" y="4668379"/>
            <a:ext cx="1710" cy="1463040"/>
          </a:xfrm>
          <a:prstGeom prst="straightConnector1">
            <a:avLst/>
          </a:prstGeom>
          <a:noFill/>
          <a:ln w="9525" cap="flat" cmpd="sng">
            <a:solidFill>
              <a:srgbClr val="E7C177"/>
            </a:solidFill>
            <a:prstDash val="solid"/>
            <a:miter lim="800000"/>
            <a:headEnd type="none" w="sm" len="sm"/>
            <a:tailEnd type="none" w="sm" len="sm"/>
          </a:ln>
        </p:spPr>
      </p:cxnSp>
      <p:sp>
        <p:nvSpPr>
          <p:cNvPr id="157" name="Google Shape;157;p9"/>
          <p:cNvSpPr/>
          <p:nvPr/>
        </p:nvSpPr>
        <p:spPr>
          <a:xfrm>
            <a:off x="11169550" y="1625301"/>
            <a:ext cx="421636" cy="421362"/>
          </a:xfrm>
          <a:custGeom>
            <a:avLst/>
            <a:gdLst/>
            <a:ahLst/>
            <a:cxnLst/>
            <a:rect l="l" t="t" r="r" b="b"/>
            <a:pathLst>
              <a:path w="421636" h="421362" extrusionOk="0">
                <a:moveTo>
                  <a:pt x="245827" y="135800"/>
                </a:moveTo>
                <a:lnTo>
                  <a:pt x="212735" y="0"/>
                </a:lnTo>
                <a:lnTo>
                  <a:pt x="177471" y="135302"/>
                </a:lnTo>
                <a:cubicBezTo>
                  <a:pt x="172232" y="155489"/>
                  <a:pt x="156261" y="171061"/>
                  <a:pt x="136074" y="175919"/>
                </a:cubicBezTo>
                <a:lnTo>
                  <a:pt x="0" y="208811"/>
                </a:lnTo>
                <a:lnTo>
                  <a:pt x="135434" y="244071"/>
                </a:lnTo>
                <a:cubicBezTo>
                  <a:pt x="155622" y="249306"/>
                  <a:pt x="171210" y="265254"/>
                  <a:pt x="176065" y="285435"/>
                </a:cubicBezTo>
                <a:lnTo>
                  <a:pt x="209029" y="421363"/>
                </a:lnTo>
                <a:lnTo>
                  <a:pt x="244293" y="286061"/>
                </a:lnTo>
                <a:cubicBezTo>
                  <a:pt x="249532" y="265874"/>
                  <a:pt x="265503" y="250302"/>
                  <a:pt x="285690" y="245444"/>
                </a:cubicBezTo>
                <a:lnTo>
                  <a:pt x="421636" y="212552"/>
                </a:lnTo>
                <a:lnTo>
                  <a:pt x="286202" y="177292"/>
                </a:lnTo>
                <a:cubicBezTo>
                  <a:pt x="266397" y="171935"/>
                  <a:pt x="250682" y="155987"/>
                  <a:pt x="245827" y="135800"/>
                </a:cubicBezTo>
                <a:close/>
              </a:path>
            </a:pathLst>
          </a:custGeom>
          <a:solidFill>
            <a:schemeClr val="accent1">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58" name="Google Shape;158;p9"/>
          <p:cNvSpPr/>
          <p:nvPr/>
        </p:nvSpPr>
        <p:spPr>
          <a:xfrm>
            <a:off x="11226099" y="624429"/>
            <a:ext cx="766611" cy="753345"/>
          </a:xfrm>
          <a:custGeom>
            <a:avLst/>
            <a:gdLst/>
            <a:ahLst/>
            <a:cxnLst/>
            <a:rect l="l" t="t" r="r" b="b"/>
            <a:pathLst>
              <a:path w="766611" h="753345" extrusionOk="0">
                <a:moveTo>
                  <a:pt x="766611" y="461205"/>
                </a:moveTo>
                <a:lnTo>
                  <a:pt x="489527" y="342549"/>
                </a:lnTo>
                <a:lnTo>
                  <a:pt x="647557" y="84451"/>
                </a:lnTo>
                <a:lnTo>
                  <a:pt x="407181" y="266936"/>
                </a:lnTo>
                <a:lnTo>
                  <a:pt x="264254" y="0"/>
                </a:lnTo>
                <a:lnTo>
                  <a:pt x="300960" y="300978"/>
                </a:lnTo>
                <a:lnTo>
                  <a:pt x="0" y="292304"/>
                </a:lnTo>
                <a:lnTo>
                  <a:pt x="277085" y="410797"/>
                </a:lnTo>
                <a:lnTo>
                  <a:pt x="119052" y="669060"/>
                </a:lnTo>
                <a:lnTo>
                  <a:pt x="359430" y="486410"/>
                </a:lnTo>
                <a:lnTo>
                  <a:pt x="502358" y="753345"/>
                </a:lnTo>
                <a:lnTo>
                  <a:pt x="465814" y="452367"/>
                </a:lnTo>
                <a:lnTo>
                  <a:pt x="766611" y="461205"/>
                </a:lnTo>
                <a:close/>
              </a:path>
            </a:pathLst>
          </a:custGeom>
          <a:solidFill>
            <a:schemeClr val="accent1">
              <a:alpha val="7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59" name="Google Shape;159;p9"/>
          <p:cNvSpPr/>
          <p:nvPr/>
        </p:nvSpPr>
        <p:spPr>
          <a:xfrm>
            <a:off x="11628104" y="2658690"/>
            <a:ext cx="281090" cy="261755"/>
          </a:xfrm>
          <a:custGeom>
            <a:avLst/>
            <a:gdLst/>
            <a:ahLst/>
            <a:cxnLst/>
            <a:rect l="l" t="t" r="r" b="b"/>
            <a:pathLst>
              <a:path w="281090" h="261755" extrusionOk="0">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0" name="Google Shape;160;p9"/>
          <p:cNvSpPr/>
          <p:nvPr/>
        </p:nvSpPr>
        <p:spPr>
          <a:xfrm>
            <a:off x="1543868" y="2051048"/>
            <a:ext cx="1371600" cy="137071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1" name="Google Shape;161;p9"/>
          <p:cNvSpPr/>
          <p:nvPr/>
        </p:nvSpPr>
        <p:spPr>
          <a:xfrm>
            <a:off x="4124570" y="2051048"/>
            <a:ext cx="1371600" cy="137071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2" name="Google Shape;162;p9"/>
          <p:cNvSpPr/>
          <p:nvPr/>
        </p:nvSpPr>
        <p:spPr>
          <a:xfrm>
            <a:off x="6705272" y="2051048"/>
            <a:ext cx="1371600" cy="137071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3" name="Google Shape;163;p9"/>
          <p:cNvSpPr/>
          <p:nvPr/>
        </p:nvSpPr>
        <p:spPr>
          <a:xfrm>
            <a:off x="9285975" y="2051048"/>
            <a:ext cx="1371600" cy="137071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4" name="Google Shape;164;p9"/>
          <p:cNvSpPr/>
          <p:nvPr/>
        </p:nvSpPr>
        <p:spPr>
          <a:xfrm>
            <a:off x="1543868" y="4367135"/>
            <a:ext cx="1371600" cy="137071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5" name="Google Shape;165;p9"/>
          <p:cNvSpPr/>
          <p:nvPr/>
        </p:nvSpPr>
        <p:spPr>
          <a:xfrm>
            <a:off x="4124570" y="4367135"/>
            <a:ext cx="1371600" cy="137071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6" name="Google Shape;166;p9"/>
          <p:cNvSpPr/>
          <p:nvPr/>
        </p:nvSpPr>
        <p:spPr>
          <a:xfrm>
            <a:off x="6705272" y="4367135"/>
            <a:ext cx="1371600" cy="137071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7" name="Google Shape;167;p9"/>
          <p:cNvSpPr/>
          <p:nvPr/>
        </p:nvSpPr>
        <p:spPr>
          <a:xfrm>
            <a:off x="9285975" y="4367135"/>
            <a:ext cx="1371600" cy="1370710"/>
          </a:xfrm>
          <a:custGeom>
            <a:avLst/>
            <a:gdLst/>
            <a:ahLst/>
            <a:cxnLst/>
            <a:rect l="l" t="t" r="r" b="b"/>
            <a:pathLst>
              <a:path w="2133734" h="2132350" extrusionOk="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68" name="Google Shape;168;p9"/>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7C1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accent5"/>
        </a:solidFill>
        <a:effectLst/>
      </p:bgPr>
    </p:bg>
    <p:spTree>
      <p:nvGrpSpPr>
        <p:cNvPr id="1" name="Shape 169"/>
        <p:cNvGrpSpPr/>
        <p:nvPr/>
      </p:nvGrpSpPr>
      <p:grpSpPr>
        <a:xfrm>
          <a:off x="0" y="0"/>
          <a:ext cx="0" cy="0"/>
          <a:chOff x="0" y="0"/>
          <a:chExt cx="0" cy="0"/>
        </a:xfrm>
      </p:grpSpPr>
      <p:sp>
        <p:nvSpPr>
          <p:cNvPr id="170" name="Google Shape;170;p10"/>
          <p:cNvSpPr txBox="1">
            <a:spLocks noGrp="1"/>
          </p:cNvSpPr>
          <p:nvPr>
            <p:ph type="title"/>
          </p:nvPr>
        </p:nvSpPr>
        <p:spPr>
          <a:xfrm>
            <a:off x="1069848" y="987552"/>
            <a:ext cx="10058400" cy="6858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10"/>
          <p:cNvSpPr txBox="1">
            <a:spLocks noGrp="1"/>
          </p:cNvSpPr>
          <p:nvPr>
            <p:ph type="body" idx="1"/>
          </p:nvPr>
        </p:nvSpPr>
        <p:spPr>
          <a:xfrm>
            <a:off x="987552" y="1408176"/>
            <a:ext cx="10213848" cy="3886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accent6"/>
              </a:buClr>
              <a:buSzPts val="1800"/>
              <a:buChar char="•"/>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10"/>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73" name="Google Shape;173;p10"/>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0"/>
          <p:cNvSpPr/>
          <p:nvPr/>
        </p:nvSpPr>
        <p:spPr>
          <a:xfrm>
            <a:off x="980573" y="6047648"/>
            <a:ext cx="408948" cy="408682"/>
          </a:xfrm>
          <a:custGeom>
            <a:avLst/>
            <a:gdLst/>
            <a:ahLst/>
            <a:cxnLst/>
            <a:rect l="l" t="t" r="r" b="b"/>
            <a:pathLst>
              <a:path w="689950" h="689502" extrusionOk="0">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75" name="Google Shape;175;p10"/>
          <p:cNvSpPr/>
          <p:nvPr/>
        </p:nvSpPr>
        <p:spPr>
          <a:xfrm>
            <a:off x="1575124" y="5096959"/>
            <a:ext cx="784618" cy="771041"/>
          </a:xfrm>
          <a:custGeom>
            <a:avLst/>
            <a:gdLst/>
            <a:ahLst/>
            <a:cxnLst/>
            <a:rect l="l" t="t" r="r" b="b"/>
            <a:pathLst>
              <a:path w="766611" h="753345" extrusionOk="0">
                <a:moveTo>
                  <a:pt x="766611" y="461205"/>
                </a:moveTo>
                <a:lnTo>
                  <a:pt x="489527" y="342549"/>
                </a:lnTo>
                <a:lnTo>
                  <a:pt x="647557" y="84451"/>
                </a:lnTo>
                <a:lnTo>
                  <a:pt x="407181" y="266936"/>
                </a:lnTo>
                <a:lnTo>
                  <a:pt x="264254" y="0"/>
                </a:lnTo>
                <a:lnTo>
                  <a:pt x="300960" y="300978"/>
                </a:lnTo>
                <a:lnTo>
                  <a:pt x="0" y="292304"/>
                </a:lnTo>
                <a:lnTo>
                  <a:pt x="277085" y="410797"/>
                </a:lnTo>
                <a:lnTo>
                  <a:pt x="119052" y="669060"/>
                </a:lnTo>
                <a:lnTo>
                  <a:pt x="359430" y="486410"/>
                </a:lnTo>
                <a:lnTo>
                  <a:pt x="502358" y="753345"/>
                </a:lnTo>
                <a:lnTo>
                  <a:pt x="465814" y="452367"/>
                </a:lnTo>
                <a:lnTo>
                  <a:pt x="766611" y="461205"/>
                </a:lnTo>
                <a:close/>
              </a:path>
            </a:pathLst>
          </a:custGeom>
          <a:solidFill>
            <a:schemeClr val="accent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cxnSp>
        <p:nvCxnSpPr>
          <p:cNvPr id="176" name="Google Shape;176;p10"/>
          <p:cNvCxnSpPr/>
          <p:nvPr/>
        </p:nvCxnSpPr>
        <p:spPr>
          <a:xfrm rot="10800000">
            <a:off x="336618" y="6635513"/>
            <a:ext cx="0" cy="222487"/>
          </a:xfrm>
          <a:prstGeom prst="straightConnector1">
            <a:avLst/>
          </a:prstGeom>
          <a:noFill/>
          <a:ln w="9525" cap="flat" cmpd="sng">
            <a:solidFill>
              <a:srgbClr val="E7C177"/>
            </a:solidFill>
            <a:prstDash val="solid"/>
            <a:miter lim="800000"/>
            <a:headEnd type="none" w="sm" len="sm"/>
            <a:tailEnd type="none" w="sm" len="sm"/>
          </a:ln>
        </p:spPr>
      </p:cxnSp>
      <p:cxnSp>
        <p:nvCxnSpPr>
          <p:cNvPr id="177" name="Google Shape;177;p10"/>
          <p:cNvCxnSpPr/>
          <p:nvPr/>
        </p:nvCxnSpPr>
        <p:spPr>
          <a:xfrm rot="10800000">
            <a:off x="338040" y="0"/>
            <a:ext cx="1230" cy="232661"/>
          </a:xfrm>
          <a:prstGeom prst="straightConnector1">
            <a:avLst/>
          </a:prstGeom>
          <a:noFill/>
          <a:ln w="9525" cap="flat" cmpd="sng">
            <a:solidFill>
              <a:srgbClr val="E7C177"/>
            </a:solidFill>
            <a:prstDash val="solid"/>
            <a:miter lim="800000"/>
            <a:headEnd type="none" w="sm" len="sm"/>
            <a:tailEnd type="none" w="sm" len="sm"/>
          </a:ln>
        </p:spPr>
      </p:cxnSp>
      <p:sp>
        <p:nvSpPr>
          <p:cNvPr id="178" name="Google Shape;178;p10"/>
          <p:cNvSpPr/>
          <p:nvPr/>
        </p:nvSpPr>
        <p:spPr>
          <a:xfrm>
            <a:off x="10397613" y="4952686"/>
            <a:ext cx="1794387" cy="1905314"/>
          </a:xfrm>
          <a:custGeom>
            <a:avLst/>
            <a:gdLst/>
            <a:ahLst/>
            <a:cxnLst/>
            <a:rect l="l" t="t" r="r" b="b"/>
            <a:pathLst>
              <a:path w="2268387" h="2408616" extrusionOk="0">
                <a:moveTo>
                  <a:pt x="2268387" y="2107997"/>
                </a:moveTo>
                <a:lnTo>
                  <a:pt x="2268387" y="2117965"/>
                </a:lnTo>
                <a:lnTo>
                  <a:pt x="2227606" y="2175439"/>
                </a:lnTo>
                <a:cubicBezTo>
                  <a:pt x="2159820" y="2255209"/>
                  <a:pt x="2082127" y="2325663"/>
                  <a:pt x="1996806" y="2385223"/>
                </a:cubicBezTo>
                <a:lnTo>
                  <a:pt x="1960052" y="2408616"/>
                </a:lnTo>
                <a:lnTo>
                  <a:pt x="1949262" y="2408616"/>
                </a:lnTo>
                <a:lnTo>
                  <a:pt x="1994057" y="2380069"/>
                </a:lnTo>
                <a:cubicBezTo>
                  <a:pt x="2078999" y="2320698"/>
                  <a:pt x="2156334" y="2250473"/>
                  <a:pt x="2223788" y="2170966"/>
                </a:cubicBezTo>
                <a:close/>
                <a:moveTo>
                  <a:pt x="2268387" y="1844513"/>
                </a:moveTo>
                <a:lnTo>
                  <a:pt x="2268387" y="1856929"/>
                </a:lnTo>
                <a:lnTo>
                  <a:pt x="2229989" y="1930467"/>
                </a:lnTo>
                <a:cubicBezTo>
                  <a:pt x="2100504" y="2127893"/>
                  <a:pt x="1916036" y="2282434"/>
                  <a:pt x="1702109" y="2376439"/>
                </a:cubicBezTo>
                <a:lnTo>
                  <a:pt x="1618124" y="2408616"/>
                </a:lnTo>
                <a:lnTo>
                  <a:pt x="1601964" y="2408616"/>
                </a:lnTo>
                <a:lnTo>
                  <a:pt x="1699787" y="2371139"/>
                </a:lnTo>
                <a:cubicBezTo>
                  <a:pt x="1912703" y="2277583"/>
                  <a:pt x="2096294" y="2123781"/>
                  <a:pt x="2225160" y="1927299"/>
                </a:cubicBezTo>
                <a:close/>
                <a:moveTo>
                  <a:pt x="1671375" y="1188350"/>
                </a:moveTo>
                <a:cubicBezTo>
                  <a:pt x="1828727" y="1290024"/>
                  <a:pt x="1917872" y="1479302"/>
                  <a:pt x="1882377" y="1674828"/>
                </a:cubicBezTo>
                <a:cubicBezTo>
                  <a:pt x="1835222" y="1934499"/>
                  <a:pt x="1585999" y="2106856"/>
                  <a:pt x="1325700" y="2059795"/>
                </a:cubicBezTo>
                <a:cubicBezTo>
                  <a:pt x="1201233" y="2037284"/>
                  <a:pt x="1096719" y="1968644"/>
                  <a:pt x="1026772" y="1874736"/>
                </a:cubicBezTo>
                <a:cubicBezTo>
                  <a:pt x="1078391" y="1908095"/>
                  <a:pt x="1137317" y="1932017"/>
                  <a:pt x="1201639" y="1943642"/>
                </a:cubicBezTo>
                <a:cubicBezTo>
                  <a:pt x="1461940" y="1990703"/>
                  <a:pt x="1711162" y="1818351"/>
                  <a:pt x="1758317" y="1558680"/>
                </a:cubicBezTo>
                <a:cubicBezTo>
                  <a:pt x="1782907" y="1423219"/>
                  <a:pt x="1747702" y="1290759"/>
                  <a:pt x="1671375" y="1188350"/>
                </a:cubicBezTo>
                <a:close/>
                <a:moveTo>
                  <a:pt x="1374983" y="1001331"/>
                </a:moveTo>
                <a:cubicBezTo>
                  <a:pt x="1105956" y="1007388"/>
                  <a:pt x="869261" y="1201083"/>
                  <a:pt x="819424" y="1475529"/>
                </a:cubicBezTo>
                <a:cubicBezTo>
                  <a:pt x="762411" y="1789182"/>
                  <a:pt x="971093" y="2089525"/>
                  <a:pt x="1285448" y="2146372"/>
                </a:cubicBezTo>
                <a:cubicBezTo>
                  <a:pt x="1599861" y="2203219"/>
                  <a:pt x="1900877" y="1995031"/>
                  <a:pt x="1957834" y="1681384"/>
                </a:cubicBezTo>
                <a:cubicBezTo>
                  <a:pt x="2014847" y="1367731"/>
                  <a:pt x="1806165" y="1067382"/>
                  <a:pt x="1491809" y="1010535"/>
                </a:cubicBezTo>
                <a:cubicBezTo>
                  <a:pt x="1452507" y="1003430"/>
                  <a:pt x="1413415" y="1000466"/>
                  <a:pt x="1374983" y="1001331"/>
                </a:cubicBezTo>
                <a:close/>
                <a:moveTo>
                  <a:pt x="1374860" y="995548"/>
                </a:moveTo>
                <a:cubicBezTo>
                  <a:pt x="1413677" y="994674"/>
                  <a:pt x="1453161" y="997669"/>
                  <a:pt x="1492854" y="1004847"/>
                </a:cubicBezTo>
                <a:cubicBezTo>
                  <a:pt x="1810342" y="1062261"/>
                  <a:pt x="2021110" y="1365620"/>
                  <a:pt x="1963575" y="1682414"/>
                </a:cubicBezTo>
                <a:cubicBezTo>
                  <a:pt x="1906040" y="1999209"/>
                  <a:pt x="1601950" y="2209480"/>
                  <a:pt x="1284405" y="2152067"/>
                </a:cubicBezTo>
                <a:cubicBezTo>
                  <a:pt x="966916" y="2094651"/>
                  <a:pt x="756147" y="1791293"/>
                  <a:pt x="813684" y="1474498"/>
                </a:cubicBezTo>
                <a:cubicBezTo>
                  <a:pt x="864026" y="1197299"/>
                  <a:pt x="1103137" y="1001660"/>
                  <a:pt x="1374860" y="995548"/>
                </a:cubicBezTo>
                <a:close/>
                <a:moveTo>
                  <a:pt x="1374404" y="976397"/>
                </a:moveTo>
                <a:cubicBezTo>
                  <a:pt x="1093751" y="982712"/>
                  <a:pt x="846793" y="1184774"/>
                  <a:pt x="794775" y="1471080"/>
                </a:cubicBezTo>
                <a:cubicBezTo>
                  <a:pt x="735384" y="1798284"/>
                  <a:pt x="953054" y="2111613"/>
                  <a:pt x="1280983" y="2170912"/>
                </a:cubicBezTo>
                <a:cubicBezTo>
                  <a:pt x="1608969" y="2230213"/>
                  <a:pt x="1923034" y="2013033"/>
                  <a:pt x="1982483" y="1685829"/>
                </a:cubicBezTo>
                <a:cubicBezTo>
                  <a:pt x="2041875" y="1358623"/>
                  <a:pt x="1824203" y="1045301"/>
                  <a:pt x="1496275" y="986001"/>
                </a:cubicBezTo>
                <a:cubicBezTo>
                  <a:pt x="1455277" y="978588"/>
                  <a:pt x="1414497" y="975496"/>
                  <a:pt x="1374404" y="976397"/>
                </a:cubicBezTo>
                <a:close/>
                <a:moveTo>
                  <a:pt x="1374228" y="970610"/>
                </a:moveTo>
                <a:cubicBezTo>
                  <a:pt x="1414703" y="969699"/>
                  <a:pt x="1455873" y="972822"/>
                  <a:pt x="1497262" y="980306"/>
                </a:cubicBezTo>
                <a:cubicBezTo>
                  <a:pt x="1828379" y="1040174"/>
                  <a:pt x="2048196" y="1356512"/>
                  <a:pt x="1988166" y="1686859"/>
                </a:cubicBezTo>
                <a:cubicBezTo>
                  <a:pt x="1928137" y="2017211"/>
                  <a:pt x="1611056" y="2236474"/>
                  <a:pt x="1279996" y="2176607"/>
                </a:cubicBezTo>
                <a:cubicBezTo>
                  <a:pt x="948879" y="2116734"/>
                  <a:pt x="729061" y="1800401"/>
                  <a:pt x="789091" y="1470049"/>
                </a:cubicBezTo>
                <a:cubicBezTo>
                  <a:pt x="841617" y="1180996"/>
                  <a:pt x="1090905" y="976986"/>
                  <a:pt x="1374228" y="970610"/>
                </a:cubicBezTo>
                <a:close/>
                <a:moveTo>
                  <a:pt x="1373788" y="951459"/>
                </a:moveTo>
                <a:cubicBezTo>
                  <a:pt x="1081561" y="958035"/>
                  <a:pt x="824384" y="1168473"/>
                  <a:pt x="770184" y="1466635"/>
                </a:cubicBezTo>
                <a:cubicBezTo>
                  <a:pt x="708298" y="1807392"/>
                  <a:pt x="935017" y="2133694"/>
                  <a:pt x="1276575" y="2195454"/>
                </a:cubicBezTo>
                <a:cubicBezTo>
                  <a:pt x="1618074" y="2257208"/>
                  <a:pt x="1945132" y="2031035"/>
                  <a:pt x="2007075" y="1690278"/>
                </a:cubicBezTo>
                <a:cubicBezTo>
                  <a:pt x="2068959" y="1349521"/>
                  <a:pt x="1842240" y="1023220"/>
                  <a:pt x="1500684" y="961460"/>
                </a:cubicBezTo>
                <a:cubicBezTo>
                  <a:pt x="1457996" y="953740"/>
                  <a:pt x="1415535" y="950519"/>
                  <a:pt x="1373788" y="951459"/>
                </a:cubicBezTo>
                <a:close/>
                <a:moveTo>
                  <a:pt x="1373648" y="945673"/>
                </a:moveTo>
                <a:cubicBezTo>
                  <a:pt x="1415783" y="944725"/>
                  <a:pt x="1458642" y="947975"/>
                  <a:pt x="1501727" y="955766"/>
                </a:cubicBezTo>
                <a:cubicBezTo>
                  <a:pt x="1846417" y="1018092"/>
                  <a:pt x="2075223" y="1347409"/>
                  <a:pt x="2012759" y="1691308"/>
                </a:cubicBezTo>
                <a:cubicBezTo>
                  <a:pt x="1950293" y="2035213"/>
                  <a:pt x="1620220" y="2263474"/>
                  <a:pt x="1275531" y="2201148"/>
                </a:cubicBezTo>
                <a:cubicBezTo>
                  <a:pt x="930841" y="2138821"/>
                  <a:pt x="702034" y="1809504"/>
                  <a:pt x="764499" y="1465604"/>
                </a:cubicBezTo>
                <a:cubicBezTo>
                  <a:pt x="819156" y="1164688"/>
                  <a:pt x="1078701" y="952312"/>
                  <a:pt x="1373648" y="945673"/>
                </a:cubicBezTo>
                <a:close/>
                <a:moveTo>
                  <a:pt x="1369642" y="932149"/>
                </a:moveTo>
                <a:cubicBezTo>
                  <a:pt x="1067207" y="938955"/>
                  <a:pt x="801097" y="1156716"/>
                  <a:pt x="745070" y="1465252"/>
                </a:cubicBezTo>
                <a:cubicBezTo>
                  <a:pt x="680981" y="1817871"/>
                  <a:pt x="915587" y="2155526"/>
                  <a:pt x="1269035" y="2219439"/>
                </a:cubicBezTo>
                <a:cubicBezTo>
                  <a:pt x="1622424" y="2283345"/>
                  <a:pt x="1960907" y="2049297"/>
                  <a:pt x="2024938" y="1696678"/>
                </a:cubicBezTo>
                <a:cubicBezTo>
                  <a:pt x="2088970" y="1344065"/>
                  <a:pt x="1854420" y="1006403"/>
                  <a:pt x="1500974" y="942498"/>
                </a:cubicBezTo>
                <a:cubicBezTo>
                  <a:pt x="1456793" y="934509"/>
                  <a:pt x="1412847" y="931177"/>
                  <a:pt x="1369642" y="932149"/>
                </a:cubicBezTo>
                <a:close/>
                <a:moveTo>
                  <a:pt x="1369518" y="926363"/>
                </a:moveTo>
                <a:cubicBezTo>
                  <a:pt x="1413108" y="925382"/>
                  <a:pt x="1457445" y="928744"/>
                  <a:pt x="1502017" y="936803"/>
                </a:cubicBezTo>
                <a:cubicBezTo>
                  <a:pt x="1858596" y="1001283"/>
                  <a:pt x="2095291" y="1341953"/>
                  <a:pt x="2030622" y="1697714"/>
                </a:cubicBezTo>
                <a:cubicBezTo>
                  <a:pt x="1966011" y="2053475"/>
                  <a:pt x="1624569" y="2289606"/>
                  <a:pt x="1267990" y="2225127"/>
                </a:cubicBezTo>
                <a:cubicBezTo>
                  <a:pt x="911412" y="2160654"/>
                  <a:pt x="674717" y="1819984"/>
                  <a:pt x="739328" y="1464222"/>
                </a:cubicBezTo>
                <a:cubicBezTo>
                  <a:pt x="795863" y="1152931"/>
                  <a:pt x="1064389" y="933231"/>
                  <a:pt x="1369518" y="926363"/>
                </a:cubicBezTo>
                <a:close/>
                <a:moveTo>
                  <a:pt x="1369062" y="907211"/>
                </a:moveTo>
                <a:cubicBezTo>
                  <a:pt x="1055005" y="914281"/>
                  <a:pt x="778637" y="1140408"/>
                  <a:pt x="720478" y="1460808"/>
                </a:cubicBezTo>
                <a:cubicBezTo>
                  <a:pt x="653954" y="1826973"/>
                  <a:pt x="897550" y="2177613"/>
                  <a:pt x="1264570" y="2243973"/>
                </a:cubicBezTo>
                <a:cubicBezTo>
                  <a:pt x="1631588" y="2310340"/>
                  <a:pt x="1983005" y="2067299"/>
                  <a:pt x="2049530" y="1701128"/>
                </a:cubicBezTo>
                <a:cubicBezTo>
                  <a:pt x="2116055" y="1334957"/>
                  <a:pt x="1872458" y="984322"/>
                  <a:pt x="1505440" y="917957"/>
                </a:cubicBezTo>
                <a:cubicBezTo>
                  <a:pt x="1459563" y="909662"/>
                  <a:pt x="1413927" y="906201"/>
                  <a:pt x="1369062" y="907211"/>
                </a:cubicBezTo>
                <a:close/>
                <a:moveTo>
                  <a:pt x="1368925" y="901424"/>
                </a:moveTo>
                <a:cubicBezTo>
                  <a:pt x="1414178" y="900406"/>
                  <a:pt x="1460207" y="903896"/>
                  <a:pt x="1506483" y="912262"/>
                </a:cubicBezTo>
                <a:cubicBezTo>
                  <a:pt x="1876634" y="979196"/>
                  <a:pt x="2122319" y="1332845"/>
                  <a:pt x="2055272" y="1702158"/>
                </a:cubicBezTo>
                <a:cubicBezTo>
                  <a:pt x="1988166" y="2071472"/>
                  <a:pt x="1633676" y="2316600"/>
                  <a:pt x="1263525" y="2249667"/>
                </a:cubicBezTo>
                <a:cubicBezTo>
                  <a:pt x="893374" y="2182734"/>
                  <a:pt x="647632" y="1829092"/>
                  <a:pt x="714736" y="1459772"/>
                </a:cubicBezTo>
                <a:cubicBezTo>
                  <a:pt x="773453" y="1136623"/>
                  <a:pt x="1052156" y="908553"/>
                  <a:pt x="1368925" y="901424"/>
                </a:cubicBezTo>
                <a:close/>
                <a:moveTo>
                  <a:pt x="359897" y="415377"/>
                </a:moveTo>
                <a:cubicBezTo>
                  <a:pt x="191584" y="582957"/>
                  <a:pt x="71003" y="801700"/>
                  <a:pt x="25358" y="1052829"/>
                </a:cubicBezTo>
                <a:cubicBezTo>
                  <a:pt x="-32874" y="1373530"/>
                  <a:pt x="41887" y="1687570"/>
                  <a:pt x="210433" y="1938503"/>
                </a:cubicBezTo>
                <a:cubicBezTo>
                  <a:pt x="212289" y="1937589"/>
                  <a:pt x="214145" y="1936744"/>
                  <a:pt x="216059" y="1935974"/>
                </a:cubicBezTo>
                <a:cubicBezTo>
                  <a:pt x="102032" y="1709565"/>
                  <a:pt x="58011" y="1445699"/>
                  <a:pt x="106789" y="1177181"/>
                </a:cubicBezTo>
                <a:cubicBezTo>
                  <a:pt x="152318" y="926388"/>
                  <a:pt x="272261" y="707738"/>
                  <a:pt x="439762" y="539761"/>
                </a:cubicBezTo>
                <a:cubicBezTo>
                  <a:pt x="397132" y="511453"/>
                  <a:pt x="367843" y="466220"/>
                  <a:pt x="359897" y="415377"/>
                </a:cubicBezTo>
                <a:close/>
                <a:moveTo>
                  <a:pt x="1174373" y="63048"/>
                </a:moveTo>
                <a:cubicBezTo>
                  <a:pt x="1090600" y="65700"/>
                  <a:pt x="1008386" y="77063"/>
                  <a:pt x="928811" y="96393"/>
                </a:cubicBezTo>
                <a:cubicBezTo>
                  <a:pt x="930609" y="108390"/>
                  <a:pt x="930494" y="120882"/>
                  <a:pt x="928232" y="133483"/>
                </a:cubicBezTo>
                <a:cubicBezTo>
                  <a:pt x="917037" y="195036"/>
                  <a:pt x="857936" y="235891"/>
                  <a:pt x="796226" y="224736"/>
                </a:cubicBezTo>
                <a:cubicBezTo>
                  <a:pt x="761715" y="218486"/>
                  <a:pt x="733644" y="197242"/>
                  <a:pt x="717636" y="168943"/>
                </a:cubicBezTo>
                <a:cubicBezTo>
                  <a:pt x="683358" y="184376"/>
                  <a:pt x="649894" y="201373"/>
                  <a:pt x="617298" y="219861"/>
                </a:cubicBezTo>
                <a:cubicBezTo>
                  <a:pt x="665379" y="241512"/>
                  <a:pt x="701223" y="282693"/>
                  <a:pt x="716824" y="331698"/>
                </a:cubicBezTo>
                <a:cubicBezTo>
                  <a:pt x="952358" y="202461"/>
                  <a:pt x="1232320" y="150098"/>
                  <a:pt x="1517445" y="201655"/>
                </a:cubicBezTo>
                <a:cubicBezTo>
                  <a:pt x="1803730" y="253424"/>
                  <a:pt x="2048253" y="401458"/>
                  <a:pt x="2223528" y="606253"/>
                </a:cubicBezTo>
                <a:cubicBezTo>
                  <a:pt x="2048253" y="340063"/>
                  <a:pt x="1768175" y="143249"/>
                  <a:pt x="1429287" y="81969"/>
                </a:cubicBezTo>
                <a:cubicBezTo>
                  <a:pt x="1343477" y="66455"/>
                  <a:pt x="1258145" y="60396"/>
                  <a:pt x="1174373" y="63048"/>
                </a:cubicBezTo>
                <a:close/>
                <a:moveTo>
                  <a:pt x="836766" y="1834"/>
                </a:moveTo>
                <a:cubicBezTo>
                  <a:pt x="883804" y="10341"/>
                  <a:pt x="918777" y="46634"/>
                  <a:pt x="927766" y="90684"/>
                </a:cubicBezTo>
                <a:cubicBezTo>
                  <a:pt x="1087613" y="51912"/>
                  <a:pt x="1258015" y="45120"/>
                  <a:pt x="1430331" y="76276"/>
                </a:cubicBezTo>
                <a:cubicBezTo>
                  <a:pt x="1787199" y="140799"/>
                  <a:pt x="2079109" y="354868"/>
                  <a:pt x="2252932" y="641991"/>
                </a:cubicBezTo>
                <a:lnTo>
                  <a:pt x="2268387" y="663717"/>
                </a:lnTo>
                <a:lnTo>
                  <a:pt x="2268387" y="686485"/>
                </a:lnTo>
                <a:lnTo>
                  <a:pt x="2248177" y="645296"/>
                </a:lnTo>
                <a:cubicBezTo>
                  <a:pt x="2072207" y="423249"/>
                  <a:pt x="1817533" y="261798"/>
                  <a:pt x="1516401" y="207349"/>
                </a:cubicBezTo>
                <a:cubicBezTo>
                  <a:pt x="1445352" y="194501"/>
                  <a:pt x="1374625" y="188138"/>
                  <a:pt x="1304834" y="187836"/>
                </a:cubicBezTo>
                <a:cubicBezTo>
                  <a:pt x="1095461" y="186930"/>
                  <a:pt x="894504" y="240577"/>
                  <a:pt x="718507" y="337369"/>
                </a:cubicBezTo>
                <a:cubicBezTo>
                  <a:pt x="725872" y="363341"/>
                  <a:pt x="727554" y="391337"/>
                  <a:pt x="722393" y="419674"/>
                </a:cubicBezTo>
                <a:cubicBezTo>
                  <a:pt x="704296" y="519329"/>
                  <a:pt x="608655" y="585474"/>
                  <a:pt x="508723" y="567415"/>
                </a:cubicBezTo>
                <a:cubicBezTo>
                  <a:pt x="485350" y="563191"/>
                  <a:pt x="463832" y="554725"/>
                  <a:pt x="444808" y="542961"/>
                </a:cubicBezTo>
                <a:cubicBezTo>
                  <a:pt x="277596" y="710249"/>
                  <a:pt x="157886" y="928181"/>
                  <a:pt x="112473" y="1178211"/>
                </a:cubicBezTo>
                <a:cubicBezTo>
                  <a:pt x="63927" y="1445681"/>
                  <a:pt x="107833" y="1708518"/>
                  <a:pt x="221510" y="1933972"/>
                </a:cubicBezTo>
                <a:cubicBezTo>
                  <a:pt x="233865" y="1929979"/>
                  <a:pt x="247320" y="1928885"/>
                  <a:pt x="260950" y="1931356"/>
                </a:cubicBezTo>
                <a:cubicBezTo>
                  <a:pt x="305029" y="1939325"/>
                  <a:pt x="334320" y="1981422"/>
                  <a:pt x="326315" y="2025388"/>
                </a:cubicBezTo>
                <a:cubicBezTo>
                  <a:pt x="323590" y="2040381"/>
                  <a:pt x="316862" y="2053655"/>
                  <a:pt x="307466" y="2064320"/>
                </a:cubicBezTo>
                <a:cubicBezTo>
                  <a:pt x="437659" y="2211937"/>
                  <a:pt x="604556" y="2328704"/>
                  <a:pt x="797389" y="2399114"/>
                </a:cubicBezTo>
                <a:lnTo>
                  <a:pt x="827329" y="2408616"/>
                </a:lnTo>
                <a:lnTo>
                  <a:pt x="808204" y="2408616"/>
                </a:lnTo>
                <a:lnTo>
                  <a:pt x="795523" y="2404594"/>
                </a:lnTo>
                <a:cubicBezTo>
                  <a:pt x="601848" y="2333913"/>
                  <a:pt x="434223" y="2216713"/>
                  <a:pt x="303464" y="2068549"/>
                </a:cubicBezTo>
                <a:cubicBezTo>
                  <a:pt x="302942" y="2069093"/>
                  <a:pt x="302362" y="2069636"/>
                  <a:pt x="301783" y="2070170"/>
                </a:cubicBezTo>
                <a:cubicBezTo>
                  <a:pt x="389710" y="2199311"/>
                  <a:pt x="502605" y="2311468"/>
                  <a:pt x="635046" y="2398850"/>
                </a:cubicBezTo>
                <a:lnTo>
                  <a:pt x="651585" y="2408616"/>
                </a:lnTo>
                <a:lnTo>
                  <a:pt x="640173" y="2408616"/>
                </a:lnTo>
                <a:lnTo>
                  <a:pt x="632123" y="2403866"/>
                </a:lnTo>
                <a:cubicBezTo>
                  <a:pt x="499124" y="2316163"/>
                  <a:pt x="385735" y="2203598"/>
                  <a:pt x="297374" y="2073983"/>
                </a:cubicBezTo>
                <a:cubicBezTo>
                  <a:pt x="279684" y="2088177"/>
                  <a:pt x="256137" y="2094924"/>
                  <a:pt x="232067" y="2090567"/>
                </a:cubicBezTo>
                <a:cubicBezTo>
                  <a:pt x="187988" y="2082599"/>
                  <a:pt x="158756" y="2040502"/>
                  <a:pt x="166702" y="1996536"/>
                </a:cubicBezTo>
                <a:cubicBezTo>
                  <a:pt x="171110" y="1972458"/>
                  <a:pt x="185726" y="1952813"/>
                  <a:pt x="205330" y="1941280"/>
                </a:cubicBezTo>
                <a:cubicBezTo>
                  <a:pt x="36146" y="1689214"/>
                  <a:pt x="-38847" y="1373848"/>
                  <a:pt x="19674" y="1051798"/>
                </a:cubicBezTo>
                <a:cubicBezTo>
                  <a:pt x="65783" y="797916"/>
                  <a:pt x="188161" y="576968"/>
                  <a:pt x="358912" y="408191"/>
                </a:cubicBezTo>
                <a:cubicBezTo>
                  <a:pt x="356881" y="390659"/>
                  <a:pt x="357345" y="372535"/>
                  <a:pt x="360651" y="354269"/>
                </a:cubicBezTo>
                <a:cubicBezTo>
                  <a:pt x="378748" y="254613"/>
                  <a:pt x="474387" y="188467"/>
                  <a:pt x="574320" y="206528"/>
                </a:cubicBezTo>
                <a:cubicBezTo>
                  <a:pt x="586963" y="208822"/>
                  <a:pt x="599144" y="212366"/>
                  <a:pt x="610628" y="217007"/>
                </a:cubicBezTo>
                <a:cubicBezTo>
                  <a:pt x="644442" y="197648"/>
                  <a:pt x="679241" y="179892"/>
                  <a:pt x="714910" y="163823"/>
                </a:cubicBezTo>
                <a:cubicBezTo>
                  <a:pt x="704296" y="142698"/>
                  <a:pt x="700236" y="118109"/>
                  <a:pt x="704818" y="93087"/>
                </a:cubicBezTo>
                <a:cubicBezTo>
                  <a:pt x="715954" y="31534"/>
                  <a:pt x="775056" y="-9321"/>
                  <a:pt x="836766" y="1834"/>
                </a:cubicBezTo>
                <a:close/>
              </a:path>
            </a:pathLst>
          </a:custGeom>
          <a:solidFill>
            <a:schemeClr val="accen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79" name="Google Shape;179;p10"/>
          <p:cNvSpPr/>
          <p:nvPr/>
        </p:nvSpPr>
        <p:spPr>
          <a:xfrm>
            <a:off x="3197647" y="6199597"/>
            <a:ext cx="219008" cy="203943"/>
          </a:xfrm>
          <a:custGeom>
            <a:avLst/>
            <a:gdLst/>
            <a:ahLst/>
            <a:cxnLst/>
            <a:rect l="l" t="t" r="r" b="b"/>
            <a:pathLst>
              <a:path w="281090" h="261755" extrusionOk="0">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cxnSp>
        <p:nvCxnSpPr>
          <p:cNvPr id="180" name="Google Shape;180;p10"/>
          <p:cNvCxnSpPr/>
          <p:nvPr/>
        </p:nvCxnSpPr>
        <p:spPr>
          <a:xfrm rot="10800000" flipH="1">
            <a:off x="336618" y="709416"/>
            <a:ext cx="2652" cy="1463040"/>
          </a:xfrm>
          <a:prstGeom prst="straightConnector1">
            <a:avLst/>
          </a:prstGeom>
          <a:noFill/>
          <a:ln w="9525" cap="flat" cmpd="sng">
            <a:solidFill>
              <a:srgbClr val="E7C177"/>
            </a:solidFill>
            <a:prstDash val="solid"/>
            <a:miter lim="800000"/>
            <a:headEnd type="none" w="sm" len="sm"/>
            <a:tailEnd type="none" w="sm" len="sm"/>
          </a:ln>
        </p:spPr>
      </p:cxnSp>
      <p:cxnSp>
        <p:nvCxnSpPr>
          <p:cNvPr id="181" name="Google Shape;181;p10"/>
          <p:cNvCxnSpPr/>
          <p:nvPr/>
        </p:nvCxnSpPr>
        <p:spPr>
          <a:xfrm rot="10800000" flipH="1">
            <a:off x="336618" y="4668379"/>
            <a:ext cx="1710" cy="1463040"/>
          </a:xfrm>
          <a:prstGeom prst="straightConnector1">
            <a:avLst/>
          </a:prstGeom>
          <a:noFill/>
          <a:ln w="9525" cap="flat" cmpd="sng">
            <a:solidFill>
              <a:srgbClr val="E7C177"/>
            </a:solidFill>
            <a:prstDash val="solid"/>
            <a:miter lim="800000"/>
            <a:headEnd type="none" w="sm" len="sm"/>
            <a:tailEnd type="none" w="sm" len="sm"/>
          </a:ln>
        </p:spPr>
      </p:cxnSp>
      <p:sp>
        <p:nvSpPr>
          <p:cNvPr id="182" name="Google Shape;182;p10"/>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7C17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solidFill>
          <a:schemeClr val="accent3"/>
        </a:solidFill>
        <a:effectLst/>
      </p:bgPr>
    </p:bg>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1069848" y="987552"/>
            <a:ext cx="10058400" cy="6858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6"/>
              </a:buClr>
              <a:buSzPts val="4300"/>
              <a:buFont typeface="Libre Baskerville"/>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11"/>
          <p:cNvSpPr txBox="1">
            <a:spLocks noGrp="1"/>
          </p:cNvSpPr>
          <p:nvPr>
            <p:ph type="body" idx="1"/>
          </p:nvPr>
        </p:nvSpPr>
        <p:spPr>
          <a:xfrm>
            <a:off x="1216152" y="1984248"/>
            <a:ext cx="9765792" cy="3831336"/>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accent6"/>
              </a:buClr>
              <a:buSzPts val="1800"/>
              <a:buChar char="•"/>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11"/>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87" name="Google Shape;187;p11"/>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88" name="Google Shape;188;p11"/>
          <p:cNvCxnSpPr/>
          <p:nvPr/>
        </p:nvCxnSpPr>
        <p:spPr>
          <a:xfrm rot="10800000">
            <a:off x="336618" y="6635513"/>
            <a:ext cx="0" cy="222487"/>
          </a:xfrm>
          <a:prstGeom prst="straightConnector1">
            <a:avLst/>
          </a:prstGeom>
          <a:noFill/>
          <a:ln w="9525" cap="flat" cmpd="sng">
            <a:solidFill>
              <a:srgbClr val="EED5A5"/>
            </a:solidFill>
            <a:prstDash val="solid"/>
            <a:miter lim="800000"/>
            <a:headEnd type="none" w="sm" len="sm"/>
            <a:tailEnd type="none" w="sm" len="sm"/>
          </a:ln>
        </p:spPr>
      </p:cxnSp>
      <p:cxnSp>
        <p:nvCxnSpPr>
          <p:cNvPr id="189" name="Google Shape;189;p11"/>
          <p:cNvCxnSpPr/>
          <p:nvPr/>
        </p:nvCxnSpPr>
        <p:spPr>
          <a:xfrm rot="10800000">
            <a:off x="338040" y="0"/>
            <a:ext cx="1230" cy="232661"/>
          </a:xfrm>
          <a:prstGeom prst="straightConnector1">
            <a:avLst/>
          </a:prstGeom>
          <a:noFill/>
          <a:ln w="9525" cap="flat" cmpd="sng">
            <a:solidFill>
              <a:srgbClr val="EED5A5"/>
            </a:solidFill>
            <a:prstDash val="solid"/>
            <a:miter lim="800000"/>
            <a:headEnd type="none" w="sm" len="sm"/>
            <a:tailEnd type="none" w="sm" len="sm"/>
          </a:ln>
        </p:spPr>
      </p:cxnSp>
      <p:sp>
        <p:nvSpPr>
          <p:cNvPr id="190" name="Google Shape;190;p11"/>
          <p:cNvSpPr/>
          <p:nvPr/>
        </p:nvSpPr>
        <p:spPr>
          <a:xfrm>
            <a:off x="10494806" y="5593230"/>
            <a:ext cx="363411" cy="335487"/>
          </a:xfrm>
          <a:custGeom>
            <a:avLst/>
            <a:gdLst/>
            <a:ahLst/>
            <a:cxnLst/>
            <a:rect l="l" t="t" r="r" b="b"/>
            <a:pathLst>
              <a:path w="500548" h="462086" extrusionOk="0">
                <a:moveTo>
                  <a:pt x="307673" y="188379"/>
                </a:moveTo>
                <a:lnTo>
                  <a:pt x="350074" y="0"/>
                </a:lnTo>
                <a:lnTo>
                  <a:pt x="242000" y="159989"/>
                </a:lnTo>
                <a:lnTo>
                  <a:pt x="99628" y="29415"/>
                </a:lnTo>
                <a:lnTo>
                  <a:pt x="184601" y="202830"/>
                </a:lnTo>
                <a:lnTo>
                  <a:pt x="0" y="260458"/>
                </a:lnTo>
                <a:lnTo>
                  <a:pt x="192876" y="273707"/>
                </a:lnTo>
                <a:lnTo>
                  <a:pt x="150646" y="462086"/>
                </a:lnTo>
                <a:lnTo>
                  <a:pt x="258720" y="302090"/>
                </a:lnTo>
                <a:lnTo>
                  <a:pt x="400921" y="432671"/>
                </a:lnTo>
                <a:lnTo>
                  <a:pt x="316119" y="259256"/>
                </a:lnTo>
                <a:lnTo>
                  <a:pt x="500549" y="201628"/>
                </a:lnTo>
                <a:lnTo>
                  <a:pt x="307673" y="18837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91" name="Google Shape;191;p11"/>
          <p:cNvSpPr/>
          <p:nvPr/>
        </p:nvSpPr>
        <p:spPr>
          <a:xfrm>
            <a:off x="10858217" y="6041524"/>
            <a:ext cx="675070" cy="674419"/>
          </a:xfrm>
          <a:custGeom>
            <a:avLst/>
            <a:gdLst/>
            <a:ahLst/>
            <a:cxnLst/>
            <a:rect l="l" t="t" r="r" b="b"/>
            <a:pathLst>
              <a:path w="335811" h="335487" extrusionOk="0">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6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92" name="Google Shape;192;p11"/>
          <p:cNvSpPr/>
          <p:nvPr/>
        </p:nvSpPr>
        <p:spPr>
          <a:xfrm>
            <a:off x="11689723" y="4097737"/>
            <a:ext cx="255894" cy="498974"/>
          </a:xfrm>
          <a:custGeom>
            <a:avLst/>
            <a:gdLst/>
            <a:ahLst/>
            <a:cxnLst/>
            <a:rect l="l" t="t" r="r" b="b"/>
            <a:pathLst>
              <a:path w="730205" h="1423844" extrusionOk="0">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8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cxnSp>
        <p:nvCxnSpPr>
          <p:cNvPr id="193" name="Google Shape;193;p11"/>
          <p:cNvCxnSpPr/>
          <p:nvPr/>
        </p:nvCxnSpPr>
        <p:spPr>
          <a:xfrm rot="10800000" flipH="1">
            <a:off x="336618" y="709416"/>
            <a:ext cx="2652" cy="1463040"/>
          </a:xfrm>
          <a:prstGeom prst="straightConnector1">
            <a:avLst/>
          </a:prstGeom>
          <a:noFill/>
          <a:ln w="9525" cap="flat" cmpd="sng">
            <a:solidFill>
              <a:srgbClr val="EED5A5"/>
            </a:solidFill>
            <a:prstDash val="solid"/>
            <a:miter lim="800000"/>
            <a:headEnd type="none" w="sm" len="sm"/>
            <a:tailEnd type="none" w="sm" len="sm"/>
          </a:ln>
        </p:spPr>
      </p:cxnSp>
      <p:cxnSp>
        <p:nvCxnSpPr>
          <p:cNvPr id="194" name="Google Shape;194;p11"/>
          <p:cNvCxnSpPr/>
          <p:nvPr/>
        </p:nvCxnSpPr>
        <p:spPr>
          <a:xfrm rot="10800000" flipH="1">
            <a:off x="336618" y="4668379"/>
            <a:ext cx="1710" cy="1463040"/>
          </a:xfrm>
          <a:prstGeom prst="straightConnector1">
            <a:avLst/>
          </a:prstGeom>
          <a:noFill/>
          <a:ln w="9525" cap="flat" cmpd="sng">
            <a:solidFill>
              <a:srgbClr val="EED5A5"/>
            </a:solidFill>
            <a:prstDash val="solid"/>
            <a:miter lim="800000"/>
            <a:headEnd type="none" w="sm" len="sm"/>
            <a:tailEnd type="none" w="sm" len="sm"/>
          </a:ln>
        </p:spPr>
      </p:cxnSp>
      <p:sp>
        <p:nvSpPr>
          <p:cNvPr id="195" name="Google Shape;195;p11"/>
          <p:cNvSpPr/>
          <p:nvPr/>
        </p:nvSpPr>
        <p:spPr>
          <a:xfrm>
            <a:off x="287692" y="411638"/>
            <a:ext cx="91534" cy="118800"/>
          </a:xfrm>
          <a:custGeom>
            <a:avLst/>
            <a:gdLst/>
            <a:ahLst/>
            <a:cxnLst/>
            <a:rect l="l" t="t" r="r" b="b"/>
            <a:pathLst>
              <a:path w="97852" h="127000" extrusionOk="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rgbClr val="EED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7C177"/>
              </a:solidFill>
              <a:latin typeface="Gill Sans"/>
              <a:ea typeface="Gill Sans"/>
              <a:cs typeface="Gill Sans"/>
              <a:sym typeface="Gill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1163782" y="1825625"/>
            <a:ext cx="10647218" cy="4351338"/>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accent6"/>
              </a:buClr>
              <a:buSzPts val="2800"/>
              <a:buFont typeface="Arial"/>
              <a:buChar char="•"/>
              <a:defRPr sz="2800" b="0" i="0" u="none" strike="noStrike" cap="none">
                <a:solidFill>
                  <a:schemeClr val="accent6"/>
                </a:solidFill>
                <a:latin typeface="Gill Sans"/>
                <a:ea typeface="Gill Sans"/>
                <a:cs typeface="Gill Sans"/>
                <a:sym typeface="Gill Sans"/>
              </a:defRPr>
            </a:lvl1pPr>
            <a:lvl2pPr marL="914400" marR="0" lvl="1" indent="-381000" algn="l" rtl="0">
              <a:lnSpc>
                <a:spcPct val="90000"/>
              </a:lnSpc>
              <a:spcBef>
                <a:spcPts val="500"/>
              </a:spcBef>
              <a:spcAft>
                <a:spcPts val="0"/>
              </a:spcAft>
              <a:buClr>
                <a:schemeClr val="accent6"/>
              </a:buClr>
              <a:buSzPts val="2400"/>
              <a:buFont typeface="Arial"/>
              <a:buChar char="•"/>
              <a:defRPr sz="2400" b="0" i="0" u="none" strike="noStrike" cap="none">
                <a:solidFill>
                  <a:schemeClr val="accent6"/>
                </a:solidFill>
                <a:latin typeface="Gill Sans"/>
                <a:ea typeface="Gill Sans"/>
                <a:cs typeface="Gill Sans"/>
                <a:sym typeface="Gill Sans"/>
              </a:defRPr>
            </a:lvl2pPr>
            <a:lvl3pPr marL="1371600" marR="0" lvl="2" indent="-355600"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Gill Sans"/>
                <a:ea typeface="Gill Sans"/>
                <a:cs typeface="Gill Sans"/>
                <a:sym typeface="Gill Sans"/>
              </a:defRPr>
            </a:lvl3pPr>
            <a:lvl4pPr marL="1828800" marR="0" lvl="3" indent="-342900" algn="l" rtl="0">
              <a:lnSpc>
                <a:spcPct val="90000"/>
              </a:lnSpc>
              <a:spcBef>
                <a:spcPts val="500"/>
              </a:spcBef>
              <a:spcAft>
                <a:spcPts val="0"/>
              </a:spcAft>
              <a:buClr>
                <a:schemeClr val="accent6"/>
              </a:buClr>
              <a:buSzPts val="1800"/>
              <a:buFont typeface="Arial"/>
              <a:buChar char="•"/>
              <a:defRPr sz="1800" b="0" i="0" u="none" strike="noStrike" cap="none">
                <a:solidFill>
                  <a:schemeClr val="accent6"/>
                </a:solidFill>
                <a:latin typeface="Gill Sans"/>
                <a:ea typeface="Gill Sans"/>
                <a:cs typeface="Gill Sans"/>
                <a:sym typeface="Gill Sans"/>
              </a:defRPr>
            </a:lvl4pPr>
            <a:lvl5pPr marL="2286000" marR="0" lvl="4" indent="-342900" algn="l" rtl="0">
              <a:lnSpc>
                <a:spcPct val="90000"/>
              </a:lnSpc>
              <a:spcBef>
                <a:spcPts val="500"/>
              </a:spcBef>
              <a:spcAft>
                <a:spcPts val="0"/>
              </a:spcAft>
              <a:buClr>
                <a:schemeClr val="accent6"/>
              </a:buClr>
              <a:buSzPts val="1800"/>
              <a:buFont typeface="Arial"/>
              <a:buChar char="•"/>
              <a:defRPr sz="1800" b="0" i="0" u="none" strike="noStrike" cap="none">
                <a:solidFill>
                  <a:schemeClr val="accent6"/>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1" name="Google Shape;11;p1"/>
          <p:cNvSpPr txBox="1">
            <a:spLocks noGrp="1"/>
          </p:cNvSpPr>
          <p:nvPr>
            <p:ph type="sldNum" idx="12"/>
          </p:nvPr>
        </p:nvSpPr>
        <p:spPr>
          <a:xfrm>
            <a:off x="154943" y="6296643"/>
            <a:ext cx="365760" cy="18288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E7C177"/>
                </a:solidFill>
                <a:latin typeface="Gill Sans"/>
                <a:ea typeface="Gill Sans"/>
                <a:cs typeface="Gill Sans"/>
                <a:sym typeface="Gill Sans"/>
              </a:defRPr>
            </a:lvl1pPr>
            <a:lvl2pPr marL="0" marR="0" lvl="1" indent="0" algn="ctr" rtl="0">
              <a:spcBef>
                <a:spcPts val="0"/>
              </a:spcBef>
              <a:buNone/>
              <a:defRPr sz="1200" b="0" i="0" u="none" strike="noStrike" cap="none">
                <a:solidFill>
                  <a:srgbClr val="E7C177"/>
                </a:solidFill>
                <a:latin typeface="Gill Sans"/>
                <a:ea typeface="Gill Sans"/>
                <a:cs typeface="Gill Sans"/>
                <a:sym typeface="Gill Sans"/>
              </a:defRPr>
            </a:lvl2pPr>
            <a:lvl3pPr marL="0" marR="0" lvl="2" indent="0" algn="ctr" rtl="0">
              <a:spcBef>
                <a:spcPts val="0"/>
              </a:spcBef>
              <a:buNone/>
              <a:defRPr sz="1200" b="0" i="0" u="none" strike="noStrike" cap="none">
                <a:solidFill>
                  <a:srgbClr val="E7C177"/>
                </a:solidFill>
                <a:latin typeface="Gill Sans"/>
                <a:ea typeface="Gill Sans"/>
                <a:cs typeface="Gill Sans"/>
                <a:sym typeface="Gill Sans"/>
              </a:defRPr>
            </a:lvl3pPr>
            <a:lvl4pPr marL="0" marR="0" lvl="3" indent="0" algn="ctr" rtl="0">
              <a:spcBef>
                <a:spcPts val="0"/>
              </a:spcBef>
              <a:buNone/>
              <a:defRPr sz="1200" b="0" i="0" u="none" strike="noStrike" cap="none">
                <a:solidFill>
                  <a:srgbClr val="E7C177"/>
                </a:solidFill>
                <a:latin typeface="Gill Sans"/>
                <a:ea typeface="Gill Sans"/>
                <a:cs typeface="Gill Sans"/>
                <a:sym typeface="Gill Sans"/>
              </a:defRPr>
            </a:lvl4pPr>
            <a:lvl5pPr marL="0" marR="0" lvl="4" indent="0" algn="ctr" rtl="0">
              <a:spcBef>
                <a:spcPts val="0"/>
              </a:spcBef>
              <a:buNone/>
              <a:defRPr sz="1200" b="0" i="0" u="none" strike="noStrike" cap="none">
                <a:solidFill>
                  <a:srgbClr val="E7C177"/>
                </a:solidFill>
                <a:latin typeface="Gill Sans"/>
                <a:ea typeface="Gill Sans"/>
                <a:cs typeface="Gill Sans"/>
                <a:sym typeface="Gill Sans"/>
              </a:defRPr>
            </a:lvl5pPr>
            <a:lvl6pPr marL="0" marR="0" lvl="5" indent="0" algn="ctr" rtl="0">
              <a:spcBef>
                <a:spcPts val="0"/>
              </a:spcBef>
              <a:buNone/>
              <a:defRPr sz="1200" b="0" i="0" u="none" strike="noStrike" cap="none">
                <a:solidFill>
                  <a:srgbClr val="E7C177"/>
                </a:solidFill>
                <a:latin typeface="Gill Sans"/>
                <a:ea typeface="Gill Sans"/>
                <a:cs typeface="Gill Sans"/>
                <a:sym typeface="Gill Sans"/>
              </a:defRPr>
            </a:lvl6pPr>
            <a:lvl7pPr marL="0" marR="0" lvl="6" indent="0" algn="ctr" rtl="0">
              <a:spcBef>
                <a:spcPts val="0"/>
              </a:spcBef>
              <a:buNone/>
              <a:defRPr sz="1200" b="0" i="0" u="none" strike="noStrike" cap="none">
                <a:solidFill>
                  <a:srgbClr val="E7C177"/>
                </a:solidFill>
                <a:latin typeface="Gill Sans"/>
                <a:ea typeface="Gill Sans"/>
                <a:cs typeface="Gill Sans"/>
                <a:sym typeface="Gill Sans"/>
              </a:defRPr>
            </a:lvl7pPr>
            <a:lvl8pPr marL="0" marR="0" lvl="7" indent="0" algn="ctr" rtl="0">
              <a:spcBef>
                <a:spcPts val="0"/>
              </a:spcBef>
              <a:buNone/>
              <a:defRPr sz="1200" b="0" i="0" u="none" strike="noStrike" cap="none">
                <a:solidFill>
                  <a:srgbClr val="E7C177"/>
                </a:solidFill>
                <a:latin typeface="Gill Sans"/>
                <a:ea typeface="Gill Sans"/>
                <a:cs typeface="Gill Sans"/>
                <a:sym typeface="Gill Sans"/>
              </a:defRPr>
            </a:lvl8pPr>
            <a:lvl9pPr marL="0" marR="0" lvl="8" indent="0" algn="ctr" rtl="0">
              <a:spcBef>
                <a:spcPts val="0"/>
              </a:spcBef>
              <a:buNone/>
              <a:defRPr sz="1200" b="0" i="0" u="none" strike="noStrike" cap="none">
                <a:solidFill>
                  <a:srgbClr val="E7C177"/>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12" name="Google Shape;12;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6"/>
              </a:buClr>
              <a:buSzPts val="4800"/>
              <a:buFont typeface="Libre Baskerville"/>
              <a:buNone/>
              <a:defRPr sz="4800" b="0" i="0" u="none" strike="noStrike" cap="none">
                <a:solidFill>
                  <a:schemeClr val="accent6"/>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ftr" idx="11"/>
          </p:nvPr>
        </p:nvSpPr>
        <p:spPr>
          <a:xfrm rot="-5400000">
            <a:off x="-941832" y="3310128"/>
            <a:ext cx="2560320" cy="18288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E7C17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hwrV7X69ucI"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hyperlink" Target="https://www.youtube.com/watch?v=cYi-WRBTPho"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e"/></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search?safe=active&amp;q=organisms&amp;si=ACFMAn8hzZSJQsgXIYlkGc-z1vmp17hjvYrQXDh0c8ju77FXfQNBZCybQ93-wRmtC7iRDCCnAN6DiaUl7lUz3ValVPp-HusKQg%3D%3D&amp;expnd=1"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www.google.com/search?safe=active&amp;q=diversified&amp;si=ACFMAn-3JZRSzQzizXTr4ubOpZcLY2l62mdNR7r_uo7UFBz8jcWA65-yPFYKsMJQ77k2AErJgV295XH9mXv7KSveiMrdxST0LRVA2mXjo643EF1hU1AIXRo%3D&amp;expnd=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3"/>
          <p:cNvSpPr txBox="1">
            <a:spLocks noGrp="1"/>
          </p:cNvSpPr>
          <p:nvPr>
            <p:ph type="ctrTitle"/>
          </p:nvPr>
        </p:nvSpPr>
        <p:spPr>
          <a:xfrm>
            <a:off x="-206260" y="5560060"/>
            <a:ext cx="12946948" cy="685800"/>
          </a:xfrm>
          <a:prstGeom prst="rect">
            <a:avLst/>
          </a:prstGeom>
          <a:noFill/>
          <a:ln>
            <a:noFill/>
          </a:ln>
        </p:spPr>
        <p:txBody>
          <a:bodyPr spcFirstLastPara="1" wrap="square" lIns="0" tIns="0" rIns="0" bIns="0" anchor="b" anchorCtr="0">
            <a:noAutofit/>
          </a:bodyPr>
          <a:lstStyle/>
          <a:p>
            <a:pPr marL="0" marR="0" algn="ctr">
              <a:lnSpc>
                <a:spcPct val="115000"/>
              </a:lnSpc>
              <a:spcBef>
                <a:spcPts val="0"/>
              </a:spcBef>
              <a:spcAft>
                <a:spcPts val="0"/>
              </a:spcAft>
            </a:pPr>
            <a:r>
              <a:rPr lang="en-US" sz="2800" dirty="0"/>
              <a:t>Astrobiology, OSIRIS-</a:t>
            </a:r>
            <a:r>
              <a:rPr lang="en-US" sz="2800" dirty="0" err="1"/>
              <a:t>REx</a:t>
            </a:r>
            <a:r>
              <a:rPr lang="en-US" sz="2800" dirty="0"/>
              <a:t> and </a:t>
            </a:r>
            <a:br>
              <a:rPr lang="en-US" sz="2800" dirty="0"/>
            </a:br>
            <a:r>
              <a:rPr lang="en-US" sz="2800" dirty="0"/>
              <a:t>The Search for Life</a:t>
            </a:r>
          </a:p>
        </p:txBody>
      </p:sp>
      <p:pic>
        <p:nvPicPr>
          <p:cNvPr id="331" name="Google Shape;331;p23"/>
          <p:cNvPicPr preferRelativeResize="0">
            <a:picLocks noGrp="1"/>
          </p:cNvPicPr>
          <p:nvPr>
            <p:ph type="pic" idx="2"/>
          </p:nvPr>
        </p:nvPicPr>
        <p:blipFill rotWithShape="1">
          <a:blip r:embed="rId3">
            <a:alphaModFix/>
          </a:blip>
          <a:srcRect l="10013" r="10005"/>
          <a:stretch/>
        </p:blipFill>
        <p:spPr>
          <a:xfrm>
            <a:off x="4296664" y="955040"/>
            <a:ext cx="3941100" cy="39411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2"/>
          <p:cNvSpPr txBox="1">
            <a:spLocks noGrp="1"/>
          </p:cNvSpPr>
          <p:nvPr>
            <p:ph type="ctrTitle"/>
          </p:nvPr>
        </p:nvSpPr>
        <p:spPr>
          <a:xfrm>
            <a:off x="1527050" y="2487173"/>
            <a:ext cx="9144000" cy="1378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6000" dirty="0"/>
              <a:t>Looking to Space</a:t>
            </a:r>
            <a:endParaRPr sz="6000" dirty="0"/>
          </a:p>
        </p:txBody>
      </p:sp>
      <p:sp>
        <p:nvSpPr>
          <p:cNvPr id="407" name="Google Shape;407;p32"/>
          <p:cNvSpPr txBox="1">
            <a:spLocks noGrp="1"/>
          </p:cNvSpPr>
          <p:nvPr>
            <p:ph type="subTitle" idx="1"/>
          </p:nvPr>
        </p:nvSpPr>
        <p:spPr>
          <a:xfrm>
            <a:off x="1069850" y="3739067"/>
            <a:ext cx="10058400" cy="365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200" dirty="0">
                <a:latin typeface="Libre Baskerville" panose="02000000000000000000" pitchFamily="2" charset="0"/>
              </a:rPr>
              <a:t>What Should Astrobiologists Be Looking For?</a:t>
            </a:r>
            <a:endParaRPr sz="3200" dirty="0">
              <a:latin typeface="Libre Baskerville" panose="020000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3"/>
          <p:cNvSpPr txBox="1">
            <a:spLocks noGrp="1"/>
          </p:cNvSpPr>
          <p:nvPr>
            <p:ph type="title"/>
          </p:nvPr>
        </p:nvSpPr>
        <p:spPr>
          <a:xfrm>
            <a:off x="588750" y="225550"/>
            <a:ext cx="109797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000" dirty="0"/>
              <a:t>Group Activity &amp; Share </a:t>
            </a:r>
            <a:endParaRPr sz="4000" dirty="0"/>
          </a:p>
        </p:txBody>
      </p:sp>
      <p:sp>
        <p:nvSpPr>
          <p:cNvPr id="414" name="Google Shape;414;p33"/>
          <p:cNvSpPr txBox="1">
            <a:spLocks noGrp="1"/>
          </p:cNvSpPr>
          <p:nvPr>
            <p:ph type="body" idx="1"/>
          </p:nvPr>
        </p:nvSpPr>
        <p:spPr>
          <a:xfrm>
            <a:off x="391160" y="939710"/>
            <a:ext cx="7225200" cy="5270100"/>
          </a:xfrm>
          <a:prstGeom prst="rect">
            <a:avLst/>
          </a:prstGeom>
        </p:spPr>
        <p:txBody>
          <a:bodyPr spcFirstLastPara="1" wrap="square" lIns="0" tIns="0" rIns="0" bIns="0" anchor="t" anchorCtr="0">
            <a:noAutofit/>
          </a:bodyPr>
          <a:lstStyle/>
          <a:p>
            <a:pPr marL="457200" lvl="0" indent="-387350" algn="l" rtl="0">
              <a:lnSpc>
                <a:spcPct val="100000"/>
              </a:lnSpc>
              <a:spcBef>
                <a:spcPts val="1000"/>
              </a:spcBef>
              <a:spcAft>
                <a:spcPts val="0"/>
              </a:spcAft>
              <a:buSzPts val="2500"/>
              <a:buChar char="●"/>
            </a:pPr>
            <a:r>
              <a:rPr lang="en-US" dirty="0">
                <a:latin typeface="Libre Baskerville" panose="02000000000000000000" pitchFamily="2" charset="0"/>
              </a:rPr>
              <a:t>With your group, decide what Astrobiologists should be looking for when they search for life! </a:t>
            </a:r>
            <a:endParaRPr dirty="0">
              <a:latin typeface="Libre Baskerville" panose="02000000000000000000" pitchFamily="2" charset="0"/>
            </a:endParaRPr>
          </a:p>
          <a:p>
            <a:pPr marL="457200" lvl="0" indent="0" algn="l" rtl="0">
              <a:lnSpc>
                <a:spcPct val="100000"/>
              </a:lnSpc>
              <a:spcBef>
                <a:spcPts val="1000"/>
              </a:spcBef>
              <a:spcAft>
                <a:spcPts val="0"/>
              </a:spcAft>
              <a:buNone/>
            </a:pPr>
            <a:endParaRPr dirty="0">
              <a:latin typeface="Libre Baskerville" panose="02000000000000000000" pitchFamily="2" charset="0"/>
            </a:endParaRPr>
          </a:p>
          <a:p>
            <a:pPr marL="457200" lvl="0" indent="-387350" algn="l" rtl="0">
              <a:lnSpc>
                <a:spcPct val="100000"/>
              </a:lnSpc>
              <a:spcBef>
                <a:spcPts val="1000"/>
              </a:spcBef>
              <a:spcAft>
                <a:spcPts val="0"/>
              </a:spcAft>
              <a:buSzPts val="2500"/>
              <a:buChar char="●"/>
            </a:pPr>
            <a:r>
              <a:rPr lang="en-US" dirty="0">
                <a:latin typeface="Libre Baskerville" panose="02000000000000000000" pitchFamily="2" charset="0"/>
              </a:rPr>
              <a:t>Be sure to keep in mind the things that we know help life on Earth.</a:t>
            </a:r>
            <a:endParaRPr dirty="0">
              <a:latin typeface="Libre Baskerville" panose="02000000000000000000" pitchFamily="2" charset="0"/>
            </a:endParaRPr>
          </a:p>
          <a:p>
            <a:pPr marL="457200" lvl="0" indent="0" algn="l" rtl="0">
              <a:lnSpc>
                <a:spcPct val="100000"/>
              </a:lnSpc>
              <a:spcBef>
                <a:spcPts val="1000"/>
              </a:spcBef>
              <a:spcAft>
                <a:spcPts val="0"/>
              </a:spcAft>
              <a:buNone/>
            </a:pPr>
            <a:endParaRPr dirty="0">
              <a:latin typeface="Libre Baskerville" panose="02000000000000000000" pitchFamily="2" charset="0"/>
            </a:endParaRPr>
          </a:p>
          <a:p>
            <a:pPr marL="457200" lvl="0" indent="-387350" algn="l" rtl="0">
              <a:lnSpc>
                <a:spcPct val="100000"/>
              </a:lnSpc>
              <a:spcBef>
                <a:spcPts val="1000"/>
              </a:spcBef>
              <a:spcAft>
                <a:spcPts val="0"/>
              </a:spcAft>
              <a:buSzPts val="2500"/>
              <a:buChar char="●"/>
            </a:pPr>
            <a:r>
              <a:rPr lang="en-US" dirty="0">
                <a:latin typeface="Libre Baskerville" panose="02000000000000000000" pitchFamily="2" charset="0"/>
              </a:rPr>
              <a:t>You should also consider the fact that missions cost money and time!</a:t>
            </a:r>
            <a:endParaRPr dirty="0">
              <a:latin typeface="Libre Baskerville" panose="02000000000000000000" pitchFamily="2" charset="0"/>
            </a:endParaRPr>
          </a:p>
          <a:p>
            <a:pPr marL="457200" lvl="0" indent="0" algn="l" rtl="0">
              <a:lnSpc>
                <a:spcPct val="100000"/>
              </a:lnSpc>
              <a:spcBef>
                <a:spcPts val="1000"/>
              </a:spcBef>
              <a:spcAft>
                <a:spcPts val="0"/>
              </a:spcAft>
              <a:buNone/>
            </a:pPr>
            <a:endParaRPr dirty="0">
              <a:latin typeface="Libre Baskerville" panose="02000000000000000000" pitchFamily="2" charset="0"/>
            </a:endParaRPr>
          </a:p>
          <a:p>
            <a:pPr marL="457200" lvl="0" indent="-387350" algn="l" rtl="0">
              <a:lnSpc>
                <a:spcPct val="100000"/>
              </a:lnSpc>
              <a:spcBef>
                <a:spcPts val="1000"/>
              </a:spcBef>
              <a:spcAft>
                <a:spcPts val="0"/>
              </a:spcAft>
              <a:buSzPts val="2500"/>
              <a:buChar char="●"/>
            </a:pPr>
            <a:r>
              <a:rPr lang="en-US" dirty="0">
                <a:latin typeface="Libre Baskerville" panose="02000000000000000000" pitchFamily="2" charset="0"/>
              </a:rPr>
              <a:t>You will use the things you come up with in the next part of the lesson.</a:t>
            </a:r>
            <a:endParaRPr dirty="0">
              <a:latin typeface="Libre Baskerville" panose="02000000000000000000" pitchFamily="2" charset="0"/>
            </a:endParaRPr>
          </a:p>
        </p:txBody>
      </p:sp>
      <p:pic>
        <p:nvPicPr>
          <p:cNvPr id="415" name="Google Shape;415;p33"/>
          <p:cNvPicPr preferRelativeResize="0"/>
          <p:nvPr/>
        </p:nvPicPr>
        <p:blipFill>
          <a:blip r:embed="rId3">
            <a:alphaModFix/>
          </a:blip>
          <a:stretch>
            <a:fillRect/>
          </a:stretch>
        </p:blipFill>
        <p:spPr>
          <a:xfrm>
            <a:off x="7886700" y="1237400"/>
            <a:ext cx="3472024" cy="52092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4"/>
          <p:cNvSpPr txBox="1">
            <a:spLocks noGrp="1"/>
          </p:cNvSpPr>
          <p:nvPr>
            <p:ph type="ctrTitle"/>
          </p:nvPr>
        </p:nvSpPr>
        <p:spPr>
          <a:xfrm>
            <a:off x="900550" y="2487175"/>
            <a:ext cx="10529400" cy="1378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6000" dirty="0"/>
              <a:t>Be an Astrobiologist!</a:t>
            </a:r>
            <a:endParaRPr sz="6000" dirty="0"/>
          </a:p>
        </p:txBody>
      </p:sp>
      <p:sp>
        <p:nvSpPr>
          <p:cNvPr id="422" name="Google Shape;422;p34"/>
          <p:cNvSpPr txBox="1">
            <a:spLocks noGrp="1"/>
          </p:cNvSpPr>
          <p:nvPr>
            <p:ph type="subTitle" idx="1"/>
          </p:nvPr>
        </p:nvSpPr>
        <p:spPr>
          <a:xfrm>
            <a:off x="1069850" y="3739067"/>
            <a:ext cx="10058400" cy="365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800" dirty="0">
                <a:latin typeface="Libre Baskerville" panose="02000000000000000000" pitchFamily="2" charset="0"/>
              </a:rPr>
              <a:t>Use Real NASA Data and Decide Where to Look!</a:t>
            </a:r>
            <a:endParaRPr sz="2800" dirty="0">
              <a:latin typeface="Libre Baskerville" panose="02000000000000000000"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5"/>
          <p:cNvSpPr txBox="1">
            <a:spLocks noGrp="1"/>
          </p:cNvSpPr>
          <p:nvPr>
            <p:ph type="title"/>
          </p:nvPr>
        </p:nvSpPr>
        <p:spPr>
          <a:xfrm>
            <a:off x="457200" y="225550"/>
            <a:ext cx="113538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000" dirty="0"/>
              <a:t>Be an Astrobiologist! </a:t>
            </a:r>
            <a:endParaRPr sz="4000" dirty="0"/>
          </a:p>
        </p:txBody>
      </p:sp>
      <p:sp>
        <p:nvSpPr>
          <p:cNvPr id="429" name="Google Shape;429;p35"/>
          <p:cNvSpPr txBox="1">
            <a:spLocks noGrp="1"/>
          </p:cNvSpPr>
          <p:nvPr>
            <p:ph type="body" idx="1"/>
          </p:nvPr>
        </p:nvSpPr>
        <p:spPr>
          <a:xfrm>
            <a:off x="633139" y="1237400"/>
            <a:ext cx="6671100" cy="5077800"/>
          </a:xfrm>
          <a:prstGeom prst="rect">
            <a:avLst/>
          </a:prstGeom>
        </p:spPr>
        <p:txBody>
          <a:bodyPr spcFirstLastPara="1" wrap="square" lIns="0" tIns="0" rIns="0" bIns="0" anchor="t" anchorCtr="0">
            <a:noAutofit/>
          </a:bodyPr>
          <a:lstStyle/>
          <a:p>
            <a:pPr marL="457200" lvl="0" indent="-400050" algn="l" rtl="0">
              <a:lnSpc>
                <a:spcPct val="100000"/>
              </a:lnSpc>
              <a:spcBef>
                <a:spcPts val="1000"/>
              </a:spcBef>
              <a:spcAft>
                <a:spcPts val="0"/>
              </a:spcAft>
              <a:buSzPts val="2700"/>
              <a:buChar char="●"/>
            </a:pPr>
            <a:r>
              <a:rPr lang="en-US" sz="2400" dirty="0">
                <a:latin typeface="Libre Baskerville" panose="02000000000000000000" pitchFamily="2" charset="0"/>
              </a:rPr>
              <a:t>With your group, analyze real data from NASA! </a:t>
            </a:r>
            <a:endParaRPr sz="2400" dirty="0">
              <a:latin typeface="Libre Baskerville" panose="02000000000000000000" pitchFamily="2" charset="0"/>
            </a:endParaRPr>
          </a:p>
          <a:p>
            <a:pPr marL="0" lvl="0" indent="0" algn="l" rtl="0">
              <a:lnSpc>
                <a:spcPct val="100000"/>
              </a:lnSpc>
              <a:spcBef>
                <a:spcPts val="1000"/>
              </a:spcBef>
              <a:spcAft>
                <a:spcPts val="0"/>
              </a:spcAft>
              <a:buNone/>
            </a:pPr>
            <a:endParaRPr sz="2400" dirty="0">
              <a:latin typeface="Libre Baskerville" panose="02000000000000000000" pitchFamily="2" charset="0"/>
            </a:endParaRPr>
          </a:p>
          <a:p>
            <a:pPr marL="457200" lvl="0" indent="-400050" algn="l" rtl="0">
              <a:lnSpc>
                <a:spcPct val="100000"/>
              </a:lnSpc>
              <a:spcBef>
                <a:spcPts val="1000"/>
              </a:spcBef>
              <a:spcAft>
                <a:spcPts val="0"/>
              </a:spcAft>
              <a:buSzPts val="2700"/>
              <a:buChar char="●"/>
            </a:pPr>
            <a:r>
              <a:rPr lang="en-US" sz="2400" dirty="0">
                <a:latin typeface="Libre Baskerville" panose="02000000000000000000" pitchFamily="2" charset="0"/>
              </a:rPr>
              <a:t>Out of the possible targets in the data, your group will select which ones make the most sense to study.</a:t>
            </a:r>
            <a:endParaRPr sz="2400" dirty="0">
              <a:latin typeface="Libre Baskerville" panose="02000000000000000000" pitchFamily="2" charset="0"/>
            </a:endParaRPr>
          </a:p>
          <a:p>
            <a:pPr marL="0" lvl="0" indent="0" algn="l" rtl="0">
              <a:lnSpc>
                <a:spcPct val="100000"/>
              </a:lnSpc>
              <a:spcBef>
                <a:spcPts val="1000"/>
              </a:spcBef>
              <a:spcAft>
                <a:spcPts val="0"/>
              </a:spcAft>
              <a:buNone/>
            </a:pPr>
            <a:endParaRPr sz="2400" dirty="0">
              <a:latin typeface="Libre Baskerville" panose="02000000000000000000" pitchFamily="2" charset="0"/>
            </a:endParaRPr>
          </a:p>
          <a:p>
            <a:pPr marL="457200" lvl="0" indent="-400050" algn="l" rtl="0">
              <a:lnSpc>
                <a:spcPct val="100000"/>
              </a:lnSpc>
              <a:spcBef>
                <a:spcPts val="1000"/>
              </a:spcBef>
              <a:spcAft>
                <a:spcPts val="0"/>
              </a:spcAft>
              <a:buSzPts val="2700"/>
              <a:buChar char="●"/>
            </a:pPr>
            <a:r>
              <a:rPr lang="en-US" sz="2400" dirty="0">
                <a:latin typeface="Libre Baskerville" panose="02000000000000000000" pitchFamily="2" charset="0"/>
              </a:rPr>
              <a:t>Remember, missions to these targets are expensive and take a lot of work, so you must choose wisely! </a:t>
            </a:r>
            <a:endParaRPr sz="2400" dirty="0">
              <a:latin typeface="Libre Baskerville" panose="02000000000000000000" pitchFamily="2" charset="0"/>
            </a:endParaRPr>
          </a:p>
        </p:txBody>
      </p:sp>
      <p:pic>
        <p:nvPicPr>
          <p:cNvPr id="430" name="Google Shape;430;p35"/>
          <p:cNvPicPr preferRelativeResize="0"/>
          <p:nvPr/>
        </p:nvPicPr>
        <p:blipFill>
          <a:blip r:embed="rId3">
            <a:alphaModFix/>
          </a:blip>
          <a:stretch>
            <a:fillRect/>
          </a:stretch>
        </p:blipFill>
        <p:spPr>
          <a:xfrm>
            <a:off x="7886700" y="1237400"/>
            <a:ext cx="3477101" cy="52092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0E54ED-C869-55DF-2373-01F9BA8EA01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14</a:t>
            </a:fld>
            <a:endParaRPr lang="en-US"/>
          </a:p>
        </p:txBody>
      </p:sp>
      <p:graphicFrame>
        <p:nvGraphicFramePr>
          <p:cNvPr id="6" name="Table 5">
            <a:extLst>
              <a:ext uri="{FF2B5EF4-FFF2-40B4-BE49-F238E27FC236}">
                <a16:creationId xmlns:a16="http://schemas.microsoft.com/office/drawing/2014/main" id="{45894D5D-7BB6-DC47-AEA0-A21BDD1FE728}"/>
              </a:ext>
            </a:extLst>
          </p:cNvPr>
          <p:cNvGraphicFramePr>
            <a:graphicFrameLocks noGrp="1"/>
          </p:cNvGraphicFramePr>
          <p:nvPr>
            <p:extLst>
              <p:ext uri="{D42A27DB-BD31-4B8C-83A1-F6EECF244321}">
                <p14:modId xmlns:p14="http://schemas.microsoft.com/office/powerpoint/2010/main" val="641054788"/>
              </p:ext>
            </p:extLst>
          </p:nvPr>
        </p:nvGraphicFramePr>
        <p:xfrm>
          <a:off x="685800" y="256032"/>
          <a:ext cx="10972801" cy="6223496"/>
        </p:xfrm>
        <a:graphic>
          <a:graphicData uri="http://schemas.openxmlformats.org/drawingml/2006/table">
            <a:tbl>
              <a:tblPr firstRow="1" firstCol="1" bandRow="1">
                <a:tableStyleId>{5C22544A-7EE6-4342-B048-85BDC9FD1C3A}</a:tableStyleId>
              </a:tblPr>
              <a:tblGrid>
                <a:gridCol w="1453351">
                  <a:extLst>
                    <a:ext uri="{9D8B030D-6E8A-4147-A177-3AD203B41FA5}">
                      <a16:colId xmlns:a16="http://schemas.microsoft.com/office/drawing/2014/main" val="4003137096"/>
                    </a:ext>
                  </a:extLst>
                </a:gridCol>
                <a:gridCol w="1017345">
                  <a:extLst>
                    <a:ext uri="{9D8B030D-6E8A-4147-A177-3AD203B41FA5}">
                      <a16:colId xmlns:a16="http://schemas.microsoft.com/office/drawing/2014/main" val="27018849"/>
                    </a:ext>
                  </a:extLst>
                </a:gridCol>
                <a:gridCol w="1380682">
                  <a:extLst>
                    <a:ext uri="{9D8B030D-6E8A-4147-A177-3AD203B41FA5}">
                      <a16:colId xmlns:a16="http://schemas.microsoft.com/office/drawing/2014/main" val="3608061010"/>
                    </a:ext>
                  </a:extLst>
                </a:gridCol>
                <a:gridCol w="1308017">
                  <a:extLst>
                    <a:ext uri="{9D8B030D-6E8A-4147-A177-3AD203B41FA5}">
                      <a16:colId xmlns:a16="http://schemas.microsoft.com/office/drawing/2014/main" val="458766515"/>
                    </a:ext>
                  </a:extLst>
                </a:gridCol>
                <a:gridCol w="944678">
                  <a:extLst>
                    <a:ext uri="{9D8B030D-6E8A-4147-A177-3AD203B41FA5}">
                      <a16:colId xmlns:a16="http://schemas.microsoft.com/office/drawing/2014/main" val="3162532849"/>
                    </a:ext>
                  </a:extLst>
                </a:gridCol>
                <a:gridCol w="1744022">
                  <a:extLst>
                    <a:ext uri="{9D8B030D-6E8A-4147-A177-3AD203B41FA5}">
                      <a16:colId xmlns:a16="http://schemas.microsoft.com/office/drawing/2014/main" val="3225439642"/>
                    </a:ext>
                  </a:extLst>
                </a:gridCol>
                <a:gridCol w="1308017">
                  <a:extLst>
                    <a:ext uri="{9D8B030D-6E8A-4147-A177-3AD203B41FA5}">
                      <a16:colId xmlns:a16="http://schemas.microsoft.com/office/drawing/2014/main" val="3670867449"/>
                    </a:ext>
                  </a:extLst>
                </a:gridCol>
                <a:gridCol w="1816689">
                  <a:extLst>
                    <a:ext uri="{9D8B030D-6E8A-4147-A177-3AD203B41FA5}">
                      <a16:colId xmlns:a16="http://schemas.microsoft.com/office/drawing/2014/main" val="3649684146"/>
                    </a:ext>
                  </a:extLst>
                </a:gridCol>
              </a:tblGrid>
              <a:tr h="1027579">
                <a:tc gridSpan="8">
                  <a:txBody>
                    <a:bodyPr/>
                    <a:lstStyle/>
                    <a:p>
                      <a:pPr marL="0" marR="0" algn="ctr">
                        <a:lnSpc>
                          <a:spcPct val="115000"/>
                        </a:lnSpc>
                        <a:spcBef>
                          <a:spcPts val="0"/>
                        </a:spcBef>
                        <a:spcAft>
                          <a:spcPts val="0"/>
                        </a:spcAft>
                      </a:pPr>
                      <a:r>
                        <a:rPr lang="en-US" sz="1400" kern="100" dirty="0">
                          <a:solidFill>
                            <a:schemeClr val="tx1"/>
                          </a:solidFill>
                          <a:effectLst/>
                        </a:rPr>
                        <a:t>Be an Astrobiologist! Group Activity</a:t>
                      </a:r>
                      <a:br>
                        <a:rPr lang="en-US" sz="1400" kern="100" dirty="0">
                          <a:solidFill>
                            <a:schemeClr val="tx1"/>
                          </a:solidFill>
                          <a:effectLst/>
                        </a:rPr>
                      </a:br>
                      <a:endParaRPr lang="en-US" sz="900" kern="100" dirty="0">
                        <a:solidFill>
                          <a:schemeClr val="tx1"/>
                        </a:solidFill>
                        <a:effectLst/>
                      </a:endParaRPr>
                    </a:p>
                    <a:p>
                      <a:pPr marL="0" marR="0">
                        <a:lnSpc>
                          <a:spcPct val="107000"/>
                        </a:lnSpc>
                        <a:spcBef>
                          <a:spcPts val="0"/>
                        </a:spcBef>
                        <a:spcAft>
                          <a:spcPts val="800"/>
                        </a:spcAft>
                      </a:pPr>
                      <a:r>
                        <a:rPr lang="en-US" sz="1000" kern="100" dirty="0">
                          <a:solidFill>
                            <a:schemeClr val="tx1"/>
                          </a:solidFill>
                          <a:effectLst/>
                        </a:rPr>
                        <a:t>Instructions: With your group, analyze the data provided. Out of the 11 possible targets, choose the 3 you would propose as mission targets for searching for signs of life or clues about the origins of life on earth. Use the information from the previous part of the lesson to help you think about what to look for! </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1787289"/>
                  </a:ext>
                </a:extLst>
              </a:tr>
              <a:tr h="553414">
                <a:tc>
                  <a:txBody>
                    <a:bodyPr/>
                    <a:lstStyle/>
                    <a:p>
                      <a:pPr marL="0" marR="0">
                        <a:lnSpc>
                          <a:spcPct val="115000"/>
                        </a:lnSpc>
                        <a:spcBef>
                          <a:spcPts val="0"/>
                        </a:spcBef>
                        <a:spcAft>
                          <a:spcPts val="0"/>
                        </a:spcAft>
                      </a:pPr>
                      <a:r>
                        <a:rPr lang="en-US" sz="1100" b="1" kern="100" dirty="0">
                          <a:solidFill>
                            <a:schemeClr val="tx1"/>
                          </a:solidFill>
                          <a:effectLst/>
                        </a:rPr>
                        <a:t>Target</a:t>
                      </a:r>
                      <a:endParaRPr lang="en-US" sz="900" b="1"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1" kern="100" dirty="0">
                          <a:effectLst/>
                        </a:rPr>
                        <a:t>Object Type</a:t>
                      </a:r>
                      <a:endParaRPr lang="en-US" sz="9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1" kern="100" dirty="0">
                          <a:effectLst/>
                        </a:rPr>
                        <a:t>Possible Water</a:t>
                      </a:r>
                      <a:endParaRPr lang="en-US" sz="9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1" kern="100" dirty="0">
                          <a:effectLst/>
                        </a:rPr>
                        <a:t>Habitable zone?</a:t>
                      </a:r>
                      <a:endParaRPr lang="en-US" sz="9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1" kern="100" dirty="0">
                          <a:effectLst/>
                        </a:rPr>
                        <a:t>Oxygen</a:t>
                      </a:r>
                      <a:endParaRPr lang="en-US" sz="9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1" kern="100" dirty="0">
                          <a:effectLst/>
                        </a:rPr>
                        <a:t>Temperature*</a:t>
                      </a:r>
                      <a:endParaRPr lang="en-US" sz="9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1" kern="100">
                          <a:effectLst/>
                        </a:rPr>
                        <a:t>Gravity**</a:t>
                      </a:r>
                      <a:endParaRPr lang="en-US" sz="900" b="1"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100" b="1" kern="100" dirty="0">
                          <a:effectLst/>
                        </a:rPr>
                        <a:t>Estimate Travel Time***</a:t>
                      </a:r>
                      <a:endParaRPr lang="en-US" sz="9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5048074"/>
                  </a:ext>
                </a:extLst>
              </a:tr>
              <a:tr h="553414">
                <a:tc>
                  <a:txBody>
                    <a:bodyPr/>
                    <a:lstStyle/>
                    <a:p>
                      <a:pPr marL="0" marR="0">
                        <a:lnSpc>
                          <a:spcPct val="115000"/>
                        </a:lnSpc>
                        <a:spcBef>
                          <a:spcPts val="0"/>
                        </a:spcBef>
                        <a:spcAft>
                          <a:spcPts val="0"/>
                        </a:spcAft>
                      </a:pPr>
                      <a:r>
                        <a:rPr lang="en-US" sz="1100" kern="100" dirty="0">
                          <a:solidFill>
                            <a:schemeClr val="tx1"/>
                          </a:solidFill>
                          <a:effectLst/>
                        </a:rPr>
                        <a:t>Mercury</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Planet</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Yes (frozen at the poles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No</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Yes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800 F to -230 F</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38% </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6.5 years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7383571"/>
                  </a:ext>
                </a:extLst>
              </a:tr>
              <a:tr h="264404">
                <a:tc>
                  <a:txBody>
                    <a:bodyPr/>
                    <a:lstStyle/>
                    <a:p>
                      <a:pPr marL="0" marR="0">
                        <a:lnSpc>
                          <a:spcPct val="115000"/>
                        </a:lnSpc>
                        <a:spcBef>
                          <a:spcPts val="0"/>
                        </a:spcBef>
                        <a:spcAft>
                          <a:spcPts val="0"/>
                        </a:spcAft>
                      </a:pPr>
                      <a:r>
                        <a:rPr lang="en-US" sz="1100" kern="100" dirty="0">
                          <a:solidFill>
                            <a:schemeClr val="tx1"/>
                          </a:solidFill>
                          <a:effectLst/>
                        </a:rPr>
                        <a:t>Venus</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Planet</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No</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900 F</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91%</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100-200 days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0536848"/>
                  </a:ext>
                </a:extLst>
              </a:tr>
              <a:tr h="553414">
                <a:tc>
                  <a:txBody>
                    <a:bodyPr/>
                    <a:lstStyle/>
                    <a:p>
                      <a:pPr marL="0" marR="0">
                        <a:lnSpc>
                          <a:spcPct val="115000"/>
                        </a:lnSpc>
                        <a:spcBef>
                          <a:spcPts val="0"/>
                        </a:spcBef>
                        <a:spcAft>
                          <a:spcPts val="0"/>
                        </a:spcAft>
                      </a:pPr>
                      <a:r>
                        <a:rPr lang="en-US" sz="1100" kern="100" dirty="0">
                          <a:solidFill>
                            <a:schemeClr val="tx1"/>
                          </a:solidFill>
                          <a:effectLst/>
                        </a:rPr>
                        <a:t>Mars</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Planet</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No</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Yes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Yes (trace)</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70 to -225</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38%</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6-9 months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2424958"/>
                  </a:ext>
                </a:extLst>
              </a:tr>
              <a:tr h="553414">
                <a:tc>
                  <a:txBody>
                    <a:bodyPr/>
                    <a:lstStyle/>
                    <a:p>
                      <a:pPr marL="0" marR="0">
                        <a:lnSpc>
                          <a:spcPct val="115000"/>
                        </a:lnSpc>
                        <a:spcBef>
                          <a:spcPts val="0"/>
                        </a:spcBef>
                        <a:spcAft>
                          <a:spcPts val="0"/>
                        </a:spcAft>
                      </a:pPr>
                      <a:r>
                        <a:rPr lang="en-US" sz="1100" kern="100" dirty="0">
                          <a:solidFill>
                            <a:schemeClr val="tx1"/>
                          </a:solidFill>
                          <a:effectLst/>
                        </a:rPr>
                        <a:t>Ceres</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Dwarf Planet</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Yes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No</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No</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-100 to -225</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3%</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3-4 years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2304075"/>
                  </a:ext>
                </a:extLst>
              </a:tr>
              <a:tr h="264404">
                <a:tc>
                  <a:txBody>
                    <a:bodyPr/>
                    <a:lstStyle/>
                    <a:p>
                      <a:pPr marL="0" marR="0">
                        <a:lnSpc>
                          <a:spcPct val="115000"/>
                        </a:lnSpc>
                        <a:spcBef>
                          <a:spcPts val="0"/>
                        </a:spcBef>
                        <a:spcAft>
                          <a:spcPts val="0"/>
                        </a:spcAft>
                      </a:pPr>
                      <a:r>
                        <a:rPr lang="en-US" sz="1100" kern="100" dirty="0">
                          <a:solidFill>
                            <a:schemeClr val="tx1"/>
                          </a:solidFill>
                          <a:effectLst/>
                        </a:rPr>
                        <a:t>Europa</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Moon</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Yes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Yes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-225</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1.3%</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5-7 years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860414"/>
                  </a:ext>
                </a:extLst>
              </a:tr>
              <a:tr h="264404">
                <a:tc>
                  <a:txBody>
                    <a:bodyPr/>
                    <a:lstStyle/>
                    <a:p>
                      <a:pPr marL="0" marR="0">
                        <a:lnSpc>
                          <a:spcPct val="115000"/>
                        </a:lnSpc>
                        <a:spcBef>
                          <a:spcPts val="0"/>
                        </a:spcBef>
                        <a:spcAft>
                          <a:spcPts val="0"/>
                        </a:spcAft>
                      </a:pPr>
                      <a:r>
                        <a:rPr lang="en-US" sz="1100" kern="100" dirty="0">
                          <a:solidFill>
                            <a:schemeClr val="tx1"/>
                          </a:solidFill>
                          <a:effectLst/>
                        </a:rPr>
                        <a:t>Ganymede</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Moon</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Yes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 </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Yes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-171 to -297 </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2.5%</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5-7 years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9980477"/>
                  </a:ext>
                </a:extLst>
              </a:tr>
              <a:tr h="264404">
                <a:tc>
                  <a:txBody>
                    <a:bodyPr/>
                    <a:lstStyle/>
                    <a:p>
                      <a:pPr marL="0" marR="0">
                        <a:lnSpc>
                          <a:spcPct val="115000"/>
                        </a:lnSpc>
                        <a:spcBef>
                          <a:spcPts val="0"/>
                        </a:spcBef>
                        <a:spcAft>
                          <a:spcPts val="0"/>
                        </a:spcAft>
                      </a:pPr>
                      <a:r>
                        <a:rPr lang="en-US" sz="1100" kern="100" dirty="0">
                          <a:solidFill>
                            <a:schemeClr val="tx1"/>
                          </a:solidFill>
                          <a:effectLst/>
                        </a:rPr>
                        <a:t>Enceladus</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Moon</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Yes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 </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-330</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1%</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7-12 years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2622067"/>
                  </a:ext>
                </a:extLst>
              </a:tr>
              <a:tr h="553414">
                <a:tc>
                  <a:txBody>
                    <a:bodyPr/>
                    <a:lstStyle/>
                    <a:p>
                      <a:pPr marL="0" marR="0">
                        <a:lnSpc>
                          <a:spcPct val="115000"/>
                        </a:lnSpc>
                        <a:spcBef>
                          <a:spcPts val="0"/>
                        </a:spcBef>
                        <a:spcAft>
                          <a:spcPts val="0"/>
                        </a:spcAft>
                      </a:pPr>
                      <a:r>
                        <a:rPr lang="en-US" sz="1100" kern="100" dirty="0">
                          <a:solidFill>
                            <a:schemeClr val="tx1"/>
                          </a:solidFill>
                          <a:effectLst/>
                        </a:rPr>
                        <a:t>Pluto</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Dwarf Planet</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Yes (frozen in mantle)</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 </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No</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-387</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16%</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9.5 years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3802491"/>
                  </a:ext>
                </a:extLst>
              </a:tr>
              <a:tr h="264404">
                <a:tc>
                  <a:txBody>
                    <a:bodyPr/>
                    <a:lstStyle/>
                    <a:p>
                      <a:pPr marL="0" marR="0">
                        <a:lnSpc>
                          <a:spcPct val="115000"/>
                        </a:lnSpc>
                        <a:spcBef>
                          <a:spcPts val="0"/>
                        </a:spcBef>
                        <a:spcAft>
                          <a:spcPts val="0"/>
                        </a:spcAft>
                      </a:pPr>
                      <a:r>
                        <a:rPr lang="en-US" sz="1100" kern="100" dirty="0">
                          <a:solidFill>
                            <a:schemeClr val="tx1"/>
                          </a:solidFill>
                          <a:effectLst/>
                        </a:rPr>
                        <a:t>Bennu </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Asteroid</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240 to -100</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&gt;1%</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2.25 years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0863332"/>
                  </a:ext>
                </a:extLst>
              </a:tr>
              <a:tr h="264404">
                <a:tc>
                  <a:txBody>
                    <a:bodyPr/>
                    <a:lstStyle/>
                    <a:p>
                      <a:pPr marL="0" marR="0">
                        <a:lnSpc>
                          <a:spcPct val="115000"/>
                        </a:lnSpc>
                        <a:spcBef>
                          <a:spcPts val="0"/>
                        </a:spcBef>
                        <a:spcAft>
                          <a:spcPts val="0"/>
                        </a:spcAft>
                      </a:pPr>
                      <a:r>
                        <a:rPr lang="en-US" sz="1100" kern="100" dirty="0">
                          <a:solidFill>
                            <a:schemeClr val="tx1"/>
                          </a:solidFill>
                          <a:effectLst/>
                        </a:rPr>
                        <a:t>Saturn</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Planet</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No</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-288</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9500%</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6-7 years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418529"/>
                  </a:ext>
                </a:extLst>
              </a:tr>
              <a:tr h="842423">
                <a:tc>
                  <a:txBody>
                    <a:bodyPr/>
                    <a:lstStyle/>
                    <a:p>
                      <a:pPr marL="0" marR="0">
                        <a:lnSpc>
                          <a:spcPct val="115000"/>
                        </a:lnSpc>
                        <a:spcBef>
                          <a:spcPts val="0"/>
                        </a:spcBef>
                        <a:spcAft>
                          <a:spcPts val="0"/>
                        </a:spcAft>
                      </a:pPr>
                      <a:r>
                        <a:rPr lang="en-US" sz="1100" kern="100" dirty="0">
                          <a:solidFill>
                            <a:schemeClr val="tx1"/>
                          </a:solidFill>
                          <a:effectLst/>
                        </a:rPr>
                        <a:t>Kepler 186f</a:t>
                      </a:r>
                      <a:endParaRPr lang="en-US" sz="900" kern="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Exo-Planet</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Yes (possibly on surface)</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Yes</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Possible</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a:effectLst/>
                        </a:rPr>
                        <a:t>−121 °F</a:t>
                      </a:r>
                      <a:endParaRPr lang="en-US" sz="1200" kern="10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 (could be similar to Earth)</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kern="100" dirty="0">
                          <a:effectLst/>
                        </a:rPr>
                        <a:t>~771,000 years****</a:t>
                      </a:r>
                      <a:endParaRPr lang="en-US"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54332" marR="543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9153935"/>
                  </a:ext>
                </a:extLst>
              </a:tr>
            </a:tbl>
          </a:graphicData>
        </a:graphic>
      </p:graphicFrame>
      <p:sp>
        <p:nvSpPr>
          <p:cNvPr id="7" name="Rectangle 1">
            <a:extLst>
              <a:ext uri="{FF2B5EF4-FFF2-40B4-BE49-F238E27FC236}">
                <a16:creationId xmlns:a16="http://schemas.microsoft.com/office/drawing/2014/main" id="{34931F01-D19F-8F1C-2068-2E9F8787C44D}"/>
              </a:ext>
            </a:extLst>
          </p:cNvPr>
          <p:cNvSpPr>
            <a:spLocks noChangeArrowheads="1"/>
          </p:cNvSpPr>
          <p:nvPr/>
        </p:nvSpPr>
        <p:spPr bwMode="auto">
          <a:xfrm>
            <a:off x="3068638" y="18129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087295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6"/>
          <p:cNvSpPr txBox="1">
            <a:spLocks noGrp="1"/>
          </p:cNvSpPr>
          <p:nvPr>
            <p:ph type="title"/>
          </p:nvPr>
        </p:nvSpPr>
        <p:spPr>
          <a:xfrm>
            <a:off x="658050" y="270175"/>
            <a:ext cx="10875900" cy="68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dirty="0"/>
              <a:t>Your Results!</a:t>
            </a:r>
            <a:endParaRPr sz="4000" dirty="0"/>
          </a:p>
        </p:txBody>
      </p:sp>
      <p:sp>
        <p:nvSpPr>
          <p:cNvPr id="437" name="Google Shape;437;p36"/>
          <p:cNvSpPr txBox="1">
            <a:spLocks noGrp="1"/>
          </p:cNvSpPr>
          <p:nvPr>
            <p:ph type="body" idx="1"/>
          </p:nvPr>
        </p:nvSpPr>
        <p:spPr>
          <a:xfrm>
            <a:off x="398756" y="1192892"/>
            <a:ext cx="6892500" cy="4299900"/>
          </a:xfrm>
          <a:prstGeom prst="rect">
            <a:avLst/>
          </a:prstGeom>
        </p:spPr>
        <p:txBody>
          <a:bodyPr spcFirstLastPara="1" wrap="square" lIns="0" tIns="0" rIns="0" bIns="0" anchor="t" anchorCtr="0">
            <a:noAutofit/>
          </a:bodyPr>
          <a:lstStyle/>
          <a:p>
            <a:pPr marL="457200" lvl="0" indent="-438150" algn="l" rtl="0">
              <a:spcBef>
                <a:spcPts val="1000"/>
              </a:spcBef>
              <a:spcAft>
                <a:spcPts val="0"/>
              </a:spcAft>
              <a:buSzPts val="3300"/>
              <a:buChar char="•"/>
            </a:pPr>
            <a:r>
              <a:rPr lang="en-US" dirty="0">
                <a:latin typeface="Libre Baskerville" panose="02000000000000000000" pitchFamily="2" charset="0"/>
              </a:rPr>
              <a:t>What targets did you pick and why? </a:t>
            </a:r>
            <a:endParaRPr dirty="0">
              <a:latin typeface="Libre Baskerville" panose="02000000000000000000" pitchFamily="2" charset="0"/>
            </a:endParaRPr>
          </a:p>
          <a:p>
            <a:pPr marL="457200" lvl="0" indent="0" algn="l" rtl="0">
              <a:spcBef>
                <a:spcPts val="1000"/>
              </a:spcBef>
              <a:spcAft>
                <a:spcPts val="0"/>
              </a:spcAft>
              <a:buNone/>
            </a:pPr>
            <a:endParaRPr dirty="0">
              <a:latin typeface="Libre Baskerville" panose="02000000000000000000" pitchFamily="2" charset="0"/>
            </a:endParaRPr>
          </a:p>
          <a:p>
            <a:pPr marL="457200" lvl="0" indent="-438150" algn="l" rtl="0">
              <a:spcBef>
                <a:spcPts val="1000"/>
              </a:spcBef>
              <a:spcAft>
                <a:spcPts val="0"/>
              </a:spcAft>
              <a:buSzPts val="3300"/>
              <a:buChar char="•"/>
            </a:pPr>
            <a:r>
              <a:rPr lang="en-US" dirty="0">
                <a:latin typeface="Libre Baskerville" panose="02000000000000000000" pitchFamily="2" charset="0"/>
              </a:rPr>
              <a:t>What makes a target more likely to have life or evidence of life? </a:t>
            </a:r>
            <a:endParaRPr dirty="0">
              <a:latin typeface="Libre Baskerville" panose="02000000000000000000" pitchFamily="2" charset="0"/>
            </a:endParaRPr>
          </a:p>
          <a:p>
            <a:pPr marL="457200" lvl="0" indent="0" algn="l" rtl="0">
              <a:spcBef>
                <a:spcPts val="1000"/>
              </a:spcBef>
              <a:spcAft>
                <a:spcPts val="0"/>
              </a:spcAft>
              <a:buNone/>
            </a:pPr>
            <a:endParaRPr dirty="0">
              <a:latin typeface="Libre Baskerville" panose="02000000000000000000" pitchFamily="2" charset="0"/>
            </a:endParaRPr>
          </a:p>
          <a:p>
            <a:pPr marL="457200" lvl="0" indent="-438150" algn="l" rtl="0">
              <a:spcBef>
                <a:spcPts val="1000"/>
              </a:spcBef>
              <a:spcAft>
                <a:spcPts val="0"/>
              </a:spcAft>
              <a:buSzPts val="3300"/>
              <a:buChar char="•"/>
            </a:pPr>
            <a:r>
              <a:rPr lang="en-US" dirty="0">
                <a:latin typeface="Libre Baskerville" panose="02000000000000000000" pitchFamily="2" charset="0"/>
              </a:rPr>
              <a:t>What factors do you think NASA uses to decide where to send missions?</a:t>
            </a:r>
            <a:endParaRPr dirty="0">
              <a:latin typeface="Libre Baskerville" panose="02000000000000000000" pitchFamily="2" charset="0"/>
            </a:endParaRPr>
          </a:p>
        </p:txBody>
      </p:sp>
      <p:pic>
        <p:nvPicPr>
          <p:cNvPr id="438" name="Google Shape;438;p36"/>
          <p:cNvPicPr preferRelativeResize="0"/>
          <p:nvPr/>
        </p:nvPicPr>
        <p:blipFill>
          <a:blip r:embed="rId3">
            <a:alphaModFix/>
          </a:blip>
          <a:stretch>
            <a:fillRect/>
          </a:stretch>
        </p:blipFill>
        <p:spPr>
          <a:xfrm>
            <a:off x="7459413" y="1043525"/>
            <a:ext cx="3597769" cy="54863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7"/>
          <p:cNvSpPr txBox="1">
            <a:spLocks noGrp="1"/>
          </p:cNvSpPr>
          <p:nvPr>
            <p:ph type="ctrTitle"/>
          </p:nvPr>
        </p:nvSpPr>
        <p:spPr>
          <a:xfrm>
            <a:off x="1527050" y="2487173"/>
            <a:ext cx="9144000" cy="1378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6000" dirty="0"/>
              <a:t>NASA Space Missions</a:t>
            </a:r>
            <a:endParaRPr sz="6000" dirty="0"/>
          </a:p>
        </p:txBody>
      </p:sp>
      <p:sp>
        <p:nvSpPr>
          <p:cNvPr id="445" name="Google Shape;445;p37"/>
          <p:cNvSpPr txBox="1">
            <a:spLocks noGrp="1"/>
          </p:cNvSpPr>
          <p:nvPr>
            <p:ph type="subTitle" idx="1"/>
          </p:nvPr>
        </p:nvSpPr>
        <p:spPr>
          <a:xfrm>
            <a:off x="1069850" y="3739067"/>
            <a:ext cx="10058400" cy="365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200" dirty="0">
                <a:effectLst/>
                <a:latin typeface="Libre Baskerville" panose="02000000000000000000" pitchFamily="2" charset="0"/>
                <a:ea typeface="Calibri" panose="020F0502020204030204" pitchFamily="34" charset="0"/>
                <a:cs typeface="Times New Roman" panose="02020603050405020304" pitchFamily="18" charset="0"/>
              </a:rPr>
              <a:t>How does your analysis compare to current and past NASA missions?</a:t>
            </a:r>
            <a:endParaRPr sz="3200" dirty="0">
              <a:latin typeface="Libre Baskerville" panose="02000000000000000000"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8"/>
          <p:cNvSpPr txBox="1">
            <a:spLocks noGrp="1"/>
          </p:cNvSpPr>
          <p:nvPr>
            <p:ph type="title"/>
          </p:nvPr>
        </p:nvSpPr>
        <p:spPr>
          <a:xfrm>
            <a:off x="692700" y="447225"/>
            <a:ext cx="10806600" cy="68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400" dirty="0"/>
              <a:t>Some Space Missions</a:t>
            </a:r>
            <a:endParaRPr sz="4400" dirty="0"/>
          </a:p>
        </p:txBody>
      </p:sp>
      <p:sp>
        <p:nvSpPr>
          <p:cNvPr id="452" name="Google Shape;452;p38"/>
          <p:cNvSpPr txBox="1">
            <a:spLocks noGrp="1"/>
          </p:cNvSpPr>
          <p:nvPr>
            <p:ph type="sldNum" idx="12"/>
          </p:nvPr>
        </p:nvSpPr>
        <p:spPr>
          <a:xfrm>
            <a:off x="154943" y="6296643"/>
            <a:ext cx="365700" cy="18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17</a:t>
            </a:fld>
            <a:endParaRPr/>
          </a:p>
        </p:txBody>
      </p:sp>
      <p:sp>
        <p:nvSpPr>
          <p:cNvPr id="453" name="Google Shape;453;p38"/>
          <p:cNvSpPr>
            <a:spLocks noGrp="1"/>
          </p:cNvSpPr>
          <p:nvPr>
            <p:ph type="pic" idx="2"/>
          </p:nvPr>
        </p:nvSpPr>
        <p:spPr>
          <a:xfrm>
            <a:off x="1658168" y="2164490"/>
            <a:ext cx="1143000" cy="1143900"/>
          </a:xfrm>
          <a:prstGeom prst="ellipse">
            <a:avLst/>
          </a:prstGeom>
        </p:spPr>
        <p:txBody>
          <a:bodyPr/>
          <a:lstStyle/>
          <a:p>
            <a:endParaRPr lang="en-US"/>
          </a:p>
        </p:txBody>
      </p:sp>
      <p:sp>
        <p:nvSpPr>
          <p:cNvPr id="454" name="Google Shape;454;p38"/>
          <p:cNvSpPr>
            <a:spLocks noGrp="1"/>
          </p:cNvSpPr>
          <p:nvPr>
            <p:ph type="pic" idx="3"/>
          </p:nvPr>
        </p:nvSpPr>
        <p:spPr>
          <a:xfrm>
            <a:off x="4238870" y="2164490"/>
            <a:ext cx="1143000" cy="1143900"/>
          </a:xfrm>
          <a:prstGeom prst="ellipse">
            <a:avLst/>
          </a:prstGeom>
        </p:spPr>
        <p:txBody>
          <a:bodyPr/>
          <a:lstStyle/>
          <a:p>
            <a:endParaRPr lang="en-US"/>
          </a:p>
        </p:txBody>
      </p:sp>
      <p:sp>
        <p:nvSpPr>
          <p:cNvPr id="455" name="Google Shape;455;p38"/>
          <p:cNvSpPr>
            <a:spLocks noGrp="1"/>
          </p:cNvSpPr>
          <p:nvPr>
            <p:ph type="pic" idx="4"/>
          </p:nvPr>
        </p:nvSpPr>
        <p:spPr>
          <a:xfrm>
            <a:off x="6819572" y="2164490"/>
            <a:ext cx="1143000" cy="1143900"/>
          </a:xfrm>
          <a:prstGeom prst="ellipse">
            <a:avLst/>
          </a:prstGeom>
        </p:spPr>
        <p:txBody>
          <a:bodyPr/>
          <a:lstStyle/>
          <a:p>
            <a:endParaRPr lang="en-US"/>
          </a:p>
        </p:txBody>
      </p:sp>
      <p:sp>
        <p:nvSpPr>
          <p:cNvPr id="456" name="Google Shape;456;p38"/>
          <p:cNvSpPr>
            <a:spLocks noGrp="1"/>
          </p:cNvSpPr>
          <p:nvPr>
            <p:ph type="pic" idx="5"/>
          </p:nvPr>
        </p:nvSpPr>
        <p:spPr>
          <a:xfrm>
            <a:off x="9400275" y="2164490"/>
            <a:ext cx="1143000" cy="1143900"/>
          </a:xfrm>
          <a:prstGeom prst="ellipse">
            <a:avLst/>
          </a:prstGeom>
        </p:spPr>
        <p:txBody>
          <a:bodyPr/>
          <a:lstStyle/>
          <a:p>
            <a:endParaRPr lang="en-US"/>
          </a:p>
        </p:txBody>
      </p:sp>
      <p:sp>
        <p:nvSpPr>
          <p:cNvPr id="457" name="Google Shape;457;p38"/>
          <p:cNvSpPr txBox="1">
            <a:spLocks noGrp="1"/>
          </p:cNvSpPr>
          <p:nvPr>
            <p:ph type="body" idx="1"/>
          </p:nvPr>
        </p:nvSpPr>
        <p:spPr>
          <a:xfrm>
            <a:off x="1316736" y="3575304"/>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Venus Life Finder Mission</a:t>
            </a:r>
            <a:endParaRPr/>
          </a:p>
        </p:txBody>
      </p:sp>
      <p:sp>
        <p:nvSpPr>
          <p:cNvPr id="458" name="Google Shape;458;p38"/>
          <p:cNvSpPr txBox="1">
            <a:spLocks noGrp="1"/>
          </p:cNvSpPr>
          <p:nvPr>
            <p:ph type="body" idx="7"/>
          </p:nvPr>
        </p:nvSpPr>
        <p:spPr>
          <a:xfrm>
            <a:off x="3895344" y="3575304"/>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Perseverance Mars Mission</a:t>
            </a:r>
            <a:endParaRPr/>
          </a:p>
        </p:txBody>
      </p:sp>
      <p:sp>
        <p:nvSpPr>
          <p:cNvPr id="459" name="Google Shape;459;p38"/>
          <p:cNvSpPr txBox="1">
            <a:spLocks noGrp="1"/>
          </p:cNvSpPr>
          <p:nvPr>
            <p:ph type="body" idx="9"/>
          </p:nvPr>
        </p:nvSpPr>
        <p:spPr>
          <a:xfrm>
            <a:off x="6473952" y="3575304"/>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Ceres Dawn Mission</a:t>
            </a:r>
            <a:endParaRPr/>
          </a:p>
        </p:txBody>
      </p:sp>
      <p:sp>
        <p:nvSpPr>
          <p:cNvPr id="460" name="Google Shape;460;p38"/>
          <p:cNvSpPr txBox="1">
            <a:spLocks noGrp="1"/>
          </p:cNvSpPr>
          <p:nvPr>
            <p:ph type="body" idx="14"/>
          </p:nvPr>
        </p:nvSpPr>
        <p:spPr>
          <a:xfrm>
            <a:off x="9061704" y="3575304"/>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Europa Clipper Mission</a:t>
            </a:r>
            <a:endParaRPr/>
          </a:p>
        </p:txBody>
      </p:sp>
      <p:sp>
        <p:nvSpPr>
          <p:cNvPr id="461" name="Google Shape;461;p38"/>
          <p:cNvSpPr>
            <a:spLocks noGrp="1"/>
          </p:cNvSpPr>
          <p:nvPr>
            <p:ph type="pic" idx="16"/>
          </p:nvPr>
        </p:nvSpPr>
        <p:spPr>
          <a:xfrm>
            <a:off x="1658168" y="4480577"/>
            <a:ext cx="1143000" cy="1143900"/>
          </a:xfrm>
          <a:prstGeom prst="ellipse">
            <a:avLst/>
          </a:prstGeom>
        </p:spPr>
        <p:txBody>
          <a:bodyPr/>
          <a:lstStyle/>
          <a:p>
            <a:endParaRPr lang="en-US"/>
          </a:p>
        </p:txBody>
      </p:sp>
      <p:sp>
        <p:nvSpPr>
          <p:cNvPr id="462" name="Google Shape;462;p38"/>
          <p:cNvSpPr>
            <a:spLocks noGrp="1"/>
          </p:cNvSpPr>
          <p:nvPr>
            <p:ph type="pic" idx="17"/>
          </p:nvPr>
        </p:nvSpPr>
        <p:spPr>
          <a:xfrm>
            <a:off x="4238870" y="4480577"/>
            <a:ext cx="1143000" cy="1143900"/>
          </a:xfrm>
          <a:prstGeom prst="ellipse">
            <a:avLst/>
          </a:prstGeom>
        </p:spPr>
        <p:txBody>
          <a:bodyPr/>
          <a:lstStyle/>
          <a:p>
            <a:endParaRPr lang="en-US"/>
          </a:p>
        </p:txBody>
      </p:sp>
      <p:sp>
        <p:nvSpPr>
          <p:cNvPr id="463" name="Google Shape;463;p38"/>
          <p:cNvSpPr>
            <a:spLocks noGrp="1"/>
          </p:cNvSpPr>
          <p:nvPr>
            <p:ph type="pic" idx="18"/>
          </p:nvPr>
        </p:nvSpPr>
        <p:spPr>
          <a:xfrm>
            <a:off x="6819572" y="4480577"/>
            <a:ext cx="1143000" cy="1143900"/>
          </a:xfrm>
          <a:prstGeom prst="ellipse">
            <a:avLst/>
          </a:prstGeom>
        </p:spPr>
        <p:txBody>
          <a:bodyPr/>
          <a:lstStyle/>
          <a:p>
            <a:endParaRPr lang="en-US"/>
          </a:p>
        </p:txBody>
      </p:sp>
      <p:sp>
        <p:nvSpPr>
          <p:cNvPr id="464" name="Google Shape;464;p38"/>
          <p:cNvSpPr>
            <a:spLocks noGrp="1"/>
          </p:cNvSpPr>
          <p:nvPr>
            <p:ph type="pic" idx="19"/>
          </p:nvPr>
        </p:nvSpPr>
        <p:spPr>
          <a:xfrm>
            <a:off x="9400275" y="4480577"/>
            <a:ext cx="1143000" cy="1143900"/>
          </a:xfrm>
          <a:prstGeom prst="ellipse">
            <a:avLst/>
          </a:prstGeom>
        </p:spPr>
        <p:txBody>
          <a:bodyPr/>
          <a:lstStyle/>
          <a:p>
            <a:endParaRPr lang="en-US"/>
          </a:p>
        </p:txBody>
      </p:sp>
      <p:sp>
        <p:nvSpPr>
          <p:cNvPr id="465" name="Google Shape;465;p38"/>
          <p:cNvSpPr txBox="1">
            <a:spLocks noGrp="1"/>
          </p:cNvSpPr>
          <p:nvPr>
            <p:ph type="body" idx="20"/>
          </p:nvPr>
        </p:nvSpPr>
        <p:spPr>
          <a:xfrm>
            <a:off x="1316736" y="5852160"/>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Ganymede JUICE Mission</a:t>
            </a:r>
            <a:endParaRPr/>
          </a:p>
        </p:txBody>
      </p:sp>
      <p:sp>
        <p:nvSpPr>
          <p:cNvPr id="466" name="Google Shape;466;p38"/>
          <p:cNvSpPr txBox="1">
            <a:spLocks noGrp="1"/>
          </p:cNvSpPr>
          <p:nvPr>
            <p:ph type="body" idx="22"/>
          </p:nvPr>
        </p:nvSpPr>
        <p:spPr>
          <a:xfrm>
            <a:off x="3895344" y="5852160"/>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OSIRIS-Rex Mission</a:t>
            </a:r>
            <a:endParaRPr/>
          </a:p>
        </p:txBody>
      </p:sp>
      <p:sp>
        <p:nvSpPr>
          <p:cNvPr id="467" name="Google Shape;467;p38"/>
          <p:cNvSpPr txBox="1">
            <a:spLocks noGrp="1"/>
          </p:cNvSpPr>
          <p:nvPr>
            <p:ph type="body" idx="24"/>
          </p:nvPr>
        </p:nvSpPr>
        <p:spPr>
          <a:xfrm>
            <a:off x="6473952" y="5852160"/>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OSIRIS-Apex Mission</a:t>
            </a:r>
            <a:endParaRPr/>
          </a:p>
        </p:txBody>
      </p:sp>
      <p:sp>
        <p:nvSpPr>
          <p:cNvPr id="468" name="Google Shape;468;p38"/>
          <p:cNvSpPr txBox="1">
            <a:spLocks noGrp="1"/>
          </p:cNvSpPr>
          <p:nvPr>
            <p:ph type="body" idx="26"/>
          </p:nvPr>
        </p:nvSpPr>
        <p:spPr>
          <a:xfrm>
            <a:off x="9061704" y="5852160"/>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Enceladus Life Finder Mission</a:t>
            </a:r>
            <a:endParaRPr/>
          </a:p>
        </p:txBody>
      </p:sp>
      <p:pic>
        <p:nvPicPr>
          <p:cNvPr id="469" name="Google Shape;469;p38" descr="Venus Cloud Life Mission"/>
          <p:cNvPicPr preferRelativeResize="0"/>
          <p:nvPr/>
        </p:nvPicPr>
        <p:blipFill rotWithShape="1">
          <a:blip r:embed="rId3">
            <a:alphaModFix/>
          </a:blip>
          <a:srcRect/>
          <a:stretch/>
        </p:blipFill>
        <p:spPr>
          <a:xfrm>
            <a:off x="1537253" y="2044027"/>
            <a:ext cx="1384850" cy="1384850"/>
          </a:xfrm>
          <a:prstGeom prst="rect">
            <a:avLst/>
          </a:prstGeom>
          <a:noFill/>
          <a:ln>
            <a:noFill/>
          </a:ln>
        </p:spPr>
      </p:pic>
      <p:pic>
        <p:nvPicPr>
          <p:cNvPr id="470" name="Google Shape;470;p38" descr="Mars 2020 Sticker (English) – NASA Mars Exploration"/>
          <p:cNvPicPr preferRelativeResize="0"/>
          <p:nvPr/>
        </p:nvPicPr>
        <p:blipFill rotWithShape="1">
          <a:blip r:embed="rId4">
            <a:alphaModFix/>
          </a:blip>
          <a:srcRect/>
          <a:stretch/>
        </p:blipFill>
        <p:spPr>
          <a:xfrm>
            <a:off x="3956438" y="2050650"/>
            <a:ext cx="1828800" cy="1371600"/>
          </a:xfrm>
          <a:prstGeom prst="rect">
            <a:avLst/>
          </a:prstGeom>
          <a:noFill/>
          <a:ln>
            <a:noFill/>
          </a:ln>
        </p:spPr>
      </p:pic>
      <p:pic>
        <p:nvPicPr>
          <p:cNvPr id="471" name="Google Shape;471;p38" descr="Dawn (spacecraft) - Wikipedia"/>
          <p:cNvPicPr preferRelativeResize="0"/>
          <p:nvPr/>
        </p:nvPicPr>
        <p:blipFill rotWithShape="1">
          <a:blip r:embed="rId5">
            <a:alphaModFix/>
          </a:blip>
          <a:srcRect/>
          <a:stretch/>
        </p:blipFill>
        <p:spPr>
          <a:xfrm>
            <a:off x="6698649" y="1982539"/>
            <a:ext cx="1546232" cy="1507824"/>
          </a:xfrm>
          <a:prstGeom prst="rect">
            <a:avLst/>
          </a:prstGeom>
          <a:noFill/>
          <a:ln>
            <a:noFill/>
          </a:ln>
        </p:spPr>
      </p:pic>
      <p:pic>
        <p:nvPicPr>
          <p:cNvPr id="472" name="Google Shape;472;p38" descr="None"/>
          <p:cNvPicPr preferRelativeResize="0"/>
          <p:nvPr/>
        </p:nvPicPr>
        <p:blipFill rotWithShape="1">
          <a:blip r:embed="rId6">
            <a:alphaModFix/>
          </a:blip>
          <a:srcRect l="11866" r="10318"/>
          <a:stretch/>
        </p:blipFill>
        <p:spPr>
          <a:xfrm>
            <a:off x="9158275" y="2052888"/>
            <a:ext cx="1608003" cy="1507825"/>
          </a:xfrm>
          <a:prstGeom prst="rect">
            <a:avLst/>
          </a:prstGeom>
          <a:noFill/>
          <a:ln>
            <a:noFill/>
          </a:ln>
        </p:spPr>
      </p:pic>
      <p:pic>
        <p:nvPicPr>
          <p:cNvPr id="473" name="Google Shape;473;p38"/>
          <p:cNvPicPr preferRelativeResize="0"/>
          <p:nvPr/>
        </p:nvPicPr>
        <p:blipFill rotWithShape="1">
          <a:blip r:embed="rId7">
            <a:alphaModFix/>
          </a:blip>
          <a:srcRect/>
          <a:stretch/>
        </p:blipFill>
        <p:spPr>
          <a:xfrm>
            <a:off x="1456563" y="4191675"/>
            <a:ext cx="1546225" cy="1546225"/>
          </a:xfrm>
          <a:prstGeom prst="rect">
            <a:avLst/>
          </a:prstGeom>
          <a:noFill/>
          <a:ln>
            <a:noFill/>
          </a:ln>
        </p:spPr>
      </p:pic>
      <p:pic>
        <p:nvPicPr>
          <p:cNvPr id="474" name="Google Shape;474;p38"/>
          <p:cNvPicPr preferRelativeResize="0"/>
          <p:nvPr/>
        </p:nvPicPr>
        <p:blipFill>
          <a:blip r:embed="rId8">
            <a:alphaModFix/>
          </a:blip>
          <a:stretch>
            <a:fillRect/>
          </a:stretch>
        </p:blipFill>
        <p:spPr>
          <a:xfrm>
            <a:off x="3934225" y="4210875"/>
            <a:ext cx="1752302" cy="1507824"/>
          </a:xfrm>
          <a:prstGeom prst="rect">
            <a:avLst/>
          </a:prstGeom>
          <a:noFill/>
          <a:ln>
            <a:noFill/>
          </a:ln>
        </p:spPr>
      </p:pic>
      <p:pic>
        <p:nvPicPr>
          <p:cNvPr id="475" name="Google Shape;475;p38"/>
          <p:cNvPicPr preferRelativeResize="0"/>
          <p:nvPr/>
        </p:nvPicPr>
        <p:blipFill rotWithShape="1">
          <a:blip r:embed="rId9">
            <a:alphaModFix/>
          </a:blip>
          <a:srcRect l="17750" r="17750"/>
          <a:stretch/>
        </p:blipFill>
        <p:spPr>
          <a:xfrm>
            <a:off x="6514925" y="4210875"/>
            <a:ext cx="1752303" cy="1507824"/>
          </a:xfrm>
          <a:prstGeom prst="rect">
            <a:avLst/>
          </a:prstGeom>
          <a:noFill/>
          <a:ln>
            <a:noFill/>
          </a:ln>
        </p:spPr>
      </p:pic>
      <p:pic>
        <p:nvPicPr>
          <p:cNvPr id="476" name="Google Shape;476;p38"/>
          <p:cNvPicPr preferRelativeResize="0"/>
          <p:nvPr/>
        </p:nvPicPr>
        <p:blipFill>
          <a:blip r:embed="rId10">
            <a:alphaModFix/>
          </a:blip>
          <a:stretch>
            <a:fillRect/>
          </a:stretch>
        </p:blipFill>
        <p:spPr>
          <a:xfrm>
            <a:off x="8822925" y="4339874"/>
            <a:ext cx="2278691" cy="1371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9"/>
          <p:cNvSpPr txBox="1">
            <a:spLocks noGrp="1"/>
          </p:cNvSpPr>
          <p:nvPr>
            <p:ph type="title"/>
          </p:nvPr>
        </p:nvSpPr>
        <p:spPr>
          <a:xfrm>
            <a:off x="588750" y="225550"/>
            <a:ext cx="109797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400" dirty="0"/>
              <a:t>Space Missions</a:t>
            </a:r>
            <a:endParaRPr sz="4400" dirty="0"/>
          </a:p>
        </p:txBody>
      </p:sp>
      <p:sp>
        <p:nvSpPr>
          <p:cNvPr id="483" name="Google Shape;483;p39"/>
          <p:cNvSpPr txBox="1">
            <a:spLocks noGrp="1"/>
          </p:cNvSpPr>
          <p:nvPr>
            <p:ph type="body" idx="1"/>
          </p:nvPr>
        </p:nvSpPr>
        <p:spPr>
          <a:xfrm>
            <a:off x="490428" y="890100"/>
            <a:ext cx="6671100" cy="5077800"/>
          </a:xfrm>
          <a:prstGeom prst="rect">
            <a:avLst/>
          </a:prstGeom>
        </p:spPr>
        <p:txBody>
          <a:bodyPr spcFirstLastPara="1" wrap="square" lIns="0" tIns="0" rIns="0" bIns="0" anchor="t" anchorCtr="0">
            <a:noAutofit/>
          </a:bodyPr>
          <a:lstStyle/>
          <a:p>
            <a:pPr marL="457200" lvl="0" indent="-406400" algn="l" rtl="0">
              <a:lnSpc>
                <a:spcPct val="100000"/>
              </a:lnSpc>
              <a:spcBef>
                <a:spcPts val="1000"/>
              </a:spcBef>
              <a:spcAft>
                <a:spcPts val="0"/>
              </a:spcAft>
              <a:buSzPts val="2800"/>
              <a:buChar char="●"/>
            </a:pPr>
            <a:r>
              <a:rPr lang="en-US" sz="2400" dirty="0">
                <a:latin typeface="Libre Baskerville" panose="02000000000000000000" pitchFamily="2" charset="0"/>
              </a:rPr>
              <a:t>Many actual missions to research the origins of life have happened or been planned for the same places you selected! </a:t>
            </a:r>
            <a:endParaRPr sz="2400" dirty="0">
              <a:latin typeface="Libre Baskerville" panose="02000000000000000000" pitchFamily="2" charset="0"/>
            </a:endParaRPr>
          </a:p>
          <a:p>
            <a:pPr marL="457200" lvl="0" indent="0" algn="l" rtl="0">
              <a:lnSpc>
                <a:spcPct val="100000"/>
              </a:lnSpc>
              <a:spcBef>
                <a:spcPts val="1000"/>
              </a:spcBef>
              <a:spcAft>
                <a:spcPts val="0"/>
              </a:spcAft>
              <a:buNone/>
            </a:pPr>
            <a:endParaRPr sz="2400" dirty="0">
              <a:latin typeface="Libre Baskerville" panose="02000000000000000000" pitchFamily="2" charset="0"/>
            </a:endParaRPr>
          </a:p>
          <a:p>
            <a:pPr marL="457200" lvl="0" indent="-406400" algn="l" rtl="0">
              <a:lnSpc>
                <a:spcPct val="100000"/>
              </a:lnSpc>
              <a:spcBef>
                <a:spcPts val="1000"/>
              </a:spcBef>
              <a:spcAft>
                <a:spcPts val="0"/>
              </a:spcAft>
              <a:buSzPts val="2800"/>
              <a:buChar char="●"/>
            </a:pPr>
            <a:r>
              <a:rPr lang="en-US" sz="2400" dirty="0">
                <a:latin typeface="Libre Baskerville" panose="02000000000000000000" pitchFamily="2" charset="0"/>
              </a:rPr>
              <a:t>You can see how Astrobiologists have decided where to focus their research. </a:t>
            </a:r>
            <a:endParaRPr sz="2400" dirty="0">
              <a:latin typeface="Libre Baskerville" panose="02000000000000000000" pitchFamily="2" charset="0"/>
            </a:endParaRPr>
          </a:p>
          <a:p>
            <a:pPr marL="457200" lvl="0" indent="0" algn="l" rtl="0">
              <a:lnSpc>
                <a:spcPct val="100000"/>
              </a:lnSpc>
              <a:spcBef>
                <a:spcPts val="1000"/>
              </a:spcBef>
              <a:spcAft>
                <a:spcPts val="0"/>
              </a:spcAft>
              <a:buNone/>
            </a:pPr>
            <a:endParaRPr sz="2400" dirty="0">
              <a:latin typeface="Libre Baskerville" panose="02000000000000000000" pitchFamily="2" charset="0"/>
            </a:endParaRPr>
          </a:p>
          <a:p>
            <a:pPr marL="457200" lvl="0" indent="-406400" algn="l" rtl="0">
              <a:lnSpc>
                <a:spcPct val="100000"/>
              </a:lnSpc>
              <a:spcBef>
                <a:spcPts val="1000"/>
              </a:spcBef>
              <a:spcAft>
                <a:spcPts val="0"/>
              </a:spcAft>
              <a:buSzPts val="2800"/>
              <a:buChar char="●"/>
            </a:pPr>
            <a:r>
              <a:rPr lang="en-US" sz="2400" dirty="0">
                <a:latin typeface="Libre Baskerville" panose="02000000000000000000" pitchFamily="2" charset="0"/>
              </a:rPr>
              <a:t>The same skills you and your group members used are exactly the same as real-life Astrobiologists!</a:t>
            </a:r>
            <a:endParaRPr sz="2400" dirty="0">
              <a:latin typeface="Libre Baskerville" panose="02000000000000000000" pitchFamily="2" charset="0"/>
            </a:endParaRPr>
          </a:p>
        </p:txBody>
      </p:sp>
      <p:pic>
        <p:nvPicPr>
          <p:cNvPr id="484" name="Google Shape;484;p39"/>
          <p:cNvPicPr preferRelativeResize="0"/>
          <p:nvPr/>
        </p:nvPicPr>
        <p:blipFill>
          <a:blip r:embed="rId3">
            <a:alphaModFix/>
          </a:blip>
          <a:stretch>
            <a:fillRect/>
          </a:stretch>
        </p:blipFill>
        <p:spPr>
          <a:xfrm>
            <a:off x="7412250" y="1585988"/>
            <a:ext cx="4627348" cy="45121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0"/>
          <p:cNvSpPr txBox="1">
            <a:spLocks noGrp="1"/>
          </p:cNvSpPr>
          <p:nvPr>
            <p:ph type="title"/>
          </p:nvPr>
        </p:nvSpPr>
        <p:spPr>
          <a:xfrm>
            <a:off x="290950" y="225550"/>
            <a:ext cx="116793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000" dirty="0">
                <a:solidFill>
                  <a:schemeClr val="bg1"/>
                </a:solidFill>
              </a:rPr>
              <a:t>The OSIRIS-Rex Mission</a:t>
            </a:r>
            <a:endParaRPr sz="4000" dirty="0">
              <a:solidFill>
                <a:schemeClr val="bg1"/>
              </a:solidFill>
            </a:endParaRPr>
          </a:p>
        </p:txBody>
      </p:sp>
      <p:sp>
        <p:nvSpPr>
          <p:cNvPr id="491" name="Google Shape;491;p40"/>
          <p:cNvSpPr txBox="1">
            <a:spLocks noGrp="1"/>
          </p:cNvSpPr>
          <p:nvPr>
            <p:ph type="body" idx="1"/>
          </p:nvPr>
        </p:nvSpPr>
        <p:spPr>
          <a:xfrm>
            <a:off x="999704" y="3844031"/>
            <a:ext cx="9955341" cy="5104790"/>
          </a:xfrm>
          <a:prstGeom prst="rect">
            <a:avLst/>
          </a:prstGeom>
        </p:spPr>
        <p:txBody>
          <a:bodyPr spcFirstLastPara="1" wrap="square" lIns="0" tIns="0" rIns="0" bIns="0" anchor="t" anchorCtr="0">
            <a:noAutofit/>
          </a:bodyPr>
          <a:lstStyle/>
          <a:p>
            <a:pPr marL="50800" indent="0">
              <a:lnSpc>
                <a:spcPct val="100000"/>
              </a:lnSpc>
              <a:buSzPts val="2800"/>
            </a:pPr>
            <a:r>
              <a:rPr lang="en-US" dirty="0">
                <a:solidFill>
                  <a:schemeClr val="bg1"/>
                </a:solidFill>
                <a:latin typeface="Libre Baskerville" panose="02000000000000000000" pitchFamily="2" charset="0"/>
              </a:rPr>
              <a:t>NASA Finds Ingredients of Life in Fragments of Lost World</a:t>
            </a:r>
            <a:endParaRPr lang="en-US" sz="1800" dirty="0">
              <a:solidFill>
                <a:schemeClr val="bg1"/>
              </a:solidFill>
              <a:latin typeface="Libre Baskerville" panose="02000000000000000000" pitchFamily="2" charset="0"/>
            </a:endParaRPr>
          </a:p>
          <a:p>
            <a:pPr marL="50800" indent="0">
              <a:lnSpc>
                <a:spcPct val="100000"/>
              </a:lnSpc>
              <a:buSzPts val="2800"/>
            </a:pPr>
            <a:r>
              <a:rPr lang="en-US" sz="1800" dirty="0">
                <a:solidFill>
                  <a:schemeClr val="bg1"/>
                </a:solidFill>
                <a:latin typeface="Libre Baskerville" panose="02000000000000000000" pitchFamily="2" charset="0"/>
                <a:hlinkClick r:id="rId3"/>
              </a:rPr>
              <a:t>https://youtu.be/hwrV7X69ucI</a:t>
            </a:r>
            <a:endParaRPr lang="en-US" sz="1800" dirty="0">
              <a:solidFill>
                <a:schemeClr val="bg1"/>
              </a:solidFill>
              <a:latin typeface="Libre Baskerville" panose="02000000000000000000" pitchFamily="2" charset="0"/>
            </a:endParaRPr>
          </a:p>
          <a:p>
            <a:pPr marL="50800" indent="0">
              <a:lnSpc>
                <a:spcPct val="100000"/>
              </a:lnSpc>
              <a:buSzPts val="2800"/>
            </a:pPr>
            <a:r>
              <a:rPr lang="en-US" dirty="0">
                <a:latin typeface="Libre Baskerville" panose="02000000000000000000" pitchFamily="2" charset="0"/>
              </a:rPr>
              <a:t>OSIRIS-REx: NASA's First Mission to Deliver Asteroid Samples to Earth</a:t>
            </a:r>
          </a:p>
          <a:p>
            <a:pPr marL="50800" indent="0">
              <a:lnSpc>
                <a:spcPct val="100000"/>
              </a:lnSpc>
              <a:buSzPts val="2800"/>
            </a:pPr>
            <a:r>
              <a:rPr lang="en-US" sz="1800" dirty="0">
                <a:solidFill>
                  <a:schemeClr val="bg1"/>
                </a:solidFill>
                <a:latin typeface="Libre Baskerville" panose="02000000000000000000" pitchFamily="2" charset="0"/>
                <a:hlinkClick r:id="rId4"/>
              </a:rPr>
              <a:t>https://www.youtube.com/watch?v=cYi-WRBTPho</a:t>
            </a:r>
            <a:endParaRPr lang="en-US" sz="1800" dirty="0">
              <a:solidFill>
                <a:schemeClr val="bg1"/>
              </a:solidFill>
              <a:latin typeface="Libre Baskerville" panose="02000000000000000000" pitchFamily="2" charset="0"/>
            </a:endParaRPr>
          </a:p>
          <a:p>
            <a:pPr marL="50800" indent="0">
              <a:lnSpc>
                <a:spcPct val="100000"/>
              </a:lnSpc>
              <a:buSzPts val="2800"/>
            </a:pPr>
            <a:endParaRPr lang="en-US" sz="2000" b="1" i="0" dirty="0">
              <a:solidFill>
                <a:schemeClr val="bg1"/>
              </a:solidFill>
              <a:effectLst/>
              <a:latin typeface="Libre Baskerville" panose="02000000000000000000" pitchFamily="2" charset="0"/>
            </a:endParaRPr>
          </a:p>
          <a:p>
            <a:pPr marL="50800" lvl="0" indent="0" algn="l" rtl="0">
              <a:lnSpc>
                <a:spcPct val="100000"/>
              </a:lnSpc>
              <a:spcBef>
                <a:spcPts val="1000"/>
              </a:spcBef>
              <a:spcAft>
                <a:spcPts val="0"/>
              </a:spcAft>
              <a:buSzPts val="2800"/>
            </a:pPr>
            <a:endParaRPr lang="en-US" sz="2400" dirty="0"/>
          </a:p>
          <a:p>
            <a:pPr marL="0" lvl="0" indent="0" algn="l" rtl="0">
              <a:lnSpc>
                <a:spcPct val="100000"/>
              </a:lnSpc>
              <a:spcBef>
                <a:spcPts val="1000"/>
              </a:spcBef>
              <a:spcAft>
                <a:spcPts val="0"/>
              </a:spcAft>
              <a:buNone/>
            </a:pPr>
            <a:endParaRPr sz="2800" dirty="0"/>
          </a:p>
        </p:txBody>
      </p:sp>
      <p:pic>
        <p:nvPicPr>
          <p:cNvPr id="492" name="Google Shape;492;p40"/>
          <p:cNvPicPr preferRelativeResize="0"/>
          <p:nvPr/>
        </p:nvPicPr>
        <p:blipFill>
          <a:blip r:embed="rId5">
            <a:alphaModFix/>
          </a:blip>
          <a:stretch>
            <a:fillRect/>
          </a:stretch>
        </p:blipFill>
        <p:spPr>
          <a:xfrm>
            <a:off x="9099063" y="132166"/>
            <a:ext cx="2871187" cy="2306501"/>
          </a:xfrm>
          <a:prstGeom prst="rect">
            <a:avLst/>
          </a:prstGeom>
          <a:noFill/>
          <a:ln>
            <a:noFill/>
          </a:ln>
        </p:spPr>
      </p:pic>
      <p:sp>
        <p:nvSpPr>
          <p:cNvPr id="3" name="TextBox 2">
            <a:extLst>
              <a:ext uri="{FF2B5EF4-FFF2-40B4-BE49-F238E27FC236}">
                <a16:creationId xmlns:a16="http://schemas.microsoft.com/office/drawing/2014/main" id="{29E02586-2A23-7403-1493-2D35ED07900C}"/>
              </a:ext>
            </a:extLst>
          </p:cNvPr>
          <p:cNvSpPr txBox="1"/>
          <p:nvPr/>
        </p:nvSpPr>
        <p:spPr>
          <a:xfrm>
            <a:off x="488271" y="902472"/>
            <a:ext cx="9549927" cy="2687915"/>
          </a:xfrm>
          <a:prstGeom prst="rect">
            <a:avLst/>
          </a:prstGeom>
          <a:noFill/>
        </p:spPr>
        <p:txBody>
          <a:bodyPr wrap="square" rtlCol="0">
            <a:spAutoFit/>
          </a:bodyPr>
          <a:lstStyle/>
          <a:p>
            <a:pPr marL="457200" lvl="0" indent="-406400" algn="l" rtl="0">
              <a:lnSpc>
                <a:spcPct val="100000"/>
              </a:lnSpc>
              <a:spcBef>
                <a:spcPts val="1000"/>
              </a:spcBef>
              <a:spcAft>
                <a:spcPts val="0"/>
              </a:spcAft>
              <a:buClr>
                <a:schemeClr val="bg1"/>
              </a:buClr>
              <a:buSzPts val="2800"/>
              <a:buChar char="●"/>
            </a:pPr>
            <a:r>
              <a:rPr lang="en-US" sz="2400" dirty="0">
                <a:solidFill>
                  <a:schemeClr val="bg1"/>
                </a:solidFill>
                <a:latin typeface="Libre Baskerville" panose="02000000000000000000" pitchFamily="2" charset="0"/>
              </a:rPr>
              <a:t>NASA mission launched in 2016 led by scientists at the University of Arizona and returned samples of asteroid Bennu on September 24</a:t>
            </a:r>
            <a:r>
              <a:rPr lang="en-US" sz="2400" baseline="30000" dirty="0">
                <a:solidFill>
                  <a:schemeClr val="bg1"/>
                </a:solidFill>
                <a:latin typeface="Libre Baskerville" panose="02000000000000000000" pitchFamily="2" charset="0"/>
              </a:rPr>
              <a:t>th</a:t>
            </a:r>
            <a:r>
              <a:rPr lang="en-US" sz="2400" dirty="0">
                <a:solidFill>
                  <a:schemeClr val="bg1"/>
                </a:solidFill>
                <a:latin typeface="Libre Baskerville" panose="02000000000000000000" pitchFamily="2" charset="0"/>
              </a:rPr>
              <a:t>, 2023</a:t>
            </a:r>
          </a:p>
          <a:p>
            <a:pPr marL="0" lvl="0" indent="0" algn="l" rtl="0">
              <a:lnSpc>
                <a:spcPct val="100000"/>
              </a:lnSpc>
              <a:spcBef>
                <a:spcPts val="1000"/>
              </a:spcBef>
              <a:spcAft>
                <a:spcPts val="0"/>
              </a:spcAft>
              <a:buNone/>
            </a:pPr>
            <a:endParaRPr lang="en-US" sz="2400" dirty="0">
              <a:solidFill>
                <a:schemeClr val="bg1"/>
              </a:solidFill>
              <a:latin typeface="Libre Baskerville" panose="02000000000000000000" pitchFamily="2" charset="0"/>
            </a:endParaRPr>
          </a:p>
          <a:p>
            <a:pPr marL="457200" lvl="0" indent="-406400" algn="l" rtl="0">
              <a:lnSpc>
                <a:spcPct val="100000"/>
              </a:lnSpc>
              <a:spcBef>
                <a:spcPts val="1000"/>
              </a:spcBef>
              <a:spcAft>
                <a:spcPts val="0"/>
              </a:spcAft>
              <a:buClr>
                <a:schemeClr val="bg1"/>
              </a:buClr>
              <a:buSzPts val="2800"/>
              <a:buChar char="●"/>
            </a:pPr>
            <a:r>
              <a:rPr lang="en-US" sz="2400" dirty="0" err="1">
                <a:solidFill>
                  <a:schemeClr val="bg1"/>
                </a:solidFill>
                <a:latin typeface="Libre Baskerville" panose="02000000000000000000" pitchFamily="2" charset="0"/>
              </a:rPr>
              <a:t>OSIRIS-Rex</a:t>
            </a:r>
            <a:r>
              <a:rPr lang="en-US" sz="2400" dirty="0">
                <a:solidFill>
                  <a:schemeClr val="bg1"/>
                </a:solidFill>
                <a:latin typeface="Libre Baskerville" panose="02000000000000000000" pitchFamily="2" charset="0"/>
              </a:rPr>
              <a:t> </a:t>
            </a:r>
            <a:r>
              <a:rPr lang="en-US" sz="2800" dirty="0">
                <a:solidFill>
                  <a:schemeClr val="bg1"/>
                </a:solidFill>
                <a:latin typeface="Libre Baskerville" panose="02000000000000000000" pitchFamily="2" charset="0"/>
              </a:rPr>
              <a:t>was the first U.S. mission to collect and return an asteroid sample to Earth.</a:t>
            </a:r>
            <a:endParaRPr lang="en-US" sz="2800" dirty="0">
              <a:latin typeface="Libre Baskerville" panose="02000000000000000000"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5"/>
          <p:cNvSpPr txBox="1">
            <a:spLocks noGrp="1"/>
          </p:cNvSpPr>
          <p:nvPr>
            <p:ph type="title"/>
          </p:nvPr>
        </p:nvSpPr>
        <p:spPr>
          <a:xfrm>
            <a:off x="1069898" y="381002"/>
            <a:ext cx="10058400" cy="68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dirty="0"/>
              <a:t>Lesson Objectives</a:t>
            </a:r>
            <a:endParaRPr sz="4000" dirty="0"/>
          </a:p>
        </p:txBody>
      </p:sp>
      <p:sp>
        <p:nvSpPr>
          <p:cNvPr id="344" name="Google Shape;344;p25"/>
          <p:cNvSpPr txBox="1">
            <a:spLocks noGrp="1"/>
          </p:cNvSpPr>
          <p:nvPr>
            <p:ph type="body" idx="1"/>
          </p:nvPr>
        </p:nvSpPr>
        <p:spPr>
          <a:xfrm>
            <a:off x="685800" y="346792"/>
            <a:ext cx="10820400" cy="411452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endParaRPr sz="3500" dirty="0"/>
          </a:p>
          <a:p>
            <a:pPr marL="0" lvl="0" indent="0" algn="ctr" rtl="0">
              <a:spcBef>
                <a:spcPts val="1000"/>
              </a:spcBef>
              <a:spcAft>
                <a:spcPts val="0"/>
              </a:spcAft>
              <a:buNone/>
            </a:pPr>
            <a:endParaRPr sz="2400" dirty="0">
              <a:solidFill>
                <a:schemeClr val="bg1"/>
              </a:solidFill>
            </a:endParaRPr>
          </a:p>
          <a:p>
            <a:pPr marL="342900" marR="0" lvl="0" indent="-342900">
              <a:lnSpc>
                <a:spcPct val="115000"/>
              </a:lnSpc>
              <a:spcBef>
                <a:spcPts val="0"/>
              </a:spcBef>
              <a:spcAft>
                <a:spcPts val="0"/>
              </a:spcAft>
              <a:buFont typeface="Arial" panose="020B0604020202020204" pitchFamily="34" charset="0"/>
              <a:buChar char="●"/>
            </a:pPr>
            <a:r>
              <a:rPr lang="en-US" sz="2400" u="none" strike="noStrike" dirty="0">
                <a:solidFill>
                  <a:schemeClr val="bg1"/>
                </a:solidFill>
                <a:effectLst/>
                <a:latin typeface="Libre Baskerville" panose="02000000000000000000" pitchFamily="2" charset="0"/>
                <a:ea typeface="Arial" panose="020B0604020202020204" pitchFamily="34" charset="0"/>
                <a:cs typeface="Arial" panose="020B0604020202020204" pitchFamily="34" charset="0"/>
              </a:rPr>
              <a:t>Understand how Astrobiology can help humans understand the origins of life on Earth. </a:t>
            </a:r>
            <a:br>
              <a:rPr lang="en-US" sz="2400" u="none" strike="noStrike" dirty="0">
                <a:solidFill>
                  <a:schemeClr val="bg1"/>
                </a:solidFill>
                <a:effectLst/>
                <a:latin typeface="Libre Baskerville" panose="02000000000000000000" pitchFamily="2" charset="0"/>
                <a:ea typeface="Arial" panose="020B0604020202020204" pitchFamily="34" charset="0"/>
                <a:cs typeface="Arial" panose="020B0604020202020204" pitchFamily="34" charset="0"/>
              </a:rPr>
            </a:br>
            <a:endParaRPr lang="en-US" sz="2400" u="none" strike="noStrike" dirty="0">
              <a:solidFill>
                <a:schemeClr val="bg1"/>
              </a:solidFill>
              <a:effectLst/>
              <a:latin typeface="Libre Baskerville" panose="02000000000000000000" pitchFamily="2"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2400" u="none" strike="noStrike" dirty="0">
                <a:solidFill>
                  <a:schemeClr val="bg1"/>
                </a:solidFill>
                <a:effectLst/>
                <a:latin typeface="Libre Baskerville" panose="02000000000000000000" pitchFamily="2" charset="0"/>
                <a:ea typeface="Arial" panose="020B0604020202020204" pitchFamily="34" charset="0"/>
                <a:cs typeface="Arial" panose="020B0604020202020204" pitchFamily="34" charset="0"/>
              </a:rPr>
              <a:t>Learn how astrobiologists study life beyond Earth.</a:t>
            </a:r>
            <a:br>
              <a:rPr lang="en-US" sz="2400" u="none" strike="noStrike" dirty="0">
                <a:solidFill>
                  <a:schemeClr val="bg1"/>
                </a:solidFill>
                <a:effectLst/>
                <a:latin typeface="Libre Baskerville" panose="02000000000000000000" pitchFamily="2" charset="0"/>
                <a:ea typeface="Arial" panose="020B0604020202020204" pitchFamily="34" charset="0"/>
                <a:cs typeface="Arial" panose="020B0604020202020204" pitchFamily="34" charset="0"/>
              </a:rPr>
            </a:br>
            <a:endParaRPr lang="en-US" sz="2400" u="none" strike="noStrike" dirty="0">
              <a:solidFill>
                <a:schemeClr val="bg1"/>
              </a:solidFill>
              <a:effectLst/>
              <a:latin typeface="Libre Baskerville" panose="02000000000000000000" pitchFamily="2"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2400" dirty="0">
                <a:solidFill>
                  <a:schemeClr val="bg1"/>
                </a:solidFill>
                <a:latin typeface="Libre Baskerville" panose="02000000000000000000" pitchFamily="2" charset="0"/>
                <a:ea typeface="Arial" panose="020B0604020202020204" pitchFamily="34" charset="0"/>
                <a:cs typeface="Arial" panose="020B0604020202020204" pitchFamily="34" charset="0"/>
              </a:rPr>
              <a:t>Use data to select where and why we might explore astrobiology questions in space and plan missions.</a:t>
            </a:r>
            <a:br>
              <a:rPr lang="en-US" sz="2400" dirty="0">
                <a:solidFill>
                  <a:schemeClr val="bg1"/>
                </a:solidFill>
                <a:latin typeface="Libre Baskerville" panose="02000000000000000000" pitchFamily="2" charset="0"/>
                <a:ea typeface="Arial" panose="020B0604020202020204" pitchFamily="34" charset="0"/>
                <a:cs typeface="Arial" panose="020B0604020202020204" pitchFamily="34" charset="0"/>
              </a:rPr>
            </a:br>
            <a:endParaRPr lang="en-US" sz="2400" u="none" strike="noStrike" dirty="0">
              <a:solidFill>
                <a:schemeClr val="bg1"/>
              </a:solidFill>
              <a:effectLst/>
              <a:latin typeface="Libre Baskerville" panose="02000000000000000000" pitchFamily="2"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2400" u="none" strike="noStrike" dirty="0">
                <a:solidFill>
                  <a:schemeClr val="bg1"/>
                </a:solidFill>
                <a:effectLst/>
                <a:latin typeface="Libre Baskerville" panose="02000000000000000000" pitchFamily="2" charset="0"/>
                <a:ea typeface="Arial" panose="020B0604020202020204" pitchFamily="34" charset="0"/>
                <a:cs typeface="Arial" panose="020B0604020202020204" pitchFamily="34" charset="0"/>
              </a:rPr>
              <a:t>Learn about the role of the NASA and University of Arizona’s OSIRIS-Rex asteroid sample return mission and its possible contributions to Astrobiology research.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1"/>
          <p:cNvSpPr txBox="1">
            <a:spLocks noGrp="1"/>
          </p:cNvSpPr>
          <p:nvPr>
            <p:ph type="title"/>
          </p:nvPr>
        </p:nvSpPr>
        <p:spPr>
          <a:xfrm>
            <a:off x="381000" y="225550"/>
            <a:ext cx="115617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000" dirty="0"/>
              <a:t>The OSIRIS-Rex Mission</a:t>
            </a:r>
            <a:endParaRPr sz="4000" dirty="0"/>
          </a:p>
        </p:txBody>
      </p:sp>
      <p:sp>
        <p:nvSpPr>
          <p:cNvPr id="499" name="Google Shape;499;p41"/>
          <p:cNvSpPr txBox="1">
            <a:spLocks noGrp="1"/>
          </p:cNvSpPr>
          <p:nvPr>
            <p:ph type="body" idx="1"/>
          </p:nvPr>
        </p:nvSpPr>
        <p:spPr>
          <a:xfrm>
            <a:off x="923925" y="2369033"/>
            <a:ext cx="5890050" cy="1195875"/>
          </a:xfrm>
          <a:prstGeom prst="rect">
            <a:avLst/>
          </a:prstGeom>
        </p:spPr>
        <p:txBody>
          <a:bodyPr spcFirstLastPara="1" wrap="square" lIns="0" tIns="0" rIns="0" bIns="0" anchor="t" anchorCtr="0">
            <a:noAutofit/>
          </a:bodyPr>
          <a:lstStyle/>
          <a:p>
            <a:pPr marL="50800" lvl="0" indent="0" algn="l" rtl="0">
              <a:lnSpc>
                <a:spcPct val="100000"/>
              </a:lnSpc>
              <a:spcBef>
                <a:spcPts val="1000"/>
              </a:spcBef>
              <a:spcAft>
                <a:spcPts val="0"/>
              </a:spcAft>
              <a:buSzPts val="2800"/>
            </a:pPr>
            <a:r>
              <a:rPr lang="en-US" sz="2400" dirty="0">
                <a:latin typeface="Libre Baskerville" panose="02000000000000000000" pitchFamily="2" charset="0"/>
              </a:rPr>
              <a:t>The sample from Bennu returned to Earth on September 24, 2023.</a:t>
            </a:r>
            <a:endParaRPr sz="2400" dirty="0">
              <a:latin typeface="Libre Baskerville" panose="02000000000000000000" pitchFamily="2" charset="0"/>
            </a:endParaRPr>
          </a:p>
          <a:p>
            <a:pPr marL="457200" lvl="0" indent="0" algn="l" rtl="0">
              <a:lnSpc>
                <a:spcPct val="100000"/>
              </a:lnSpc>
              <a:spcBef>
                <a:spcPts val="1000"/>
              </a:spcBef>
              <a:spcAft>
                <a:spcPts val="0"/>
              </a:spcAft>
              <a:buNone/>
            </a:pPr>
            <a:endParaRPr sz="2400" dirty="0">
              <a:latin typeface="Libre Baskerville" panose="02000000000000000000" pitchFamily="2" charset="0"/>
            </a:endParaRPr>
          </a:p>
          <a:p>
            <a:pPr marL="457200" lvl="0" indent="0" algn="l" rtl="0">
              <a:lnSpc>
                <a:spcPct val="100000"/>
              </a:lnSpc>
              <a:spcBef>
                <a:spcPts val="1000"/>
              </a:spcBef>
              <a:spcAft>
                <a:spcPts val="0"/>
              </a:spcAft>
              <a:buNone/>
            </a:pPr>
            <a:endParaRPr sz="2400" dirty="0">
              <a:latin typeface="Libre Baskerville" panose="02000000000000000000" pitchFamily="2" charset="0"/>
            </a:endParaRPr>
          </a:p>
        </p:txBody>
      </p:sp>
      <p:pic>
        <p:nvPicPr>
          <p:cNvPr id="2050" name="Picture 2" descr="NASA Invites Media to Cover Asteroid Sample Return, Logistics Call | NASA">
            <a:extLst>
              <a:ext uri="{FF2B5EF4-FFF2-40B4-BE49-F238E27FC236}">
                <a16:creationId xmlns:a16="http://schemas.microsoft.com/office/drawing/2014/main" id="{B7BF579F-5664-1C43-8F1F-50E92BCCC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531" y="1140001"/>
            <a:ext cx="4369893" cy="24580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nnu Height Landmark Comparison - OSIRIS-REx Mission">
            <a:extLst>
              <a:ext uri="{FF2B5EF4-FFF2-40B4-BE49-F238E27FC236}">
                <a16:creationId xmlns:a16="http://schemas.microsoft.com/office/drawing/2014/main" id="{78332BD3-1D95-6F14-000B-DB5D1D9E2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531" y="3803216"/>
            <a:ext cx="4156894" cy="28790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7">
          <a:extLst>
            <a:ext uri="{FF2B5EF4-FFF2-40B4-BE49-F238E27FC236}">
              <a16:creationId xmlns:a16="http://schemas.microsoft.com/office/drawing/2014/main" id="{74AAE79B-CD81-D41F-92B2-E8C871EFD73B}"/>
            </a:ext>
          </a:extLst>
        </p:cNvPr>
        <p:cNvGrpSpPr/>
        <p:nvPr/>
      </p:nvGrpSpPr>
      <p:grpSpPr>
        <a:xfrm>
          <a:off x="0" y="0"/>
          <a:ext cx="0" cy="0"/>
          <a:chOff x="0" y="0"/>
          <a:chExt cx="0" cy="0"/>
        </a:xfrm>
      </p:grpSpPr>
      <p:sp>
        <p:nvSpPr>
          <p:cNvPr id="498" name="Google Shape;498;p41">
            <a:extLst>
              <a:ext uri="{FF2B5EF4-FFF2-40B4-BE49-F238E27FC236}">
                <a16:creationId xmlns:a16="http://schemas.microsoft.com/office/drawing/2014/main" id="{650EF69B-885C-8D85-7E20-6E456DC7CD22}"/>
              </a:ext>
            </a:extLst>
          </p:cNvPr>
          <p:cNvSpPr txBox="1">
            <a:spLocks noGrp="1"/>
          </p:cNvSpPr>
          <p:nvPr>
            <p:ph type="title"/>
          </p:nvPr>
        </p:nvSpPr>
        <p:spPr>
          <a:xfrm>
            <a:off x="381000" y="225550"/>
            <a:ext cx="115617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000" dirty="0"/>
              <a:t>The OSIRIS-Rex Mission</a:t>
            </a:r>
            <a:endParaRPr sz="4000" dirty="0"/>
          </a:p>
        </p:txBody>
      </p:sp>
      <p:sp>
        <p:nvSpPr>
          <p:cNvPr id="499" name="Google Shape;499;p41">
            <a:extLst>
              <a:ext uri="{FF2B5EF4-FFF2-40B4-BE49-F238E27FC236}">
                <a16:creationId xmlns:a16="http://schemas.microsoft.com/office/drawing/2014/main" id="{7CAD1FF0-5D4C-946E-2881-A0969AAB0215}"/>
              </a:ext>
            </a:extLst>
          </p:cNvPr>
          <p:cNvSpPr txBox="1">
            <a:spLocks noGrp="1"/>
          </p:cNvSpPr>
          <p:nvPr>
            <p:ph type="body" idx="1"/>
          </p:nvPr>
        </p:nvSpPr>
        <p:spPr>
          <a:xfrm>
            <a:off x="381000" y="890100"/>
            <a:ext cx="6671100" cy="5077800"/>
          </a:xfrm>
          <a:prstGeom prst="rect">
            <a:avLst/>
          </a:prstGeom>
        </p:spPr>
        <p:txBody>
          <a:bodyPr spcFirstLastPara="1" wrap="square" lIns="0" tIns="0" rIns="0" bIns="0" anchor="t" anchorCtr="0">
            <a:noAutofit/>
          </a:bodyPr>
          <a:lstStyle/>
          <a:p>
            <a:pPr marL="50800" indent="0">
              <a:lnSpc>
                <a:spcPct val="100000"/>
              </a:lnSpc>
              <a:buSzPts val="2800"/>
            </a:pPr>
            <a:r>
              <a:rPr lang="en-US" sz="2400" dirty="0">
                <a:latin typeface="Libre Baskerville" panose="02000000000000000000" pitchFamily="2" charset="0"/>
              </a:rPr>
              <a:t>Some of the sample was returned to Tucson and are being studied at the University of Arizona.</a:t>
            </a:r>
          </a:p>
          <a:p>
            <a:pPr marL="457200" lvl="0" indent="0" algn="l" rtl="0">
              <a:lnSpc>
                <a:spcPct val="100000"/>
              </a:lnSpc>
              <a:spcBef>
                <a:spcPts val="1000"/>
              </a:spcBef>
              <a:spcAft>
                <a:spcPts val="0"/>
              </a:spcAft>
              <a:buNone/>
            </a:pPr>
            <a:endParaRPr sz="2400" dirty="0">
              <a:latin typeface="Libre Baskerville" panose="02000000000000000000" pitchFamily="2" charset="0"/>
            </a:endParaRPr>
          </a:p>
          <a:p>
            <a:pPr marL="457200" lvl="0" indent="0" algn="l" rtl="0">
              <a:lnSpc>
                <a:spcPct val="100000"/>
              </a:lnSpc>
              <a:spcBef>
                <a:spcPts val="1000"/>
              </a:spcBef>
              <a:spcAft>
                <a:spcPts val="0"/>
              </a:spcAft>
              <a:buNone/>
            </a:pPr>
            <a:endParaRPr sz="2400" dirty="0">
              <a:latin typeface="Libre Baskerville" panose="02000000000000000000" pitchFamily="2" charset="0"/>
            </a:endParaRPr>
          </a:p>
        </p:txBody>
      </p:sp>
      <p:sp>
        <p:nvSpPr>
          <p:cNvPr id="2" name="AutoShape 2" descr="Sweating the small stuff: UArizona scientists have begun to study samples  from asteroid Bennu | University of Arizona News">
            <a:extLst>
              <a:ext uri="{FF2B5EF4-FFF2-40B4-BE49-F238E27FC236}">
                <a16:creationId xmlns:a16="http://schemas.microsoft.com/office/drawing/2014/main" id="{7FC79F20-25A3-BF69-7307-F787FFC722DF}"/>
              </a:ext>
            </a:extLst>
          </p:cNvPr>
          <p:cNvSpPr>
            <a:spLocks noChangeAspect="1" noChangeArrowheads="1"/>
          </p:cNvSpPr>
          <p:nvPr/>
        </p:nvSpPr>
        <p:spPr bwMode="auto">
          <a:xfrm>
            <a:off x="1600200" y="3276600"/>
            <a:ext cx="4648200" cy="464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octoral students Zoë Wilbur, Lucas Smith and Iunn Ong discuss sample analysis measurements in front of a computer monitor">
            <a:extLst>
              <a:ext uri="{FF2B5EF4-FFF2-40B4-BE49-F238E27FC236}">
                <a16:creationId xmlns:a16="http://schemas.microsoft.com/office/drawing/2014/main" id="{3F64ECF0-6F6C-933A-867B-0A5C137EFE47}"/>
              </a:ext>
            </a:extLst>
          </p:cNvPr>
          <p:cNvSpPr>
            <a:spLocks noChangeAspect="1" noChangeArrowheads="1"/>
          </p:cNvSpPr>
          <p:nvPr/>
        </p:nvSpPr>
        <p:spPr bwMode="auto">
          <a:xfrm>
            <a:off x="7686674" y="758949"/>
            <a:ext cx="3841625" cy="3841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group of people in protective gear working&#10;&#10;AI-generated content may be incorrect.">
            <a:extLst>
              <a:ext uri="{FF2B5EF4-FFF2-40B4-BE49-F238E27FC236}">
                <a16:creationId xmlns:a16="http://schemas.microsoft.com/office/drawing/2014/main" id="{888A4FC7-E136-8859-9E14-9D8FCFD7C7B5}"/>
              </a:ext>
            </a:extLst>
          </p:cNvPr>
          <p:cNvPicPr>
            <a:picLocks noChangeAspect="1"/>
          </p:cNvPicPr>
          <p:nvPr/>
        </p:nvPicPr>
        <p:blipFill>
          <a:blip r:embed="rId3"/>
          <a:stretch>
            <a:fillRect/>
          </a:stretch>
        </p:blipFill>
        <p:spPr>
          <a:xfrm>
            <a:off x="6584824" y="788625"/>
            <a:ext cx="4733925" cy="2663622"/>
          </a:xfrm>
          <a:prstGeom prst="rect">
            <a:avLst/>
          </a:prstGeom>
        </p:spPr>
      </p:pic>
      <p:pic>
        <p:nvPicPr>
          <p:cNvPr id="15" name="Picture 14" descr="A group of people in an office&#10;&#10;AI-generated content may be incorrect.">
            <a:extLst>
              <a:ext uri="{FF2B5EF4-FFF2-40B4-BE49-F238E27FC236}">
                <a16:creationId xmlns:a16="http://schemas.microsoft.com/office/drawing/2014/main" id="{DA5FDC8A-598A-76C1-2E1E-D2E83AD1A1EA}"/>
              </a:ext>
            </a:extLst>
          </p:cNvPr>
          <p:cNvPicPr>
            <a:picLocks noChangeAspect="1"/>
          </p:cNvPicPr>
          <p:nvPr/>
        </p:nvPicPr>
        <p:blipFill>
          <a:blip r:embed="rId4"/>
          <a:stretch>
            <a:fillRect/>
          </a:stretch>
        </p:blipFill>
        <p:spPr>
          <a:xfrm>
            <a:off x="796499" y="2679761"/>
            <a:ext cx="5084421" cy="3389614"/>
          </a:xfrm>
          <a:prstGeom prst="rect">
            <a:avLst/>
          </a:prstGeom>
        </p:spPr>
      </p:pic>
      <p:pic>
        <p:nvPicPr>
          <p:cNvPr id="17" name="Picture 16" descr="A gloved hand holding a vial&#10;&#10;AI-generated content may be incorrect.">
            <a:extLst>
              <a:ext uri="{FF2B5EF4-FFF2-40B4-BE49-F238E27FC236}">
                <a16:creationId xmlns:a16="http://schemas.microsoft.com/office/drawing/2014/main" id="{C67E5E26-E3B4-03BF-7AA7-69F47FE4C062}"/>
              </a:ext>
            </a:extLst>
          </p:cNvPr>
          <p:cNvPicPr>
            <a:picLocks noChangeAspect="1"/>
          </p:cNvPicPr>
          <p:nvPr/>
        </p:nvPicPr>
        <p:blipFill>
          <a:blip r:embed="rId5"/>
          <a:stretch>
            <a:fillRect/>
          </a:stretch>
        </p:blipFill>
        <p:spPr>
          <a:xfrm>
            <a:off x="6392373" y="3784522"/>
            <a:ext cx="4858994" cy="2759720"/>
          </a:xfrm>
          <a:prstGeom prst="rect">
            <a:avLst/>
          </a:prstGeom>
        </p:spPr>
      </p:pic>
    </p:spTree>
    <p:extLst>
      <p:ext uri="{BB962C8B-B14F-4D97-AF65-F5344CB8AC3E}">
        <p14:creationId xmlns:p14="http://schemas.microsoft.com/office/powerpoint/2010/main" val="1863833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1"/>
          <p:cNvSpPr txBox="1">
            <a:spLocks noGrp="1"/>
          </p:cNvSpPr>
          <p:nvPr>
            <p:ph type="title"/>
          </p:nvPr>
        </p:nvSpPr>
        <p:spPr>
          <a:xfrm>
            <a:off x="381000" y="225550"/>
            <a:ext cx="115617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000" dirty="0"/>
              <a:t>Discussion/Closing Questions</a:t>
            </a:r>
            <a:endParaRPr sz="4000" dirty="0"/>
          </a:p>
        </p:txBody>
      </p:sp>
      <p:sp>
        <p:nvSpPr>
          <p:cNvPr id="499" name="Google Shape;499;p41"/>
          <p:cNvSpPr txBox="1">
            <a:spLocks noGrp="1"/>
          </p:cNvSpPr>
          <p:nvPr>
            <p:ph type="body" idx="1"/>
          </p:nvPr>
        </p:nvSpPr>
        <p:spPr>
          <a:xfrm>
            <a:off x="639550" y="1442653"/>
            <a:ext cx="7234450" cy="5077800"/>
          </a:xfrm>
          <a:prstGeom prst="rect">
            <a:avLst/>
          </a:prstGeom>
        </p:spPr>
        <p:txBody>
          <a:bodyPr spcFirstLastPara="1" wrap="square" lIns="0" tIns="0" rIns="0" bIns="0" anchor="t" anchorCtr="0">
            <a:noAutofit/>
          </a:bodyPr>
          <a:lstStyle/>
          <a:p>
            <a:pPr marL="50800" lvl="0" indent="0" algn="l" rtl="0">
              <a:lnSpc>
                <a:spcPct val="100000"/>
              </a:lnSpc>
              <a:spcBef>
                <a:spcPts val="1000"/>
              </a:spcBef>
              <a:spcAft>
                <a:spcPts val="0"/>
              </a:spcAft>
              <a:buSzPts val="2800"/>
            </a:pPr>
            <a:r>
              <a:rPr lang="en-US" sz="2400" dirty="0">
                <a:effectLst/>
                <a:latin typeface="Libre Baskerville" panose="02000000000000000000" pitchFamily="2" charset="0"/>
                <a:ea typeface="Arial" panose="020B0604020202020204" pitchFamily="34" charset="0"/>
              </a:rPr>
              <a:t>Why did scientists, including astrobiologists, choose the Asteroid Bennu as a mission target?</a:t>
            </a:r>
            <a:br>
              <a:rPr lang="en-US" sz="2400" dirty="0">
                <a:effectLst/>
                <a:latin typeface="Libre Baskerville" panose="02000000000000000000" pitchFamily="2" charset="0"/>
                <a:ea typeface="Arial" panose="020B0604020202020204" pitchFamily="34" charset="0"/>
              </a:rPr>
            </a:br>
            <a:endParaRPr lang="en-US" sz="2400" dirty="0">
              <a:latin typeface="Libre Baskerville" panose="02000000000000000000" pitchFamily="2" charset="0"/>
            </a:endParaRPr>
          </a:p>
          <a:p>
            <a:pPr marL="50800" lvl="0" indent="0" algn="l" rtl="0">
              <a:lnSpc>
                <a:spcPct val="100000"/>
              </a:lnSpc>
              <a:spcBef>
                <a:spcPts val="1000"/>
              </a:spcBef>
              <a:spcAft>
                <a:spcPts val="0"/>
              </a:spcAft>
              <a:buSzPts val="2800"/>
            </a:pPr>
            <a:r>
              <a:rPr lang="en-US" sz="2400" dirty="0">
                <a:latin typeface="Libre Baskerville" panose="02000000000000000000" pitchFamily="2" charset="0"/>
              </a:rPr>
              <a:t>What could we learn about the origins of life on Earth and life in the universe from Bennu? </a:t>
            </a:r>
            <a:br>
              <a:rPr lang="en-US" sz="2400" dirty="0">
                <a:latin typeface="Libre Baskerville" panose="02000000000000000000" pitchFamily="2" charset="0"/>
              </a:rPr>
            </a:br>
            <a:endParaRPr lang="en-US" sz="2400" dirty="0">
              <a:effectLst/>
              <a:latin typeface="Libre Baskerville" panose="02000000000000000000" pitchFamily="2" charset="0"/>
              <a:ea typeface="Arial" panose="020B0604020202020204" pitchFamily="34" charset="0"/>
            </a:endParaRPr>
          </a:p>
          <a:p>
            <a:pPr marL="0" marR="0" lvl="0" indent="0">
              <a:lnSpc>
                <a:spcPct val="115000"/>
              </a:lnSpc>
              <a:spcBef>
                <a:spcPts val="0"/>
              </a:spcBef>
              <a:spcAft>
                <a:spcPts val="0"/>
              </a:spcAft>
            </a:pPr>
            <a:r>
              <a:rPr lang="en-US" sz="2400" dirty="0">
                <a:effectLst/>
                <a:latin typeface="Libre Baskerville" panose="02000000000000000000" pitchFamily="2" charset="0"/>
                <a:ea typeface="Arial" panose="020B0604020202020204" pitchFamily="34" charset="0"/>
              </a:rPr>
              <a:t>What factors or reasons do you think should guide NASA and mission designers in choosing mission targets? </a:t>
            </a:r>
          </a:p>
          <a:p>
            <a:pPr marL="0" marR="0" lvl="0" indent="0">
              <a:lnSpc>
                <a:spcPct val="115000"/>
              </a:lnSpc>
              <a:spcBef>
                <a:spcPts val="0"/>
              </a:spcBef>
              <a:spcAft>
                <a:spcPts val="0"/>
              </a:spcAft>
            </a:pPr>
            <a:endParaRPr lang="en-US" sz="2400" dirty="0">
              <a:effectLst/>
              <a:latin typeface="+mn-lt"/>
              <a:ea typeface="Arial" panose="020B0604020202020204" pitchFamily="34" charset="0"/>
            </a:endParaRPr>
          </a:p>
          <a:p>
            <a:pPr algn="l"/>
            <a:endParaRPr sz="2800" dirty="0"/>
          </a:p>
        </p:txBody>
      </p:sp>
      <p:pic>
        <p:nvPicPr>
          <p:cNvPr id="1026" name="Picture 2" descr="OSIRIS-REx Spacecraft During Sample Collection - OSIRIS-REx Mission">
            <a:extLst>
              <a:ext uri="{FF2B5EF4-FFF2-40B4-BE49-F238E27FC236}">
                <a16:creationId xmlns:a16="http://schemas.microsoft.com/office/drawing/2014/main" id="{5AC27913-15B3-FFF0-D9CE-720946352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238" y="1720231"/>
            <a:ext cx="3153697" cy="366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995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6"/>
          <p:cNvSpPr txBox="1">
            <a:spLocks noGrp="1"/>
          </p:cNvSpPr>
          <p:nvPr>
            <p:ph type="title"/>
          </p:nvPr>
        </p:nvSpPr>
        <p:spPr>
          <a:xfrm>
            <a:off x="2261575" y="248920"/>
            <a:ext cx="6428700" cy="685800"/>
          </a:xfrm>
          <a:prstGeom prst="rect">
            <a:avLst/>
          </a:prstGeom>
          <a:noFill/>
          <a:ln>
            <a:noFill/>
          </a:ln>
        </p:spPr>
        <p:txBody>
          <a:bodyPr spcFirstLastPara="1" wrap="square" lIns="0" tIns="45700" rIns="91425" bIns="45700" anchor="t" anchorCtr="0">
            <a:noAutofit/>
          </a:bodyPr>
          <a:lstStyle/>
          <a:p>
            <a:pPr marL="0" lvl="0" indent="0" algn="ctr" rtl="0">
              <a:lnSpc>
                <a:spcPct val="90000"/>
              </a:lnSpc>
              <a:spcBef>
                <a:spcPts val="0"/>
              </a:spcBef>
              <a:spcAft>
                <a:spcPts val="0"/>
              </a:spcAft>
              <a:buClr>
                <a:schemeClr val="accent6"/>
              </a:buClr>
              <a:buSzPts val="4300"/>
              <a:buFont typeface="Libre Baskerville"/>
              <a:buNone/>
            </a:pPr>
            <a:r>
              <a:rPr lang="en-US" sz="4000" dirty="0"/>
              <a:t>Lesson Outline</a:t>
            </a:r>
            <a:endParaRPr sz="4000" dirty="0"/>
          </a:p>
        </p:txBody>
      </p:sp>
      <p:sp>
        <p:nvSpPr>
          <p:cNvPr id="350" name="Google Shape;350;p26"/>
          <p:cNvSpPr txBox="1">
            <a:spLocks noGrp="1"/>
          </p:cNvSpPr>
          <p:nvPr>
            <p:ph type="body" idx="1"/>
          </p:nvPr>
        </p:nvSpPr>
        <p:spPr>
          <a:xfrm>
            <a:off x="4614551" y="1452079"/>
            <a:ext cx="6753833" cy="4786730"/>
          </a:xfrm>
          <a:prstGeom prst="rect">
            <a:avLst/>
          </a:prstGeom>
          <a:noFill/>
          <a:ln>
            <a:noFill/>
          </a:ln>
        </p:spPr>
        <p:txBody>
          <a:bodyPr spcFirstLastPara="1" wrap="square" lIns="0" tIns="0" rIns="0" bIns="0" anchor="t" anchorCtr="0">
            <a:noAutofit/>
          </a:bodyPr>
          <a:lstStyle/>
          <a:p>
            <a:pPr marL="392113" lvl="0" indent="-290513" algn="l" rtl="0">
              <a:lnSpc>
                <a:spcPct val="100000"/>
              </a:lnSpc>
              <a:spcBef>
                <a:spcPts val="1000"/>
              </a:spcBef>
              <a:spcAft>
                <a:spcPts val="0"/>
              </a:spcAft>
              <a:buSzPts val="2000"/>
              <a:buNone/>
            </a:pPr>
            <a:r>
              <a:rPr lang="en-US" dirty="0">
                <a:latin typeface="Libre Baskerville" panose="02000000000000000000" pitchFamily="2" charset="0"/>
              </a:rPr>
              <a:t>1) Looking at Earth: What things does life need on Earth?</a:t>
            </a:r>
            <a:br>
              <a:rPr lang="en-US" dirty="0">
                <a:latin typeface="Libre Baskerville" panose="02000000000000000000" pitchFamily="2" charset="0"/>
              </a:rPr>
            </a:br>
            <a:endParaRPr dirty="0">
              <a:latin typeface="Libre Baskerville" panose="02000000000000000000" pitchFamily="2" charset="0"/>
            </a:endParaRPr>
          </a:p>
          <a:p>
            <a:pPr marL="392113" lvl="0" indent="-290513" algn="l" rtl="0">
              <a:lnSpc>
                <a:spcPct val="100000"/>
              </a:lnSpc>
              <a:spcBef>
                <a:spcPts val="1000"/>
              </a:spcBef>
              <a:spcAft>
                <a:spcPts val="0"/>
              </a:spcAft>
              <a:buSzPts val="2000"/>
              <a:buNone/>
            </a:pPr>
            <a:r>
              <a:rPr lang="en-US" dirty="0">
                <a:latin typeface="Libre Baskerville" panose="02000000000000000000" pitchFamily="2" charset="0"/>
              </a:rPr>
              <a:t>2) Looking to Space: What types of evidence or clues support Astrobiologists’ search to understand life’s origins and existence? </a:t>
            </a:r>
            <a:br>
              <a:rPr lang="en-US" dirty="0">
                <a:latin typeface="Libre Baskerville" panose="02000000000000000000" pitchFamily="2" charset="0"/>
              </a:rPr>
            </a:br>
            <a:endParaRPr dirty="0">
              <a:latin typeface="Libre Baskerville" panose="02000000000000000000" pitchFamily="2" charset="0"/>
            </a:endParaRPr>
          </a:p>
          <a:p>
            <a:pPr marL="392113" lvl="0" indent="-290513" algn="l" rtl="0">
              <a:lnSpc>
                <a:spcPct val="100000"/>
              </a:lnSpc>
              <a:spcBef>
                <a:spcPts val="1000"/>
              </a:spcBef>
              <a:spcAft>
                <a:spcPts val="0"/>
              </a:spcAft>
              <a:buSzPts val="2000"/>
              <a:buNone/>
            </a:pPr>
            <a:r>
              <a:rPr lang="en-US" dirty="0">
                <a:latin typeface="Libre Baskerville" panose="02000000000000000000" pitchFamily="2" charset="0"/>
              </a:rPr>
              <a:t>3) Determine where we should be searching for the clues and evidence about life in the Universe</a:t>
            </a:r>
            <a:br>
              <a:rPr lang="en-US" sz="1400" dirty="0">
                <a:latin typeface="Libre Baskerville" panose="02000000000000000000" pitchFamily="2" charset="0"/>
              </a:rPr>
            </a:br>
            <a:endParaRPr sz="1400" dirty="0">
              <a:latin typeface="Libre Baskerville" panose="02000000000000000000" pitchFamily="2" charset="0"/>
            </a:endParaRPr>
          </a:p>
          <a:p>
            <a:pPr marL="466725" lvl="0" indent="-365125" algn="l" rtl="0">
              <a:lnSpc>
                <a:spcPct val="100000"/>
              </a:lnSpc>
              <a:spcBef>
                <a:spcPts val="1000"/>
              </a:spcBef>
              <a:spcAft>
                <a:spcPts val="0"/>
              </a:spcAft>
              <a:buSzPts val="2000"/>
              <a:buNone/>
            </a:pPr>
            <a:r>
              <a:rPr lang="en-US" dirty="0">
                <a:latin typeface="Libre Baskerville" panose="02000000000000000000" pitchFamily="2" charset="0"/>
              </a:rPr>
              <a:t>4) Compare student findings with actual NASA missions</a:t>
            </a:r>
            <a:br>
              <a:rPr lang="en-US" dirty="0">
                <a:latin typeface="Libre Baskerville" panose="02000000000000000000" pitchFamily="2" charset="0"/>
              </a:rPr>
            </a:br>
            <a:endParaRPr lang="en-US" dirty="0">
              <a:latin typeface="Libre Baskerville" panose="02000000000000000000" pitchFamily="2" charset="0"/>
            </a:endParaRPr>
          </a:p>
          <a:p>
            <a:pPr marL="101600" lvl="0" indent="0" algn="l" rtl="0">
              <a:lnSpc>
                <a:spcPct val="100000"/>
              </a:lnSpc>
              <a:spcBef>
                <a:spcPts val="1000"/>
              </a:spcBef>
              <a:spcAft>
                <a:spcPts val="0"/>
              </a:spcAft>
              <a:buSzPts val="2000"/>
              <a:buNone/>
            </a:pPr>
            <a:r>
              <a:rPr lang="en-US" dirty="0">
                <a:latin typeface="Libre Baskerville" panose="02000000000000000000" pitchFamily="2" charset="0"/>
              </a:rPr>
              <a:t>5) Learn about the OSIRIS-REx  Sample Return Mission</a:t>
            </a:r>
            <a:endParaRPr dirty="0">
              <a:latin typeface="Libre Baskerville" panose="02000000000000000000" pitchFamily="2" charset="0"/>
            </a:endParaRPr>
          </a:p>
          <a:p>
            <a:pPr marL="914400" lvl="0" indent="0" algn="l" rtl="0">
              <a:lnSpc>
                <a:spcPct val="100000"/>
              </a:lnSpc>
              <a:spcBef>
                <a:spcPts val="1000"/>
              </a:spcBef>
              <a:spcAft>
                <a:spcPts val="0"/>
              </a:spcAft>
              <a:buNone/>
            </a:pPr>
            <a:endParaRPr dirty="0"/>
          </a:p>
          <a:p>
            <a:pPr marL="228600" lvl="0" indent="-101600" algn="l" rtl="0">
              <a:lnSpc>
                <a:spcPct val="200000"/>
              </a:lnSpc>
              <a:spcBef>
                <a:spcPts val="1000"/>
              </a:spcBef>
              <a:spcAft>
                <a:spcPts val="0"/>
              </a:spcAft>
              <a:buClr>
                <a:schemeClr val="accent6"/>
              </a:buClr>
              <a:buSzPts val="2000"/>
              <a:buNone/>
            </a:pPr>
            <a:endParaRPr dirty="0"/>
          </a:p>
          <a:p>
            <a:pPr marL="228600" lvl="0" indent="-101600" algn="l" rtl="0">
              <a:lnSpc>
                <a:spcPct val="200000"/>
              </a:lnSpc>
              <a:spcBef>
                <a:spcPts val="1000"/>
              </a:spcBef>
              <a:spcAft>
                <a:spcPts val="0"/>
              </a:spcAft>
              <a:buClr>
                <a:schemeClr val="accent6"/>
              </a:buClr>
              <a:buSzPts val="2000"/>
              <a:buNone/>
            </a:pPr>
            <a:endParaRPr dirty="0"/>
          </a:p>
        </p:txBody>
      </p:sp>
      <p:pic>
        <p:nvPicPr>
          <p:cNvPr id="351" name="Google Shape;351;p26"/>
          <p:cNvPicPr preferRelativeResize="0"/>
          <p:nvPr/>
        </p:nvPicPr>
        <p:blipFill>
          <a:blip r:embed="rId3">
            <a:alphaModFix/>
          </a:blip>
          <a:stretch>
            <a:fillRect/>
          </a:stretch>
        </p:blipFill>
        <p:spPr>
          <a:xfrm>
            <a:off x="699989" y="1452079"/>
            <a:ext cx="3758185" cy="39606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7"/>
          <p:cNvSpPr txBox="1">
            <a:spLocks noGrp="1"/>
          </p:cNvSpPr>
          <p:nvPr>
            <p:ph type="title"/>
          </p:nvPr>
        </p:nvSpPr>
        <p:spPr>
          <a:xfrm>
            <a:off x="1066800" y="527727"/>
            <a:ext cx="10058400" cy="68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a:t>Important Vocabulary</a:t>
            </a:r>
            <a:endParaRPr sz="3600" dirty="0"/>
          </a:p>
        </p:txBody>
      </p:sp>
      <p:sp>
        <p:nvSpPr>
          <p:cNvPr id="358" name="Google Shape;358;p27"/>
          <p:cNvSpPr txBox="1">
            <a:spLocks noGrp="1"/>
          </p:cNvSpPr>
          <p:nvPr>
            <p:ph type="body" idx="1"/>
          </p:nvPr>
        </p:nvSpPr>
        <p:spPr>
          <a:xfrm>
            <a:off x="739055" y="1497107"/>
            <a:ext cx="10820400" cy="4291500"/>
          </a:xfrm>
          <a:prstGeom prst="rect">
            <a:avLst/>
          </a:prstGeom>
        </p:spPr>
        <p:txBody>
          <a:bodyPr spcFirstLastPara="1" wrap="square" lIns="0" tIns="0" rIns="0" bIns="0" anchor="t" anchorCtr="0">
            <a:noAutofit/>
          </a:bodyPr>
          <a:lstStyle/>
          <a:p>
            <a:pPr marL="457200" lvl="0" indent="-406400" algn="l" rtl="0">
              <a:lnSpc>
                <a:spcPct val="115000"/>
              </a:lnSpc>
              <a:spcBef>
                <a:spcPts val="0"/>
              </a:spcBef>
              <a:spcAft>
                <a:spcPts val="0"/>
              </a:spcAft>
              <a:buClr>
                <a:schemeClr val="lt1"/>
              </a:buClr>
              <a:buSzPts val="2800"/>
              <a:buFont typeface="Gill Sans"/>
              <a:buChar char="•"/>
            </a:pPr>
            <a:r>
              <a:rPr lang="en-US" sz="2000" u="sng" dirty="0">
                <a:solidFill>
                  <a:schemeClr val="lt1"/>
                </a:solidFill>
                <a:latin typeface="Libre Baskerville" panose="02000000000000000000" pitchFamily="2" charset="0"/>
              </a:rPr>
              <a:t>Astrobiology</a:t>
            </a:r>
            <a:r>
              <a:rPr lang="en-US" sz="2000" dirty="0">
                <a:solidFill>
                  <a:schemeClr val="lt1"/>
                </a:solidFill>
                <a:latin typeface="Libre Baskerville" panose="02000000000000000000" pitchFamily="2" charset="0"/>
              </a:rPr>
              <a:t>: (noun) the branch of biology concerned with the origins, nature, and evolution of life on earth and in space. </a:t>
            </a:r>
            <a:endParaRPr sz="2000" dirty="0">
              <a:solidFill>
                <a:schemeClr val="lt1"/>
              </a:solidFill>
              <a:latin typeface="Libre Baskerville" panose="02000000000000000000" pitchFamily="2" charset="0"/>
            </a:endParaRPr>
          </a:p>
          <a:p>
            <a:pPr marL="457200" lvl="0" indent="0" algn="l" rtl="0">
              <a:lnSpc>
                <a:spcPct val="115000"/>
              </a:lnSpc>
              <a:spcBef>
                <a:spcPts val="0"/>
              </a:spcBef>
              <a:spcAft>
                <a:spcPts val="0"/>
              </a:spcAft>
              <a:buNone/>
            </a:pPr>
            <a:endParaRPr sz="2000" dirty="0">
              <a:solidFill>
                <a:schemeClr val="lt1"/>
              </a:solidFill>
              <a:latin typeface="Libre Baskerville" panose="02000000000000000000" pitchFamily="2" charset="0"/>
            </a:endParaRPr>
          </a:p>
          <a:p>
            <a:pPr marL="457200" lvl="0" indent="-406400" algn="l" rtl="0">
              <a:lnSpc>
                <a:spcPct val="115000"/>
              </a:lnSpc>
              <a:spcBef>
                <a:spcPts val="0"/>
              </a:spcBef>
              <a:spcAft>
                <a:spcPts val="0"/>
              </a:spcAft>
              <a:buClr>
                <a:schemeClr val="lt1"/>
              </a:buClr>
              <a:buSzPts val="2800"/>
              <a:buFont typeface="Gill Sans"/>
              <a:buChar char="•"/>
            </a:pPr>
            <a:r>
              <a:rPr lang="en-US" sz="2000" u="sng" dirty="0">
                <a:solidFill>
                  <a:schemeClr val="lt1"/>
                </a:solidFill>
                <a:latin typeface="Libre Baskerville" panose="02000000000000000000" pitchFamily="2" charset="0"/>
              </a:rPr>
              <a:t>Evolution</a:t>
            </a:r>
            <a:r>
              <a:rPr lang="en-US" sz="2000" dirty="0">
                <a:solidFill>
                  <a:schemeClr val="lt1"/>
                </a:solidFill>
                <a:latin typeface="Libre Baskerville" panose="02000000000000000000" pitchFamily="2" charset="0"/>
              </a:rPr>
              <a:t>: (noun) the process by which different kinds of living </a:t>
            </a:r>
            <a:r>
              <a:rPr lang="en-US" sz="2000" dirty="0">
                <a:solidFill>
                  <a:schemeClr val="lt1"/>
                </a:solidFill>
                <a:uFill>
                  <a:noFill/>
                </a:uFill>
                <a:latin typeface="Libre Baskerville" panose="02000000000000000000" pitchFamily="2" charset="0"/>
                <a:hlinkClick r:id="rId3">
                  <a:extLst>
                    <a:ext uri="{A12FA001-AC4F-418D-AE19-62706E023703}">
                      <ahyp:hlinkClr xmlns:ahyp="http://schemas.microsoft.com/office/drawing/2018/hyperlinkcolor" val="tx"/>
                    </a:ext>
                  </a:extLst>
                </a:hlinkClick>
              </a:rPr>
              <a:t>organisms</a:t>
            </a:r>
            <a:r>
              <a:rPr lang="en-US" sz="2000" dirty="0">
                <a:solidFill>
                  <a:schemeClr val="lt1"/>
                </a:solidFill>
                <a:latin typeface="Libre Baskerville" panose="02000000000000000000" pitchFamily="2" charset="0"/>
              </a:rPr>
              <a:t> are thought to have developed and </a:t>
            </a:r>
            <a:r>
              <a:rPr lang="en-US" sz="2000" dirty="0">
                <a:solidFill>
                  <a:schemeClr val="lt1"/>
                </a:solidFill>
                <a:uFill>
                  <a:noFill/>
                </a:uFill>
                <a:latin typeface="Libre Baskerville" panose="02000000000000000000" pitchFamily="2" charset="0"/>
                <a:hlinkClick r:id="rId4">
                  <a:extLst>
                    <a:ext uri="{A12FA001-AC4F-418D-AE19-62706E023703}">
                      <ahyp:hlinkClr xmlns:ahyp="http://schemas.microsoft.com/office/drawing/2018/hyperlinkcolor" val="tx"/>
                    </a:ext>
                  </a:extLst>
                </a:hlinkClick>
              </a:rPr>
              <a:t>diversified</a:t>
            </a:r>
            <a:r>
              <a:rPr lang="en-US" sz="2000" dirty="0">
                <a:solidFill>
                  <a:schemeClr val="lt1"/>
                </a:solidFill>
                <a:latin typeface="Libre Baskerville" panose="02000000000000000000" pitchFamily="2" charset="0"/>
              </a:rPr>
              <a:t> from earlier forms during the history of the earth. </a:t>
            </a:r>
            <a:endParaRPr sz="2000" dirty="0">
              <a:solidFill>
                <a:schemeClr val="lt1"/>
              </a:solidFill>
              <a:latin typeface="Libre Baskerville" panose="02000000000000000000" pitchFamily="2" charset="0"/>
            </a:endParaRPr>
          </a:p>
          <a:p>
            <a:pPr marL="457200" lvl="0" indent="0" algn="l" rtl="0">
              <a:lnSpc>
                <a:spcPct val="115000"/>
              </a:lnSpc>
              <a:spcBef>
                <a:spcPts val="0"/>
              </a:spcBef>
              <a:spcAft>
                <a:spcPts val="0"/>
              </a:spcAft>
              <a:buNone/>
            </a:pPr>
            <a:endParaRPr sz="2000" dirty="0">
              <a:solidFill>
                <a:schemeClr val="lt1"/>
              </a:solidFill>
              <a:latin typeface="Libre Baskerville" panose="02000000000000000000" pitchFamily="2" charset="0"/>
            </a:endParaRPr>
          </a:p>
          <a:p>
            <a:pPr marL="342900" marR="0" lvl="0" indent="-342900">
              <a:lnSpc>
                <a:spcPct val="115000"/>
              </a:lnSpc>
              <a:spcBef>
                <a:spcPts val="0"/>
              </a:spcBef>
              <a:spcAft>
                <a:spcPts val="0"/>
              </a:spcAft>
              <a:buFont typeface="Arial" panose="020B0604020202020204" pitchFamily="34" charset="0"/>
              <a:buChar char="●"/>
            </a:pPr>
            <a:r>
              <a:rPr lang="en-US" sz="2000" u="sng" strike="noStrike" dirty="0">
                <a:solidFill>
                  <a:schemeClr val="bg1"/>
                </a:solidFill>
                <a:effectLst/>
                <a:latin typeface="Libre Baskerville" panose="02000000000000000000" pitchFamily="2" charset="0"/>
                <a:ea typeface="Arial" panose="020B0604020202020204" pitchFamily="34" charset="0"/>
              </a:rPr>
              <a:t>Asteroid: </a:t>
            </a:r>
            <a:r>
              <a:rPr lang="en-US" sz="2000" u="none" strike="noStrike" dirty="0">
                <a:solidFill>
                  <a:schemeClr val="bg1"/>
                </a:solidFill>
                <a:effectLst/>
                <a:latin typeface="Libre Baskerville" panose="02000000000000000000" pitchFamily="2" charset="0"/>
                <a:ea typeface="Arial" panose="020B0604020202020204" pitchFamily="34" charset="0"/>
              </a:rPr>
              <a:t>a small rocky object that orbits the Sun, mostly found in the asteroid belt between Mars and Jupiter. They vary in size, from tiny particles to larger bodies, and are remnants from the early days of our solar system.</a:t>
            </a:r>
            <a:br>
              <a:rPr lang="en-US" sz="2000" u="none" strike="noStrike" dirty="0">
                <a:solidFill>
                  <a:schemeClr val="bg1"/>
                </a:solidFill>
                <a:effectLst/>
                <a:latin typeface="Libre Baskerville" panose="02000000000000000000" pitchFamily="2" charset="0"/>
                <a:ea typeface="Arial" panose="020B0604020202020204" pitchFamily="34" charset="0"/>
              </a:rPr>
            </a:br>
            <a:endParaRPr lang="en-US" sz="2000" u="none" strike="noStrike" dirty="0">
              <a:solidFill>
                <a:schemeClr val="bg1"/>
              </a:solidFill>
              <a:effectLst/>
              <a:latin typeface="Libre Baskerville" panose="02000000000000000000" pitchFamily="2"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2000" u="sng" strike="noStrike" dirty="0">
                <a:solidFill>
                  <a:schemeClr val="bg1"/>
                </a:solidFill>
                <a:effectLst/>
                <a:latin typeface="Libre Baskerville" panose="02000000000000000000" pitchFamily="2" charset="0"/>
                <a:ea typeface="Arial" panose="020B0604020202020204" pitchFamily="34" charset="0"/>
              </a:rPr>
              <a:t>Meteorite:</a:t>
            </a:r>
            <a:r>
              <a:rPr lang="en-US" sz="2000" u="none" strike="noStrike" dirty="0">
                <a:solidFill>
                  <a:schemeClr val="bg1"/>
                </a:solidFill>
                <a:effectLst/>
                <a:latin typeface="Libre Baskerville" panose="02000000000000000000" pitchFamily="2" charset="0"/>
                <a:ea typeface="Arial" panose="020B0604020202020204" pitchFamily="34" charset="0"/>
              </a:rPr>
              <a:t> a piece of rock or metal that falls from space and lands on Earth's surface. It comes from asteroids or other celestial bodies and can vary in size from tiny fragments to larger masses.</a:t>
            </a:r>
            <a:br>
              <a:rPr lang="en-US" sz="2000" u="none" strike="noStrike" dirty="0">
                <a:effectLst/>
                <a:latin typeface="Libre Baskerville" panose="02000000000000000000" pitchFamily="2" charset="0"/>
                <a:ea typeface="Arial" panose="020B0604020202020204" pitchFamily="34" charset="0"/>
              </a:rPr>
            </a:br>
            <a:endParaRPr lang="en-US" sz="2000" u="none" strike="noStrike" dirty="0">
              <a:effectLst/>
              <a:latin typeface="Libre Baskerville" panose="02000000000000000000" pitchFamily="2" charset="0"/>
              <a:ea typeface="Arial" panose="020B0604020202020204" pitchFamily="34" charset="0"/>
            </a:endParaRPr>
          </a:p>
          <a:p>
            <a:pPr marL="457200" lvl="0" indent="-406400" algn="l" rtl="0">
              <a:lnSpc>
                <a:spcPct val="115000"/>
              </a:lnSpc>
              <a:spcBef>
                <a:spcPts val="0"/>
              </a:spcBef>
              <a:spcAft>
                <a:spcPts val="0"/>
              </a:spcAft>
              <a:buClr>
                <a:schemeClr val="lt1"/>
              </a:buClr>
              <a:buSzPts val="2800"/>
              <a:buFont typeface="Gill Sans"/>
              <a:buChar char="•"/>
            </a:pPr>
            <a:endParaRPr sz="5100"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7"/>
          <p:cNvSpPr txBox="1">
            <a:spLocks noGrp="1"/>
          </p:cNvSpPr>
          <p:nvPr>
            <p:ph type="title"/>
          </p:nvPr>
        </p:nvSpPr>
        <p:spPr>
          <a:xfrm>
            <a:off x="1120055" y="261397"/>
            <a:ext cx="10058400" cy="68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a:t>Important Vocabulary-continued</a:t>
            </a:r>
            <a:endParaRPr sz="3600" dirty="0"/>
          </a:p>
        </p:txBody>
      </p:sp>
      <p:sp>
        <p:nvSpPr>
          <p:cNvPr id="5" name="TextBox 4">
            <a:extLst>
              <a:ext uri="{FF2B5EF4-FFF2-40B4-BE49-F238E27FC236}">
                <a16:creationId xmlns:a16="http://schemas.microsoft.com/office/drawing/2014/main" id="{25652285-6243-311B-182C-98267610A803}"/>
              </a:ext>
            </a:extLst>
          </p:cNvPr>
          <p:cNvSpPr txBox="1"/>
          <p:nvPr/>
        </p:nvSpPr>
        <p:spPr>
          <a:xfrm>
            <a:off x="877077" y="911692"/>
            <a:ext cx="10058400" cy="5806911"/>
          </a:xfrm>
          <a:prstGeom prst="rect">
            <a:avLst/>
          </a:prstGeom>
          <a:noFill/>
        </p:spPr>
        <p:txBody>
          <a:bodyPr wrap="square">
            <a:spAutoFit/>
          </a:bodyPr>
          <a:lstStyle/>
          <a:p>
            <a:pPr marL="342900" marR="0" lvl="0" indent="-342900">
              <a:lnSpc>
                <a:spcPct val="115000"/>
              </a:lnSpc>
              <a:spcBef>
                <a:spcPts val="0"/>
              </a:spcBef>
              <a:spcAft>
                <a:spcPts val="0"/>
              </a:spcAft>
              <a:buClr>
                <a:schemeClr val="bg1"/>
              </a:buClr>
              <a:buFont typeface="Arial" panose="020B0604020202020204" pitchFamily="34" charset="0"/>
              <a:buChar char="●"/>
            </a:pPr>
            <a:r>
              <a:rPr lang="en-US" sz="1800" u="sng" strike="noStrike" dirty="0">
                <a:solidFill>
                  <a:schemeClr val="bg1"/>
                </a:solidFill>
                <a:effectLst/>
                <a:latin typeface="Libre Baskerville" panose="02000000000000000000" pitchFamily="2" charset="0"/>
                <a:ea typeface="Arial" panose="020B0604020202020204" pitchFamily="34" charset="0"/>
              </a:rPr>
              <a:t>Biosphere</a:t>
            </a:r>
            <a:r>
              <a:rPr lang="en-US" sz="1800" u="none" strike="noStrike" dirty="0">
                <a:solidFill>
                  <a:schemeClr val="bg1"/>
                </a:solidFill>
                <a:effectLst/>
                <a:latin typeface="Libre Baskerville" panose="02000000000000000000" pitchFamily="2" charset="0"/>
                <a:ea typeface="Arial" panose="020B0604020202020204" pitchFamily="34" charset="0"/>
              </a:rPr>
              <a:t>: refers to all the places in the Universe where life exists, including Earth and any other planets, moons, or celestial bodies that may support living organisms.</a:t>
            </a:r>
            <a:br>
              <a:rPr lang="en-US" sz="1800" u="none" strike="noStrike" dirty="0">
                <a:solidFill>
                  <a:schemeClr val="bg1"/>
                </a:solidFill>
                <a:effectLst/>
                <a:latin typeface="Libre Baskerville" panose="02000000000000000000" pitchFamily="2" charset="0"/>
                <a:ea typeface="Arial" panose="020B0604020202020204" pitchFamily="34" charset="0"/>
              </a:rPr>
            </a:br>
            <a:endParaRPr lang="en-US" sz="1800" u="none" strike="noStrike" dirty="0">
              <a:solidFill>
                <a:schemeClr val="bg1"/>
              </a:solidFill>
              <a:effectLst/>
              <a:latin typeface="Libre Baskerville" panose="02000000000000000000" pitchFamily="2" charset="0"/>
              <a:ea typeface="Arial" panose="020B0604020202020204" pitchFamily="34" charset="0"/>
            </a:endParaRPr>
          </a:p>
          <a:p>
            <a:pPr marL="342900" marR="0" lvl="0" indent="-342900">
              <a:lnSpc>
                <a:spcPct val="115000"/>
              </a:lnSpc>
              <a:spcBef>
                <a:spcPts val="0"/>
              </a:spcBef>
              <a:spcAft>
                <a:spcPts val="0"/>
              </a:spcAft>
              <a:buClr>
                <a:schemeClr val="bg1"/>
              </a:buClr>
              <a:buFont typeface="Arial" panose="020B0604020202020204" pitchFamily="34" charset="0"/>
              <a:buChar char="●"/>
            </a:pPr>
            <a:r>
              <a:rPr lang="en-US" sz="1800" u="sng" strike="noStrike" dirty="0">
                <a:solidFill>
                  <a:schemeClr val="bg1"/>
                </a:solidFill>
                <a:effectLst/>
                <a:latin typeface="Libre Baskerville" panose="02000000000000000000" pitchFamily="2" charset="0"/>
                <a:ea typeface="Arial" panose="020B0604020202020204" pitchFamily="34" charset="0"/>
              </a:rPr>
              <a:t>Organic compounds</a:t>
            </a:r>
            <a:r>
              <a:rPr lang="en-US" sz="1800" u="none" strike="noStrike" dirty="0">
                <a:solidFill>
                  <a:schemeClr val="bg1"/>
                </a:solidFill>
                <a:effectLst/>
                <a:latin typeface="Libre Baskerville" panose="02000000000000000000" pitchFamily="2" charset="0"/>
                <a:ea typeface="Arial" panose="020B0604020202020204" pitchFamily="34" charset="0"/>
              </a:rPr>
              <a:t> (noun): type of molecule that contains carbon atoms bonded together, often combined with other elements like hydrogen, oxygen, nitrogen, or sulfur. Organic compounds are the building blocks of living things and play essential roles in many chemical processes.</a:t>
            </a:r>
            <a:br>
              <a:rPr lang="en-US" sz="1800" u="none" strike="noStrike" dirty="0">
                <a:solidFill>
                  <a:schemeClr val="bg1"/>
                </a:solidFill>
                <a:effectLst/>
                <a:latin typeface="Libre Baskerville" panose="02000000000000000000" pitchFamily="2" charset="0"/>
                <a:ea typeface="Arial" panose="020B0604020202020204" pitchFamily="34" charset="0"/>
              </a:rPr>
            </a:br>
            <a:endParaRPr lang="en-US" sz="1800" u="none" strike="noStrike" dirty="0">
              <a:solidFill>
                <a:schemeClr val="bg1"/>
              </a:solidFill>
              <a:effectLst/>
              <a:latin typeface="Libre Baskerville" panose="02000000000000000000" pitchFamily="2" charset="0"/>
              <a:ea typeface="Arial" panose="020B0604020202020204" pitchFamily="34" charset="0"/>
            </a:endParaRPr>
          </a:p>
          <a:p>
            <a:pPr marL="342900" marR="0" lvl="0" indent="-342900">
              <a:lnSpc>
                <a:spcPct val="115000"/>
              </a:lnSpc>
              <a:spcBef>
                <a:spcPts val="0"/>
              </a:spcBef>
              <a:spcAft>
                <a:spcPts val="0"/>
              </a:spcAft>
              <a:buClr>
                <a:schemeClr val="bg1"/>
              </a:buClr>
              <a:buFont typeface="Arial" panose="020B0604020202020204" pitchFamily="34" charset="0"/>
              <a:buChar char="●"/>
            </a:pPr>
            <a:r>
              <a:rPr lang="en-US" sz="1800" u="sng" strike="noStrike" dirty="0">
                <a:solidFill>
                  <a:schemeClr val="bg1"/>
                </a:solidFill>
                <a:effectLst/>
                <a:latin typeface="Libre Baskerville" panose="02000000000000000000" pitchFamily="2" charset="0"/>
                <a:ea typeface="Arial" panose="020B0604020202020204" pitchFamily="34" charset="0"/>
              </a:rPr>
              <a:t>Carbonaceous chondrites</a:t>
            </a:r>
            <a:r>
              <a:rPr lang="en-US" sz="1800" u="none" strike="noStrike" dirty="0">
                <a:solidFill>
                  <a:schemeClr val="bg1"/>
                </a:solidFill>
                <a:effectLst/>
                <a:latin typeface="Libre Baskerville" panose="02000000000000000000" pitchFamily="2" charset="0"/>
                <a:ea typeface="Arial" panose="020B0604020202020204" pitchFamily="34" charset="0"/>
              </a:rPr>
              <a:t>: special rocks from space that contain carbon, which is a key ingredient for life. They're like time capsules from the early solar system, helping scientists learn about how planets formed and how life might have started.</a:t>
            </a:r>
          </a:p>
          <a:p>
            <a:pPr marL="342900" marR="0" lvl="0" indent="-342900">
              <a:lnSpc>
                <a:spcPct val="115000"/>
              </a:lnSpc>
              <a:spcBef>
                <a:spcPts val="0"/>
              </a:spcBef>
              <a:spcAft>
                <a:spcPts val="0"/>
              </a:spcAft>
              <a:buClr>
                <a:schemeClr val="bg1"/>
              </a:buClr>
              <a:buFont typeface="Arial" panose="020B0604020202020204" pitchFamily="34" charset="0"/>
              <a:buChar char="●"/>
            </a:pPr>
            <a:endParaRPr lang="en-US" sz="1800" u="none" strike="noStrike" dirty="0">
              <a:solidFill>
                <a:schemeClr val="bg1"/>
              </a:solidFill>
              <a:effectLst/>
              <a:latin typeface="Libre Baskerville" panose="02000000000000000000" pitchFamily="2" charset="0"/>
              <a:ea typeface="Arial" panose="020B0604020202020204" pitchFamily="34" charset="0"/>
            </a:endParaRPr>
          </a:p>
          <a:p>
            <a:pPr marL="342900" marR="0" lvl="0" indent="-342900">
              <a:lnSpc>
                <a:spcPct val="115000"/>
              </a:lnSpc>
              <a:spcBef>
                <a:spcPts val="0"/>
              </a:spcBef>
              <a:spcAft>
                <a:spcPts val="0"/>
              </a:spcAft>
              <a:buClr>
                <a:schemeClr val="bg1"/>
              </a:buClr>
              <a:buFont typeface="Arial" panose="020B0604020202020204" pitchFamily="34" charset="0"/>
              <a:buChar char="●"/>
            </a:pPr>
            <a:r>
              <a:rPr lang="en-US" sz="1800" u="sng" strike="noStrike" dirty="0">
                <a:solidFill>
                  <a:schemeClr val="bg1"/>
                </a:solidFill>
                <a:effectLst/>
                <a:latin typeface="Libre Baskerville" panose="02000000000000000000" pitchFamily="2" charset="0"/>
                <a:ea typeface="Arial" panose="020B0604020202020204" pitchFamily="34" charset="0"/>
              </a:rPr>
              <a:t>OSIRIS-</a:t>
            </a:r>
            <a:r>
              <a:rPr lang="en-US" sz="1800" u="sng" strike="noStrike" dirty="0" err="1">
                <a:solidFill>
                  <a:schemeClr val="bg1"/>
                </a:solidFill>
                <a:effectLst/>
                <a:latin typeface="Libre Baskerville" panose="02000000000000000000" pitchFamily="2" charset="0"/>
                <a:ea typeface="Arial" panose="020B0604020202020204" pitchFamily="34" charset="0"/>
              </a:rPr>
              <a:t>REx</a:t>
            </a:r>
            <a:r>
              <a:rPr lang="en-US" sz="1800" u="sng" strike="noStrike" dirty="0">
                <a:solidFill>
                  <a:schemeClr val="bg1"/>
                </a:solidFill>
                <a:effectLst/>
                <a:latin typeface="Libre Baskerville" panose="02000000000000000000" pitchFamily="2" charset="0"/>
                <a:ea typeface="Arial" panose="020B0604020202020204" pitchFamily="34" charset="0"/>
              </a:rPr>
              <a:t> mission</a:t>
            </a:r>
            <a:r>
              <a:rPr lang="en-US" sz="1800" u="none" strike="noStrike" dirty="0">
                <a:solidFill>
                  <a:schemeClr val="bg1"/>
                </a:solidFill>
                <a:effectLst/>
                <a:latin typeface="Libre Baskerville" panose="02000000000000000000" pitchFamily="2" charset="0"/>
                <a:ea typeface="Arial" panose="020B0604020202020204" pitchFamily="34" charset="0"/>
              </a:rPr>
              <a:t>: a NASA spacecraft mission led by the University of Arizona designed to study and collect a sample from an asteroid named Bennu</a:t>
            </a:r>
            <a:r>
              <a:rPr lang="en-US" sz="1800" u="none" strike="noStrike" dirty="0">
                <a:effectLst/>
                <a:latin typeface="Libre Baskerville" panose="02000000000000000000" pitchFamily="2" charset="0"/>
                <a:ea typeface="Arial" panose="020B0604020202020204" pitchFamily="34" charset="0"/>
              </a:rPr>
              <a:t>. </a:t>
            </a:r>
            <a:r>
              <a:rPr lang="en-US" sz="1800" u="none" strike="noStrike" dirty="0">
                <a:solidFill>
                  <a:schemeClr val="bg1"/>
                </a:solidFill>
                <a:effectLst/>
                <a:latin typeface="Libre Baskerville" panose="02000000000000000000" pitchFamily="2" charset="0"/>
                <a:ea typeface="Arial" panose="020B0604020202020204" pitchFamily="34" charset="0"/>
              </a:rPr>
              <a:t>One of its main goals is to learn more about the origins of our solar system and the potential for life on other celestial bodies.</a:t>
            </a:r>
          </a:p>
        </p:txBody>
      </p:sp>
    </p:spTree>
    <p:extLst>
      <p:ext uri="{BB962C8B-B14F-4D97-AF65-F5344CB8AC3E}">
        <p14:creationId xmlns:p14="http://schemas.microsoft.com/office/powerpoint/2010/main" val="232769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8"/>
          <p:cNvSpPr txBox="1">
            <a:spLocks noGrp="1"/>
          </p:cNvSpPr>
          <p:nvPr>
            <p:ph type="ctrTitle"/>
          </p:nvPr>
        </p:nvSpPr>
        <p:spPr>
          <a:xfrm>
            <a:off x="1527050" y="2487173"/>
            <a:ext cx="9144000" cy="1378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6000" dirty="0"/>
              <a:t>Earth as a model</a:t>
            </a:r>
            <a:endParaRPr sz="6000" dirty="0"/>
          </a:p>
        </p:txBody>
      </p:sp>
      <p:sp>
        <p:nvSpPr>
          <p:cNvPr id="365" name="Google Shape;365;p28"/>
          <p:cNvSpPr txBox="1">
            <a:spLocks noGrp="1"/>
          </p:cNvSpPr>
          <p:nvPr>
            <p:ph type="subTitle" idx="1"/>
          </p:nvPr>
        </p:nvSpPr>
        <p:spPr>
          <a:xfrm>
            <a:off x="1112291" y="3762217"/>
            <a:ext cx="10058400" cy="365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500" dirty="0">
                <a:latin typeface="Libre Baskerville" panose="02000000000000000000" pitchFamily="2" charset="0"/>
              </a:rPr>
              <a:t>What can Earth tell us about the conditions needed for life beyond earth?</a:t>
            </a:r>
            <a:endParaRPr sz="3500" dirty="0">
              <a:latin typeface="Libre Baskerville" panose="02000000000000000000"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9"/>
          <p:cNvSpPr txBox="1">
            <a:spLocks noGrp="1"/>
          </p:cNvSpPr>
          <p:nvPr>
            <p:ph type="title"/>
          </p:nvPr>
        </p:nvSpPr>
        <p:spPr>
          <a:xfrm>
            <a:off x="588750" y="225550"/>
            <a:ext cx="109797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000" dirty="0"/>
              <a:t>Evolution &amp; Natural Selection Review</a:t>
            </a:r>
            <a:endParaRPr sz="4000" dirty="0"/>
          </a:p>
        </p:txBody>
      </p:sp>
      <p:sp>
        <p:nvSpPr>
          <p:cNvPr id="372" name="Google Shape;372;p29"/>
          <p:cNvSpPr txBox="1">
            <a:spLocks noGrp="1"/>
          </p:cNvSpPr>
          <p:nvPr>
            <p:ph type="body" idx="1"/>
          </p:nvPr>
        </p:nvSpPr>
        <p:spPr>
          <a:xfrm>
            <a:off x="588750" y="1207000"/>
            <a:ext cx="6671100" cy="5270100"/>
          </a:xfrm>
          <a:prstGeom prst="rect">
            <a:avLst/>
          </a:prstGeom>
        </p:spPr>
        <p:txBody>
          <a:bodyPr spcFirstLastPara="1" wrap="square" lIns="0" tIns="0" rIns="0" bIns="0" anchor="t" anchorCtr="0">
            <a:noAutofit/>
          </a:bodyPr>
          <a:lstStyle/>
          <a:p>
            <a:pPr marL="457200" lvl="0" indent="-412750" algn="l" rtl="0">
              <a:lnSpc>
                <a:spcPct val="100000"/>
              </a:lnSpc>
              <a:spcBef>
                <a:spcPts val="1000"/>
              </a:spcBef>
              <a:spcAft>
                <a:spcPts val="0"/>
              </a:spcAft>
              <a:buSzPts val="2900"/>
              <a:buChar char="●"/>
            </a:pPr>
            <a:r>
              <a:rPr lang="en-US" sz="2800" dirty="0">
                <a:latin typeface="Libre Baskerville" panose="02000000000000000000" pitchFamily="2" charset="0"/>
              </a:rPr>
              <a:t>The environment causes life to evolve over time! </a:t>
            </a:r>
            <a:endParaRPr sz="2800" dirty="0">
              <a:latin typeface="Libre Baskerville" panose="02000000000000000000" pitchFamily="2" charset="0"/>
            </a:endParaRPr>
          </a:p>
          <a:p>
            <a:pPr marL="457200" lvl="0" indent="0" algn="l" rtl="0">
              <a:lnSpc>
                <a:spcPct val="100000"/>
              </a:lnSpc>
              <a:spcBef>
                <a:spcPts val="1000"/>
              </a:spcBef>
              <a:spcAft>
                <a:spcPts val="0"/>
              </a:spcAft>
              <a:buNone/>
            </a:pPr>
            <a:endParaRPr sz="2800" dirty="0">
              <a:latin typeface="Libre Baskerville" panose="02000000000000000000" pitchFamily="2" charset="0"/>
            </a:endParaRPr>
          </a:p>
          <a:p>
            <a:pPr marL="457200" lvl="0" indent="-412750" algn="l" rtl="0">
              <a:lnSpc>
                <a:spcPct val="100000"/>
              </a:lnSpc>
              <a:spcBef>
                <a:spcPts val="1000"/>
              </a:spcBef>
              <a:spcAft>
                <a:spcPts val="0"/>
              </a:spcAft>
              <a:buSzPts val="2900"/>
              <a:buChar char="●"/>
            </a:pPr>
            <a:r>
              <a:rPr lang="en-US" sz="2800" dirty="0">
                <a:latin typeface="Libre Baskerville" panose="02000000000000000000" pitchFamily="2" charset="0"/>
              </a:rPr>
              <a:t>Living organisms need certain environmental conditions to survive and reproduce.</a:t>
            </a:r>
            <a:endParaRPr sz="2800" dirty="0">
              <a:latin typeface="Libre Baskerville" panose="02000000000000000000" pitchFamily="2" charset="0"/>
            </a:endParaRPr>
          </a:p>
          <a:p>
            <a:pPr marL="457200" lvl="0" indent="0" algn="l" rtl="0">
              <a:lnSpc>
                <a:spcPct val="100000"/>
              </a:lnSpc>
              <a:spcBef>
                <a:spcPts val="1000"/>
              </a:spcBef>
              <a:spcAft>
                <a:spcPts val="0"/>
              </a:spcAft>
              <a:buNone/>
            </a:pPr>
            <a:endParaRPr sz="2800" dirty="0">
              <a:latin typeface="Libre Baskerville" panose="02000000000000000000" pitchFamily="2" charset="0"/>
            </a:endParaRPr>
          </a:p>
          <a:p>
            <a:pPr marL="457200" lvl="0" indent="-412750" algn="l" rtl="0">
              <a:lnSpc>
                <a:spcPct val="100000"/>
              </a:lnSpc>
              <a:spcBef>
                <a:spcPts val="1000"/>
              </a:spcBef>
              <a:spcAft>
                <a:spcPts val="0"/>
              </a:spcAft>
              <a:buSzPts val="2900"/>
              <a:buChar char="●"/>
            </a:pPr>
            <a:r>
              <a:rPr lang="en-US" sz="2800" dirty="0">
                <a:latin typeface="Libre Baskerville" panose="02000000000000000000" pitchFamily="2" charset="0"/>
              </a:rPr>
              <a:t>Earth has an environment that has allowed life to evolve to its current state!</a:t>
            </a:r>
            <a:endParaRPr sz="2800" dirty="0">
              <a:latin typeface="Libre Baskerville" panose="02000000000000000000" pitchFamily="2" charset="0"/>
            </a:endParaRPr>
          </a:p>
        </p:txBody>
      </p:sp>
      <p:pic>
        <p:nvPicPr>
          <p:cNvPr id="373" name="Google Shape;373;p29"/>
          <p:cNvPicPr preferRelativeResize="0"/>
          <p:nvPr/>
        </p:nvPicPr>
        <p:blipFill>
          <a:blip r:embed="rId3">
            <a:alphaModFix/>
          </a:blip>
          <a:stretch>
            <a:fillRect/>
          </a:stretch>
        </p:blipFill>
        <p:spPr>
          <a:xfrm>
            <a:off x="7886700" y="1207000"/>
            <a:ext cx="3512551" cy="52700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0"/>
          <p:cNvSpPr txBox="1">
            <a:spLocks noGrp="1"/>
          </p:cNvSpPr>
          <p:nvPr>
            <p:ph type="title"/>
          </p:nvPr>
        </p:nvSpPr>
        <p:spPr>
          <a:xfrm>
            <a:off x="588750" y="225550"/>
            <a:ext cx="10979700" cy="685800"/>
          </a:xfrm>
          <a:prstGeom prst="rect">
            <a:avLst/>
          </a:prstGeom>
        </p:spPr>
        <p:txBody>
          <a:bodyPr spcFirstLastPara="1" wrap="square" lIns="0" tIns="45700" rIns="91425" bIns="45700" anchor="t" anchorCtr="0">
            <a:noAutofit/>
          </a:bodyPr>
          <a:lstStyle/>
          <a:p>
            <a:pPr marL="0" lvl="0" indent="0" algn="ctr" rtl="0">
              <a:spcBef>
                <a:spcPts val="0"/>
              </a:spcBef>
              <a:spcAft>
                <a:spcPts val="0"/>
              </a:spcAft>
              <a:buNone/>
            </a:pPr>
            <a:r>
              <a:rPr lang="en-US" sz="4000" dirty="0"/>
              <a:t>Group Activity</a:t>
            </a:r>
            <a:endParaRPr sz="4000" dirty="0"/>
          </a:p>
        </p:txBody>
      </p:sp>
      <p:sp>
        <p:nvSpPr>
          <p:cNvPr id="380" name="Google Shape;380;p30"/>
          <p:cNvSpPr txBox="1">
            <a:spLocks noGrp="1"/>
          </p:cNvSpPr>
          <p:nvPr>
            <p:ph type="body" idx="1"/>
          </p:nvPr>
        </p:nvSpPr>
        <p:spPr>
          <a:xfrm>
            <a:off x="342635" y="911350"/>
            <a:ext cx="7685314" cy="5270100"/>
          </a:xfrm>
          <a:prstGeom prst="rect">
            <a:avLst/>
          </a:prstGeom>
        </p:spPr>
        <p:txBody>
          <a:bodyPr spcFirstLastPara="1" wrap="square" lIns="0" tIns="0" rIns="0" bIns="0" anchor="t" anchorCtr="0">
            <a:noAutofit/>
          </a:bodyPr>
          <a:lstStyle/>
          <a:p>
            <a:pPr marL="457200" lvl="0" indent="-368300" algn="l" rtl="0">
              <a:lnSpc>
                <a:spcPct val="100000"/>
              </a:lnSpc>
              <a:spcBef>
                <a:spcPts val="1000"/>
              </a:spcBef>
              <a:spcAft>
                <a:spcPts val="0"/>
              </a:spcAft>
              <a:buSzPts val="2200"/>
              <a:buChar char="●"/>
            </a:pPr>
            <a:r>
              <a:rPr lang="en-US" sz="2400" dirty="0">
                <a:latin typeface="Libre Baskerville" panose="02000000000000000000" pitchFamily="2" charset="0"/>
              </a:rPr>
              <a:t>With your partners, brainstorm ideas about what things are needed on Earth for life to exist! </a:t>
            </a:r>
            <a:br>
              <a:rPr lang="en-US" sz="2400" dirty="0">
                <a:latin typeface="Libre Baskerville" panose="02000000000000000000" pitchFamily="2" charset="0"/>
              </a:rPr>
            </a:br>
            <a:endParaRPr sz="2400" dirty="0">
              <a:latin typeface="Libre Baskerville" panose="02000000000000000000" pitchFamily="2" charset="0"/>
            </a:endParaRPr>
          </a:p>
          <a:p>
            <a:pPr marL="457200" lvl="0" indent="-368300" algn="l" rtl="0">
              <a:lnSpc>
                <a:spcPct val="100000"/>
              </a:lnSpc>
              <a:spcBef>
                <a:spcPts val="1000"/>
              </a:spcBef>
              <a:spcAft>
                <a:spcPts val="0"/>
              </a:spcAft>
              <a:buSzPts val="2200"/>
              <a:buChar char="●"/>
            </a:pPr>
            <a:r>
              <a:rPr lang="en-US" sz="2400" dirty="0">
                <a:latin typeface="Libre Baskerville" panose="02000000000000000000" pitchFamily="2" charset="0"/>
              </a:rPr>
              <a:t>As you complete this activity, think about the following:</a:t>
            </a:r>
            <a:br>
              <a:rPr lang="en-US" sz="2400" dirty="0">
                <a:latin typeface="Libre Baskerville" panose="02000000000000000000" pitchFamily="2" charset="0"/>
              </a:rPr>
            </a:br>
            <a:endParaRPr sz="2400" dirty="0">
              <a:latin typeface="Libre Baskerville" panose="02000000000000000000" pitchFamily="2" charset="0"/>
            </a:endParaRPr>
          </a:p>
          <a:p>
            <a:pPr marL="914400" lvl="1" indent="-368300" algn="l" rtl="0">
              <a:lnSpc>
                <a:spcPct val="100000"/>
              </a:lnSpc>
              <a:spcBef>
                <a:spcPts val="0"/>
              </a:spcBef>
              <a:spcAft>
                <a:spcPts val="0"/>
              </a:spcAft>
              <a:buSzPts val="2200"/>
              <a:buChar char="○"/>
            </a:pPr>
            <a:r>
              <a:rPr lang="en-US" sz="2400" dirty="0">
                <a:latin typeface="Libre Baskerville" panose="02000000000000000000" pitchFamily="2" charset="0"/>
              </a:rPr>
              <a:t>What things do you already know about Earth’s environment?</a:t>
            </a:r>
            <a:endParaRPr sz="2400" dirty="0">
              <a:latin typeface="Libre Baskerville" panose="02000000000000000000" pitchFamily="2" charset="0"/>
            </a:endParaRPr>
          </a:p>
          <a:p>
            <a:pPr marL="914400" lvl="1" indent="-368300" algn="l" rtl="0">
              <a:lnSpc>
                <a:spcPct val="100000"/>
              </a:lnSpc>
              <a:spcBef>
                <a:spcPts val="0"/>
              </a:spcBef>
              <a:spcAft>
                <a:spcPts val="0"/>
              </a:spcAft>
              <a:buSzPts val="2200"/>
              <a:buChar char="○"/>
            </a:pPr>
            <a:r>
              <a:rPr lang="en-US" sz="2400" dirty="0">
                <a:latin typeface="Libre Baskerville" panose="02000000000000000000" pitchFamily="2" charset="0"/>
              </a:rPr>
              <a:t>Which environmental factors might be influencing natural selection and the evolution of life?</a:t>
            </a:r>
            <a:endParaRPr sz="2400" dirty="0">
              <a:latin typeface="Libre Baskerville" panose="02000000000000000000" pitchFamily="2" charset="0"/>
            </a:endParaRPr>
          </a:p>
          <a:p>
            <a:pPr marL="457200" lvl="0" indent="-368300" algn="l" rtl="0">
              <a:lnSpc>
                <a:spcPct val="100000"/>
              </a:lnSpc>
              <a:spcBef>
                <a:spcPts val="1000"/>
              </a:spcBef>
              <a:spcAft>
                <a:spcPts val="0"/>
              </a:spcAft>
              <a:buSzPts val="2200"/>
              <a:buChar char="●"/>
            </a:pPr>
            <a:r>
              <a:rPr lang="en-US" sz="2400" dirty="0">
                <a:latin typeface="Libre Baskerville" panose="02000000000000000000" pitchFamily="2" charset="0"/>
              </a:rPr>
              <a:t>Each group will share at least 2 ideas. </a:t>
            </a:r>
            <a:endParaRPr sz="2400" dirty="0">
              <a:latin typeface="Libre Baskerville" panose="02000000000000000000" pitchFamily="2" charset="0"/>
            </a:endParaRPr>
          </a:p>
        </p:txBody>
      </p:sp>
      <p:pic>
        <p:nvPicPr>
          <p:cNvPr id="381" name="Google Shape;381;p30"/>
          <p:cNvPicPr preferRelativeResize="0"/>
          <p:nvPr/>
        </p:nvPicPr>
        <p:blipFill>
          <a:blip r:embed="rId3">
            <a:alphaModFix/>
          </a:blip>
          <a:stretch>
            <a:fillRect/>
          </a:stretch>
        </p:blipFill>
        <p:spPr>
          <a:xfrm>
            <a:off x="8098971" y="1477736"/>
            <a:ext cx="3576105" cy="26115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1"/>
          <p:cNvSpPr txBox="1">
            <a:spLocks noGrp="1"/>
          </p:cNvSpPr>
          <p:nvPr>
            <p:ph type="title"/>
          </p:nvPr>
        </p:nvSpPr>
        <p:spPr>
          <a:xfrm>
            <a:off x="692700" y="447225"/>
            <a:ext cx="10806600" cy="68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500"/>
              <a:t>What Does Earth Have That Helps Life Exist?</a:t>
            </a:r>
            <a:endParaRPr sz="3500"/>
          </a:p>
        </p:txBody>
      </p:sp>
      <p:sp>
        <p:nvSpPr>
          <p:cNvPr id="388" name="Google Shape;388;p31"/>
          <p:cNvSpPr txBox="1">
            <a:spLocks noGrp="1"/>
          </p:cNvSpPr>
          <p:nvPr>
            <p:ph type="sldNum" idx="12"/>
          </p:nvPr>
        </p:nvSpPr>
        <p:spPr>
          <a:xfrm>
            <a:off x="154943" y="6296643"/>
            <a:ext cx="365700" cy="18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9</a:t>
            </a:fld>
            <a:endParaRPr/>
          </a:p>
        </p:txBody>
      </p:sp>
      <p:pic>
        <p:nvPicPr>
          <p:cNvPr id="389" name="Google Shape;389;p31"/>
          <p:cNvPicPr preferRelativeResize="0">
            <a:picLocks noGrp="1"/>
          </p:cNvPicPr>
          <p:nvPr>
            <p:ph type="pic" idx="2"/>
          </p:nvPr>
        </p:nvPicPr>
        <p:blipFill rotWithShape="1">
          <a:blip r:embed="rId3">
            <a:alphaModFix/>
          </a:blip>
          <a:srcRect l="16935" r="16935"/>
          <a:stretch/>
        </p:blipFill>
        <p:spPr>
          <a:xfrm>
            <a:off x="1658168" y="2164490"/>
            <a:ext cx="1143000" cy="1143900"/>
          </a:xfrm>
          <a:prstGeom prst="ellipse">
            <a:avLst/>
          </a:prstGeom>
        </p:spPr>
      </p:pic>
      <p:pic>
        <p:nvPicPr>
          <p:cNvPr id="390" name="Google Shape;390;p31"/>
          <p:cNvPicPr preferRelativeResize="0">
            <a:picLocks noGrp="1"/>
          </p:cNvPicPr>
          <p:nvPr>
            <p:ph type="pic" idx="3"/>
          </p:nvPr>
        </p:nvPicPr>
        <p:blipFill rotWithShape="1">
          <a:blip r:embed="rId4">
            <a:alphaModFix/>
          </a:blip>
          <a:srcRect l="39" r="39"/>
          <a:stretch/>
        </p:blipFill>
        <p:spPr>
          <a:xfrm>
            <a:off x="4238870" y="2164490"/>
            <a:ext cx="1143000" cy="1143900"/>
          </a:xfrm>
          <a:prstGeom prst="ellipse">
            <a:avLst/>
          </a:prstGeom>
        </p:spPr>
      </p:pic>
      <p:pic>
        <p:nvPicPr>
          <p:cNvPr id="391" name="Google Shape;391;p31"/>
          <p:cNvPicPr preferRelativeResize="0">
            <a:picLocks noGrp="1"/>
          </p:cNvPicPr>
          <p:nvPr>
            <p:ph type="pic" idx="4"/>
          </p:nvPr>
        </p:nvPicPr>
        <p:blipFill rotWithShape="1">
          <a:blip r:embed="rId5">
            <a:alphaModFix/>
          </a:blip>
          <a:srcRect l="16747" r="16740"/>
          <a:stretch/>
        </p:blipFill>
        <p:spPr>
          <a:xfrm>
            <a:off x="6819572" y="2164490"/>
            <a:ext cx="1143000" cy="1143900"/>
          </a:xfrm>
          <a:prstGeom prst="ellipse">
            <a:avLst/>
          </a:prstGeom>
        </p:spPr>
      </p:pic>
      <p:pic>
        <p:nvPicPr>
          <p:cNvPr id="392" name="Google Shape;392;p31"/>
          <p:cNvPicPr preferRelativeResize="0">
            <a:picLocks noGrp="1"/>
          </p:cNvPicPr>
          <p:nvPr>
            <p:ph type="pic" idx="5"/>
          </p:nvPr>
        </p:nvPicPr>
        <p:blipFill rotWithShape="1">
          <a:blip r:embed="rId6">
            <a:alphaModFix/>
          </a:blip>
          <a:srcRect l="39" r="39"/>
          <a:stretch/>
        </p:blipFill>
        <p:spPr>
          <a:xfrm>
            <a:off x="9400275" y="2164490"/>
            <a:ext cx="1143000" cy="1143900"/>
          </a:xfrm>
          <a:prstGeom prst="ellipse">
            <a:avLst/>
          </a:prstGeom>
        </p:spPr>
      </p:pic>
      <p:sp>
        <p:nvSpPr>
          <p:cNvPr id="393" name="Google Shape;393;p31"/>
          <p:cNvSpPr txBox="1">
            <a:spLocks noGrp="1"/>
          </p:cNvSpPr>
          <p:nvPr>
            <p:ph type="body" idx="1"/>
          </p:nvPr>
        </p:nvSpPr>
        <p:spPr>
          <a:xfrm>
            <a:off x="1316736" y="3575304"/>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Liquid Water!</a:t>
            </a:r>
            <a:endParaRPr/>
          </a:p>
        </p:txBody>
      </p:sp>
      <p:sp>
        <p:nvSpPr>
          <p:cNvPr id="394" name="Google Shape;394;p31"/>
          <p:cNvSpPr txBox="1">
            <a:spLocks noGrp="1"/>
          </p:cNvSpPr>
          <p:nvPr>
            <p:ph type="body" idx="7"/>
          </p:nvPr>
        </p:nvSpPr>
        <p:spPr>
          <a:xfrm>
            <a:off x="3895344" y="3575304"/>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Oxygen!</a:t>
            </a:r>
            <a:endParaRPr/>
          </a:p>
        </p:txBody>
      </p:sp>
      <p:sp>
        <p:nvSpPr>
          <p:cNvPr id="395" name="Google Shape;395;p31"/>
          <p:cNvSpPr txBox="1">
            <a:spLocks noGrp="1"/>
          </p:cNvSpPr>
          <p:nvPr>
            <p:ph type="body" idx="9"/>
          </p:nvPr>
        </p:nvSpPr>
        <p:spPr>
          <a:xfrm>
            <a:off x="6473952" y="3575304"/>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The Perfect Temps!</a:t>
            </a:r>
            <a:endParaRPr/>
          </a:p>
        </p:txBody>
      </p:sp>
      <p:sp>
        <p:nvSpPr>
          <p:cNvPr id="396" name="Google Shape;396;p31"/>
          <p:cNvSpPr txBox="1">
            <a:spLocks noGrp="1"/>
          </p:cNvSpPr>
          <p:nvPr>
            <p:ph type="body" idx="14"/>
          </p:nvPr>
        </p:nvSpPr>
        <p:spPr>
          <a:xfrm>
            <a:off x="9061704" y="3575304"/>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Right Air Pressure</a:t>
            </a:r>
            <a:endParaRPr/>
          </a:p>
        </p:txBody>
      </p:sp>
      <p:pic>
        <p:nvPicPr>
          <p:cNvPr id="397" name="Google Shape;397;p31"/>
          <p:cNvPicPr preferRelativeResize="0">
            <a:picLocks noGrp="1"/>
          </p:cNvPicPr>
          <p:nvPr>
            <p:ph type="pic" idx="16"/>
          </p:nvPr>
        </p:nvPicPr>
        <p:blipFill rotWithShape="1">
          <a:blip r:embed="rId7">
            <a:alphaModFix/>
          </a:blip>
          <a:srcRect t="39" b="39"/>
          <a:stretch/>
        </p:blipFill>
        <p:spPr>
          <a:xfrm>
            <a:off x="4238243" y="4480577"/>
            <a:ext cx="1143000" cy="1143900"/>
          </a:xfrm>
          <a:prstGeom prst="ellipse">
            <a:avLst/>
          </a:prstGeom>
        </p:spPr>
      </p:pic>
      <p:pic>
        <p:nvPicPr>
          <p:cNvPr id="398" name="Google Shape;398;p31"/>
          <p:cNvPicPr preferRelativeResize="0">
            <a:picLocks noGrp="1"/>
          </p:cNvPicPr>
          <p:nvPr>
            <p:ph type="pic" idx="17"/>
          </p:nvPr>
        </p:nvPicPr>
        <p:blipFill rotWithShape="1">
          <a:blip r:embed="rId8">
            <a:alphaModFix/>
          </a:blip>
          <a:srcRect l="39" r="39"/>
          <a:stretch/>
        </p:blipFill>
        <p:spPr>
          <a:xfrm>
            <a:off x="6816845" y="4480577"/>
            <a:ext cx="1143000" cy="1143900"/>
          </a:xfrm>
          <a:prstGeom prst="ellipse">
            <a:avLst/>
          </a:prstGeom>
        </p:spPr>
      </p:pic>
      <p:sp>
        <p:nvSpPr>
          <p:cNvPr id="399" name="Google Shape;399;p31"/>
          <p:cNvSpPr txBox="1">
            <a:spLocks noGrp="1"/>
          </p:cNvSpPr>
          <p:nvPr>
            <p:ph type="body" idx="20"/>
          </p:nvPr>
        </p:nvSpPr>
        <p:spPr>
          <a:xfrm>
            <a:off x="3895361" y="5852160"/>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Not too much gravity</a:t>
            </a:r>
            <a:endParaRPr/>
          </a:p>
        </p:txBody>
      </p:sp>
      <p:sp>
        <p:nvSpPr>
          <p:cNvPr id="400" name="Google Shape;400;p31"/>
          <p:cNvSpPr txBox="1">
            <a:spLocks noGrp="1"/>
          </p:cNvSpPr>
          <p:nvPr>
            <p:ph type="body" idx="22"/>
          </p:nvPr>
        </p:nvSpPr>
        <p:spPr>
          <a:xfrm>
            <a:off x="6473944" y="5852160"/>
            <a:ext cx="1828800" cy="228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Sunlight or other Energy Sources</a:t>
            </a:r>
            <a:endParaRPr/>
          </a:p>
        </p:txBody>
      </p:sp>
    </p:spTree>
    <p:extLst>
      <p:ext uri="{BB962C8B-B14F-4D97-AF65-F5344CB8AC3E}">
        <p14:creationId xmlns:p14="http://schemas.microsoft.com/office/powerpoint/2010/main" val="3336040530"/>
      </p:ext>
    </p:extLst>
  </p:cSld>
  <p:clrMapOvr>
    <a:masterClrMapping/>
  </p:clrMapOvr>
</p:sld>
</file>

<file path=ppt/theme/theme1.xml><?xml version="1.0" encoding="utf-8"?>
<a:theme xmlns:a="http://schemas.openxmlformats.org/drawingml/2006/main" name="Office Theme">
  <a:themeElements>
    <a:clrScheme name="Celestial">
      <a:dk1>
        <a:srgbClr val="000000"/>
      </a:dk1>
      <a:lt1>
        <a:srgbClr val="FFFFFF"/>
      </a:lt1>
      <a:dk2>
        <a:srgbClr val="44546A"/>
      </a:dk2>
      <a:lt2>
        <a:srgbClr val="E7E6E6"/>
      </a:lt2>
      <a:accent1>
        <a:srgbClr val="D19726"/>
      </a:accent1>
      <a:accent2>
        <a:srgbClr val="531F14"/>
      </a:accent2>
      <a:accent3>
        <a:srgbClr val="47383A"/>
      </a:accent3>
      <a:accent4>
        <a:srgbClr val="6D595C"/>
      </a:accent4>
      <a:accent5>
        <a:srgbClr val="222A34"/>
      </a:accent5>
      <a:accent6>
        <a:srgbClr val="EFE9E3"/>
      </a:accent6>
      <a:hlink>
        <a:srgbClr val="2CA7A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4076</TotalTime>
  <Words>1376</Words>
  <Application>Microsoft Office PowerPoint</Application>
  <PresentationFormat>Widescreen</PresentationFormat>
  <Paragraphs>227</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Libre Baskerville</vt:lpstr>
      <vt:lpstr>Gill Sans</vt:lpstr>
      <vt:lpstr>Arial</vt:lpstr>
      <vt:lpstr>Calibri</vt:lpstr>
      <vt:lpstr>Office Theme</vt:lpstr>
      <vt:lpstr>Astrobiology, OSIRIS-REx and  The Search for Life</vt:lpstr>
      <vt:lpstr>Lesson Objectives</vt:lpstr>
      <vt:lpstr>Lesson Outline</vt:lpstr>
      <vt:lpstr>Important Vocabulary</vt:lpstr>
      <vt:lpstr>Important Vocabulary-continued</vt:lpstr>
      <vt:lpstr>Earth as a model</vt:lpstr>
      <vt:lpstr>Evolution &amp; Natural Selection Review</vt:lpstr>
      <vt:lpstr>Group Activity</vt:lpstr>
      <vt:lpstr>What Does Earth Have That Helps Life Exist?</vt:lpstr>
      <vt:lpstr>Looking to Space</vt:lpstr>
      <vt:lpstr>Group Activity &amp; Share </vt:lpstr>
      <vt:lpstr>Be an Astrobiologist!</vt:lpstr>
      <vt:lpstr>Be an Astrobiologist! </vt:lpstr>
      <vt:lpstr>PowerPoint Presentation</vt:lpstr>
      <vt:lpstr>Your Results!</vt:lpstr>
      <vt:lpstr>NASA Space Missions</vt:lpstr>
      <vt:lpstr>Some Space Missions</vt:lpstr>
      <vt:lpstr>Space Missions</vt:lpstr>
      <vt:lpstr>The OSIRIS-Rex Mission</vt:lpstr>
      <vt:lpstr>The OSIRIS-Rex Mission</vt:lpstr>
      <vt:lpstr>The OSIRIS-Rex Mission</vt:lpstr>
      <vt:lpstr>Discussion/Closing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Bell Work</dc:title>
  <dc:creator>Knox, Corey J - (cknox)</dc:creator>
  <cp:lastModifiedBy>Knox, Corey J - (cknox)</cp:lastModifiedBy>
  <cp:revision>22</cp:revision>
  <dcterms:modified xsi:type="dcterms:W3CDTF">2025-07-16T21:33:26Z</dcterms:modified>
</cp:coreProperties>
</file>