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0"/>
      <p:bold r:id="rId21"/>
      <p:italic r:id="rId22"/>
      <p:boldItalic r:id="rId23"/>
    </p:embeddedFont>
    <p:embeddedFont>
      <p:font typeface="EB Garamond" panose="00000500000000000000" pitchFamily="2" charset="0"/>
      <p:regular r:id="rId24"/>
      <p:bold r:id="rId25"/>
      <p:italic r:id="rId26"/>
      <p:boldItalic r:id="rId27"/>
    </p:embeddedFont>
    <p:embeddedFont>
      <p:font typeface="Exo Medium" panose="020B0604020202020204" charset="0"/>
      <p:regular r:id="rId28"/>
      <p:bold r:id="rId29"/>
      <p:italic r:id="rId30"/>
      <p:boldItalic r:id="rId31"/>
    </p:embeddedFont>
    <p:embeddedFont>
      <p:font typeface="Impact" panose="020B0806030902050204" pitchFamily="34" charset="0"/>
      <p:regular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11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g349c049fcc6_3_4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8" name="Google Shape;2778;g349c049fcc6_3_4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" name="Google Shape;2970;g34aac30baa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1" name="Google Shape;2971;g34aac30baa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g34ac16beea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9" name="Google Shape;2979;g34ac16beea4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Google Shape;2986;g34aac30baa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7" name="Google Shape;2987;g34aac30baa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4" name="Google Shape;2994;g34aac30baa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5" name="Google Shape;2995;g34aac30baa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2" name="Google Shape;3002;g34ac16beea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3" name="Google Shape;3003;g34ac16beea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" name="Google Shape;3010;g34aac30baa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1" name="Google Shape;3011;g34aac30baa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8" name="Google Shape;3018;g34aac30baa8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9" name="Google Shape;3019;g34aac30baa8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6" name="Google Shape;3026;g34aac30baa8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7" name="Google Shape;3027;g34aac30baa8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4" name="Google Shape;2904;g33e6793e7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5" name="Google Shape;2905;g33e6793e7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3" name="Google Shape;2913;g33e6793e77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4" name="Google Shape;2914;g33e6793e77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Google Shape;2922;g34aac30baa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3" name="Google Shape;2923;g34aac30baa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34aac30baa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34aac30baa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" name="Google Shape;2938;g34ac16bee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9" name="Google Shape;2939;g34ac16bee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6" name="Google Shape;2946;g34aac30baa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7" name="Google Shape;2947;g34aac30baa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" name="Google Shape;2954;g34aac30baa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5" name="Google Shape;2955;g34aac30baa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2" name="Google Shape;2962;g34ac16beea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3" name="Google Shape;2963;g34ac16beea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999946" y="-463677"/>
            <a:ext cx="9393624" cy="8567727"/>
            <a:chOff x="-2537947" y="-2336543"/>
            <a:chExt cx="4759398" cy="4340947"/>
          </a:xfrm>
        </p:grpSpPr>
        <p:sp>
          <p:nvSpPr>
            <p:cNvPr id="10" name="Google Shape;10;p2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546">
            <a:off x="2683650" y="3696751"/>
            <a:ext cx="37767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754213" y="1026750"/>
            <a:ext cx="5569500" cy="253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solidFill>
                  <a:schemeClr val="accent6"/>
                </a:solidFill>
                <a:latin typeface="Exo Medium"/>
                <a:ea typeface="Exo Medium"/>
                <a:cs typeface="Exo Medium"/>
                <a:sym typeface="Ex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5552725" y="-153614"/>
            <a:ext cx="1000646" cy="1205559"/>
            <a:chOff x="5234039" y="-267543"/>
            <a:chExt cx="313064" cy="377173"/>
          </a:xfrm>
        </p:grpSpPr>
        <p:sp>
          <p:nvSpPr>
            <p:cNvPr id="18" name="Google Shape;18;p2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 flipH="1">
            <a:off x="7208327" y="3101136"/>
            <a:ext cx="2118662" cy="939062"/>
            <a:chOff x="4059002" y="793671"/>
            <a:chExt cx="401482" cy="177933"/>
          </a:xfrm>
        </p:grpSpPr>
        <p:sp>
          <p:nvSpPr>
            <p:cNvPr id="38" name="Google Shape;38;p2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 rot="6567406">
            <a:off x="6937442" y="113927"/>
            <a:ext cx="2125883" cy="2318309"/>
            <a:chOff x="4518826" y="55435"/>
            <a:chExt cx="440758" cy="480654"/>
          </a:xfrm>
        </p:grpSpPr>
        <p:sp>
          <p:nvSpPr>
            <p:cNvPr id="58" name="Google Shape;58;p2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>
            <a:off x="676063" y="199534"/>
            <a:ext cx="1145242" cy="1273192"/>
            <a:chOff x="4728600" y="-742191"/>
            <a:chExt cx="432608" cy="480940"/>
          </a:xfrm>
        </p:grpSpPr>
        <p:grpSp>
          <p:nvGrpSpPr>
            <p:cNvPr id="71" name="Google Shape;71;p2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" name="Google Shape;80;p2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10290271">
            <a:off x="3874569" y="-382146"/>
            <a:ext cx="1203544" cy="1343122"/>
            <a:chOff x="5072836" y="892909"/>
            <a:chExt cx="282224" cy="314970"/>
          </a:xfrm>
        </p:grpSpPr>
        <p:sp>
          <p:nvSpPr>
            <p:cNvPr id="83" name="Google Shape;83;p2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 rot="-509729">
            <a:off x="4463307" y="4131004"/>
            <a:ext cx="1203544" cy="1343122"/>
            <a:chOff x="5072836" y="892909"/>
            <a:chExt cx="282224" cy="314970"/>
          </a:xfrm>
        </p:grpSpPr>
        <p:sp>
          <p:nvSpPr>
            <p:cNvPr id="100" name="Google Shape;100;p2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16;p2"/>
          <p:cNvGrpSpPr/>
          <p:nvPr/>
        </p:nvGrpSpPr>
        <p:grpSpPr>
          <a:xfrm rot="1738967">
            <a:off x="8398983" y="271464"/>
            <a:ext cx="419210" cy="288330"/>
            <a:chOff x="3640980" y="40707"/>
            <a:chExt cx="192519" cy="132413"/>
          </a:xfrm>
        </p:grpSpPr>
        <p:sp>
          <p:nvSpPr>
            <p:cNvPr id="117" name="Google Shape;117;p2"/>
            <p:cNvSpPr/>
            <p:nvPr/>
          </p:nvSpPr>
          <p:spPr>
            <a:xfrm>
              <a:off x="3640980" y="40707"/>
              <a:ext cx="111298" cy="111488"/>
            </a:xfrm>
            <a:custGeom>
              <a:avLst/>
              <a:gdLst/>
              <a:ahLst/>
              <a:cxnLst/>
              <a:rect l="l" t="t" r="r" b="b"/>
              <a:pathLst>
                <a:path w="2335" h="2339" extrusionOk="0">
                  <a:moveTo>
                    <a:pt x="1193" y="1"/>
                  </a:moveTo>
                  <a:cubicBezTo>
                    <a:pt x="1039" y="1"/>
                    <a:pt x="801" y="802"/>
                    <a:pt x="801" y="802"/>
                  </a:cubicBezTo>
                  <a:cubicBezTo>
                    <a:pt x="801" y="802"/>
                    <a:pt x="582" y="763"/>
                    <a:pt x="376" y="763"/>
                  </a:cubicBezTo>
                  <a:cubicBezTo>
                    <a:pt x="196" y="763"/>
                    <a:pt x="25" y="793"/>
                    <a:pt x="18" y="903"/>
                  </a:cubicBezTo>
                  <a:cubicBezTo>
                    <a:pt x="1" y="1142"/>
                    <a:pt x="664" y="1363"/>
                    <a:pt x="664" y="1363"/>
                  </a:cubicBezTo>
                  <a:cubicBezTo>
                    <a:pt x="664" y="1363"/>
                    <a:pt x="290" y="2129"/>
                    <a:pt x="443" y="2249"/>
                  </a:cubicBezTo>
                  <a:cubicBezTo>
                    <a:pt x="456" y="2259"/>
                    <a:pt x="472" y="2264"/>
                    <a:pt x="492" y="2264"/>
                  </a:cubicBezTo>
                  <a:cubicBezTo>
                    <a:pt x="692" y="2264"/>
                    <a:pt x="1175" y="1739"/>
                    <a:pt x="1175" y="1739"/>
                  </a:cubicBezTo>
                  <a:cubicBezTo>
                    <a:pt x="1175" y="1739"/>
                    <a:pt x="1509" y="2338"/>
                    <a:pt x="1724" y="2338"/>
                  </a:cubicBezTo>
                  <a:cubicBezTo>
                    <a:pt x="1747" y="2338"/>
                    <a:pt x="1768" y="2331"/>
                    <a:pt x="1788" y="2317"/>
                  </a:cubicBezTo>
                  <a:cubicBezTo>
                    <a:pt x="1992" y="2164"/>
                    <a:pt x="1703" y="1499"/>
                    <a:pt x="1703" y="1499"/>
                  </a:cubicBezTo>
                  <a:cubicBezTo>
                    <a:pt x="1703" y="1499"/>
                    <a:pt x="2299" y="1244"/>
                    <a:pt x="2315" y="1039"/>
                  </a:cubicBezTo>
                  <a:cubicBezTo>
                    <a:pt x="2334" y="835"/>
                    <a:pt x="1516" y="802"/>
                    <a:pt x="1516" y="802"/>
                  </a:cubicBezTo>
                  <a:cubicBezTo>
                    <a:pt x="1516" y="802"/>
                    <a:pt x="1346" y="1"/>
                    <a:pt x="1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731924" y="115493"/>
              <a:ext cx="101574" cy="41707"/>
            </a:xfrm>
            <a:custGeom>
              <a:avLst/>
              <a:gdLst/>
              <a:ahLst/>
              <a:cxnLst/>
              <a:rect l="l" t="t" r="r" b="b"/>
              <a:pathLst>
                <a:path w="2131" h="875" extrusionOk="0">
                  <a:moveTo>
                    <a:pt x="229" y="1"/>
                  </a:moveTo>
                  <a:cubicBezTo>
                    <a:pt x="85" y="1"/>
                    <a:pt x="0" y="11"/>
                    <a:pt x="0" y="11"/>
                  </a:cubicBezTo>
                  <a:cubicBezTo>
                    <a:pt x="1560" y="385"/>
                    <a:pt x="1947" y="873"/>
                    <a:pt x="1949" y="874"/>
                  </a:cubicBezTo>
                  <a:lnTo>
                    <a:pt x="2131" y="552"/>
                  </a:lnTo>
                  <a:cubicBezTo>
                    <a:pt x="2131" y="552"/>
                    <a:pt x="1822" y="306"/>
                    <a:pt x="1114" y="117"/>
                  </a:cubicBezTo>
                  <a:cubicBezTo>
                    <a:pt x="752" y="21"/>
                    <a:pt x="432" y="1"/>
                    <a:pt x="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739026" y="104625"/>
              <a:ext cx="87322" cy="21831"/>
            </a:xfrm>
            <a:custGeom>
              <a:avLst/>
              <a:gdLst/>
              <a:ahLst/>
              <a:cxnLst/>
              <a:rect l="l" t="t" r="r" b="b"/>
              <a:pathLst>
                <a:path w="1832" h="458" extrusionOk="0">
                  <a:moveTo>
                    <a:pt x="841" y="1"/>
                  </a:moveTo>
                  <a:cubicBezTo>
                    <a:pt x="351" y="1"/>
                    <a:pt x="1" y="129"/>
                    <a:pt x="1" y="129"/>
                  </a:cubicBezTo>
                  <a:cubicBezTo>
                    <a:pt x="1338" y="134"/>
                    <a:pt x="1745" y="456"/>
                    <a:pt x="1745" y="457"/>
                  </a:cubicBezTo>
                  <a:lnTo>
                    <a:pt x="1832" y="160"/>
                  </a:lnTo>
                  <a:cubicBezTo>
                    <a:pt x="1832" y="160"/>
                    <a:pt x="1534" y="19"/>
                    <a:pt x="923" y="2"/>
                  </a:cubicBezTo>
                  <a:cubicBezTo>
                    <a:pt x="895" y="1"/>
                    <a:pt x="868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731924" y="125121"/>
              <a:ext cx="79172" cy="47999"/>
            </a:xfrm>
            <a:custGeom>
              <a:avLst/>
              <a:gdLst/>
              <a:ahLst/>
              <a:cxnLst/>
              <a:rect l="l" t="t" r="r" b="b"/>
              <a:pathLst>
                <a:path w="1661" h="1007" extrusionOk="0">
                  <a:moveTo>
                    <a:pt x="0" y="0"/>
                  </a:moveTo>
                  <a:lnTo>
                    <a:pt x="0" y="0"/>
                  </a:lnTo>
                  <a:cubicBezTo>
                    <a:pt x="1220" y="547"/>
                    <a:pt x="1463" y="1006"/>
                    <a:pt x="1463" y="1006"/>
                  </a:cubicBezTo>
                  <a:lnTo>
                    <a:pt x="1661" y="770"/>
                  </a:lnTo>
                  <a:cubicBezTo>
                    <a:pt x="1661" y="770"/>
                    <a:pt x="1447" y="521"/>
                    <a:pt x="895" y="258"/>
                  </a:cubicBezTo>
                  <a:cubicBezTo>
                    <a:pt x="414" y="27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2"/>
          <p:cNvGrpSpPr/>
          <p:nvPr/>
        </p:nvGrpSpPr>
        <p:grpSpPr>
          <a:xfrm rot="453704">
            <a:off x="266270" y="1245885"/>
            <a:ext cx="453850" cy="354160"/>
            <a:chOff x="3981880" y="-679750"/>
            <a:chExt cx="119544" cy="93280"/>
          </a:xfrm>
        </p:grpSpPr>
        <p:sp>
          <p:nvSpPr>
            <p:cNvPr id="122" name="Google Shape;122;p2"/>
            <p:cNvSpPr/>
            <p:nvPr/>
          </p:nvSpPr>
          <p:spPr>
            <a:xfrm>
              <a:off x="3981880" y="-639044"/>
              <a:ext cx="56721" cy="52574"/>
            </a:xfrm>
            <a:custGeom>
              <a:avLst/>
              <a:gdLst/>
              <a:ahLst/>
              <a:cxnLst/>
              <a:rect l="l" t="t" r="r" b="b"/>
              <a:pathLst>
                <a:path w="1190" h="1103" extrusionOk="0">
                  <a:moveTo>
                    <a:pt x="841" y="0"/>
                  </a:moveTo>
                  <a:cubicBezTo>
                    <a:pt x="745" y="0"/>
                    <a:pt x="525" y="236"/>
                    <a:pt x="525" y="236"/>
                  </a:cubicBezTo>
                  <a:cubicBezTo>
                    <a:pt x="525" y="236"/>
                    <a:pt x="256" y="90"/>
                    <a:pt x="154" y="90"/>
                  </a:cubicBezTo>
                  <a:cubicBezTo>
                    <a:pt x="139" y="90"/>
                    <a:pt x="128" y="94"/>
                    <a:pt x="121" y="101"/>
                  </a:cubicBezTo>
                  <a:cubicBezTo>
                    <a:pt x="73" y="159"/>
                    <a:pt x="297" y="504"/>
                    <a:pt x="297" y="504"/>
                  </a:cubicBezTo>
                  <a:cubicBezTo>
                    <a:pt x="297" y="504"/>
                    <a:pt x="1" y="749"/>
                    <a:pt x="85" y="832"/>
                  </a:cubicBezTo>
                  <a:cubicBezTo>
                    <a:pt x="100" y="847"/>
                    <a:pt x="124" y="854"/>
                    <a:pt x="151" y="854"/>
                  </a:cubicBezTo>
                  <a:cubicBezTo>
                    <a:pt x="269" y="854"/>
                    <a:pt x="465" y="736"/>
                    <a:pt x="465" y="736"/>
                  </a:cubicBezTo>
                  <a:cubicBezTo>
                    <a:pt x="465" y="736"/>
                    <a:pt x="625" y="1103"/>
                    <a:pt x="719" y="1103"/>
                  </a:cubicBezTo>
                  <a:cubicBezTo>
                    <a:pt x="722" y="1103"/>
                    <a:pt x="724" y="1102"/>
                    <a:pt x="726" y="1102"/>
                  </a:cubicBezTo>
                  <a:cubicBezTo>
                    <a:pt x="821" y="1083"/>
                    <a:pt x="768" y="664"/>
                    <a:pt x="768" y="664"/>
                  </a:cubicBezTo>
                  <a:lnTo>
                    <a:pt x="768" y="664"/>
                  </a:lnTo>
                  <a:cubicBezTo>
                    <a:pt x="768" y="664"/>
                    <a:pt x="895" y="690"/>
                    <a:pt x="1009" y="690"/>
                  </a:cubicBezTo>
                  <a:cubicBezTo>
                    <a:pt x="1098" y="690"/>
                    <a:pt x="1178" y="674"/>
                    <a:pt x="1182" y="618"/>
                  </a:cubicBezTo>
                  <a:cubicBezTo>
                    <a:pt x="1189" y="493"/>
                    <a:pt x="847" y="389"/>
                    <a:pt x="847" y="389"/>
                  </a:cubicBezTo>
                  <a:cubicBezTo>
                    <a:pt x="847" y="389"/>
                    <a:pt x="941" y="83"/>
                    <a:pt x="870" y="11"/>
                  </a:cubicBezTo>
                  <a:cubicBezTo>
                    <a:pt x="862" y="4"/>
                    <a:pt x="853" y="0"/>
                    <a:pt x="841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32071" y="-669311"/>
              <a:ext cx="69353" cy="45949"/>
            </a:xfrm>
            <a:custGeom>
              <a:avLst/>
              <a:gdLst/>
              <a:ahLst/>
              <a:cxnLst/>
              <a:rect l="l" t="t" r="r" b="b"/>
              <a:pathLst>
                <a:path w="1455" h="964" extrusionOk="0">
                  <a:moveTo>
                    <a:pt x="1454" y="264"/>
                  </a:moveTo>
                  <a:lnTo>
                    <a:pt x="1454" y="264"/>
                  </a:lnTo>
                  <a:cubicBezTo>
                    <a:pt x="1454" y="264"/>
                    <a:pt x="1454" y="264"/>
                    <a:pt x="1454" y="264"/>
                  </a:cubicBezTo>
                  <a:close/>
                  <a:moveTo>
                    <a:pt x="1357" y="0"/>
                  </a:moveTo>
                  <a:cubicBezTo>
                    <a:pt x="1357" y="0"/>
                    <a:pt x="1065" y="56"/>
                    <a:pt x="607" y="373"/>
                  </a:cubicBezTo>
                  <a:cubicBezTo>
                    <a:pt x="208" y="649"/>
                    <a:pt x="0" y="963"/>
                    <a:pt x="0" y="963"/>
                  </a:cubicBezTo>
                  <a:cubicBezTo>
                    <a:pt x="921" y="292"/>
                    <a:pt x="1394" y="264"/>
                    <a:pt x="1449" y="264"/>
                  </a:cubicBezTo>
                  <a:cubicBezTo>
                    <a:pt x="1452" y="264"/>
                    <a:pt x="1454" y="264"/>
                    <a:pt x="1454" y="264"/>
                  </a:cubicBezTo>
                  <a:lnTo>
                    <a:pt x="1454" y="264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032548" y="-679750"/>
              <a:ext cx="49905" cy="49715"/>
            </a:xfrm>
            <a:custGeom>
              <a:avLst/>
              <a:gdLst/>
              <a:ahLst/>
              <a:cxnLst/>
              <a:rect l="l" t="t" r="r" b="b"/>
              <a:pathLst>
                <a:path w="1047" h="1043" extrusionOk="0">
                  <a:moveTo>
                    <a:pt x="916" y="0"/>
                  </a:moveTo>
                  <a:cubicBezTo>
                    <a:pt x="916" y="0"/>
                    <a:pt x="690" y="104"/>
                    <a:pt x="380" y="446"/>
                  </a:cubicBezTo>
                  <a:cubicBezTo>
                    <a:pt x="109" y="748"/>
                    <a:pt x="0" y="1042"/>
                    <a:pt x="0" y="1042"/>
                  </a:cubicBezTo>
                  <a:cubicBezTo>
                    <a:pt x="660" y="274"/>
                    <a:pt x="1045" y="196"/>
                    <a:pt x="1046" y="195"/>
                  </a:cubicBezTo>
                  <a:lnTo>
                    <a:pt x="916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037409" y="-646670"/>
              <a:ext cx="61869" cy="27741"/>
            </a:xfrm>
            <a:custGeom>
              <a:avLst/>
              <a:gdLst/>
              <a:ahLst/>
              <a:cxnLst/>
              <a:rect l="l" t="t" r="r" b="b"/>
              <a:pathLst>
                <a:path w="1298" h="582" extrusionOk="0">
                  <a:moveTo>
                    <a:pt x="1258" y="1"/>
                  </a:moveTo>
                  <a:cubicBezTo>
                    <a:pt x="1258" y="1"/>
                    <a:pt x="1008" y="4"/>
                    <a:pt x="587" y="192"/>
                  </a:cubicBezTo>
                  <a:cubicBezTo>
                    <a:pt x="218" y="357"/>
                    <a:pt x="0" y="582"/>
                    <a:pt x="0" y="582"/>
                  </a:cubicBezTo>
                  <a:cubicBezTo>
                    <a:pt x="662" y="267"/>
                    <a:pt x="1046" y="225"/>
                    <a:pt x="1207" y="225"/>
                  </a:cubicBezTo>
                  <a:cubicBezTo>
                    <a:pt x="1265" y="225"/>
                    <a:pt x="1294" y="231"/>
                    <a:pt x="1297" y="231"/>
                  </a:cubicBezTo>
                  <a:cubicBezTo>
                    <a:pt x="1297" y="231"/>
                    <a:pt x="1297" y="231"/>
                    <a:pt x="1297" y="231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2"/>
          <p:cNvGrpSpPr/>
          <p:nvPr/>
        </p:nvGrpSpPr>
        <p:grpSpPr>
          <a:xfrm rot="1699793">
            <a:off x="3050609" y="206672"/>
            <a:ext cx="509932" cy="484649"/>
            <a:chOff x="5626143" y="-593747"/>
            <a:chExt cx="318949" cy="303152"/>
          </a:xfrm>
        </p:grpSpPr>
        <p:sp>
          <p:nvSpPr>
            <p:cNvPr id="127" name="Google Shape;127;p2"/>
            <p:cNvSpPr/>
            <p:nvPr/>
          </p:nvSpPr>
          <p:spPr>
            <a:xfrm>
              <a:off x="5626143" y="-593747"/>
              <a:ext cx="318949" cy="302337"/>
            </a:xfrm>
            <a:custGeom>
              <a:avLst/>
              <a:gdLst/>
              <a:ahLst/>
              <a:cxnLst/>
              <a:rect l="l" t="t" r="r" b="b"/>
              <a:pathLst>
                <a:path w="5472" h="5187" extrusionOk="0">
                  <a:moveTo>
                    <a:pt x="5451" y="1"/>
                  </a:moveTo>
                  <a:cubicBezTo>
                    <a:pt x="5274" y="1"/>
                    <a:pt x="3933" y="64"/>
                    <a:pt x="2037" y="1893"/>
                  </a:cubicBezTo>
                  <a:cubicBezTo>
                    <a:pt x="0" y="3858"/>
                    <a:pt x="1169" y="4799"/>
                    <a:pt x="1581" y="5058"/>
                  </a:cubicBezTo>
                  <a:cubicBezTo>
                    <a:pt x="1711" y="5139"/>
                    <a:pt x="1924" y="5187"/>
                    <a:pt x="2161" y="5187"/>
                  </a:cubicBezTo>
                  <a:cubicBezTo>
                    <a:pt x="2672" y="5187"/>
                    <a:pt x="3293" y="4963"/>
                    <a:pt x="3435" y="4362"/>
                  </a:cubicBezTo>
                  <a:cubicBezTo>
                    <a:pt x="3641" y="3484"/>
                    <a:pt x="3717" y="3038"/>
                    <a:pt x="4069" y="2684"/>
                  </a:cubicBezTo>
                  <a:cubicBezTo>
                    <a:pt x="4423" y="2332"/>
                    <a:pt x="4618" y="2218"/>
                    <a:pt x="4618" y="2218"/>
                  </a:cubicBezTo>
                  <a:lnTo>
                    <a:pt x="3858" y="2148"/>
                  </a:lnTo>
                  <a:cubicBezTo>
                    <a:pt x="3858" y="2148"/>
                    <a:pt x="4308" y="1713"/>
                    <a:pt x="4618" y="1589"/>
                  </a:cubicBezTo>
                  <a:cubicBezTo>
                    <a:pt x="4928" y="1467"/>
                    <a:pt x="5356" y="1342"/>
                    <a:pt x="5356" y="1342"/>
                  </a:cubicBezTo>
                  <a:cubicBezTo>
                    <a:pt x="5356" y="1342"/>
                    <a:pt x="5076" y="1280"/>
                    <a:pt x="4742" y="1280"/>
                  </a:cubicBezTo>
                  <a:cubicBezTo>
                    <a:pt x="4602" y="1280"/>
                    <a:pt x="4452" y="1291"/>
                    <a:pt x="4310" y="1322"/>
                  </a:cubicBezTo>
                  <a:cubicBezTo>
                    <a:pt x="3830" y="1427"/>
                    <a:pt x="3645" y="1640"/>
                    <a:pt x="3645" y="1640"/>
                  </a:cubicBezTo>
                  <a:cubicBezTo>
                    <a:pt x="3645" y="1640"/>
                    <a:pt x="3875" y="1301"/>
                    <a:pt x="4174" y="1116"/>
                  </a:cubicBezTo>
                  <a:cubicBezTo>
                    <a:pt x="4488" y="920"/>
                    <a:pt x="5002" y="889"/>
                    <a:pt x="5002" y="889"/>
                  </a:cubicBezTo>
                  <a:cubicBezTo>
                    <a:pt x="5002" y="889"/>
                    <a:pt x="4694" y="855"/>
                    <a:pt x="4370" y="855"/>
                  </a:cubicBezTo>
                  <a:cubicBezTo>
                    <a:pt x="4156" y="855"/>
                    <a:pt x="3934" y="870"/>
                    <a:pt x="3793" y="920"/>
                  </a:cubicBezTo>
                  <a:cubicBezTo>
                    <a:pt x="4174" y="448"/>
                    <a:pt x="4837" y="88"/>
                    <a:pt x="5471" y="1"/>
                  </a:cubicBezTo>
                  <a:cubicBezTo>
                    <a:pt x="5471" y="1"/>
                    <a:pt x="5464" y="1"/>
                    <a:pt x="545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736367" y="-464700"/>
              <a:ext cx="159475" cy="174105"/>
            </a:xfrm>
            <a:custGeom>
              <a:avLst/>
              <a:gdLst/>
              <a:ahLst/>
              <a:cxnLst/>
              <a:rect l="l" t="t" r="r" b="b"/>
              <a:pathLst>
                <a:path w="2736" h="2987" extrusionOk="0">
                  <a:moveTo>
                    <a:pt x="2699" y="0"/>
                  </a:moveTo>
                  <a:cubicBezTo>
                    <a:pt x="2695" y="0"/>
                    <a:pt x="2690" y="1"/>
                    <a:pt x="2686" y="3"/>
                  </a:cubicBezTo>
                  <a:cubicBezTo>
                    <a:pt x="2156" y="292"/>
                    <a:pt x="1843" y="802"/>
                    <a:pt x="1682" y="1373"/>
                  </a:cubicBezTo>
                  <a:cubicBezTo>
                    <a:pt x="1570" y="1772"/>
                    <a:pt x="1597" y="2213"/>
                    <a:pt x="1288" y="2531"/>
                  </a:cubicBezTo>
                  <a:cubicBezTo>
                    <a:pt x="942" y="2885"/>
                    <a:pt x="471" y="2919"/>
                    <a:pt x="7" y="2964"/>
                  </a:cubicBezTo>
                  <a:cubicBezTo>
                    <a:pt x="1" y="2965"/>
                    <a:pt x="1" y="2974"/>
                    <a:pt x="7" y="2974"/>
                  </a:cubicBezTo>
                  <a:cubicBezTo>
                    <a:pt x="81" y="2982"/>
                    <a:pt x="156" y="2987"/>
                    <a:pt x="232" y="2987"/>
                  </a:cubicBezTo>
                  <a:cubicBezTo>
                    <a:pt x="796" y="2987"/>
                    <a:pt x="1406" y="2756"/>
                    <a:pt x="1602" y="2187"/>
                  </a:cubicBezTo>
                  <a:cubicBezTo>
                    <a:pt x="1729" y="1814"/>
                    <a:pt x="1715" y="1411"/>
                    <a:pt x="1864" y="1040"/>
                  </a:cubicBezTo>
                  <a:cubicBezTo>
                    <a:pt x="2032" y="622"/>
                    <a:pt x="2310" y="263"/>
                    <a:pt x="2711" y="46"/>
                  </a:cubicBezTo>
                  <a:cubicBezTo>
                    <a:pt x="2735" y="34"/>
                    <a:pt x="2721" y="0"/>
                    <a:pt x="2699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699645" y="-423258"/>
              <a:ext cx="110338" cy="109872"/>
            </a:xfrm>
            <a:custGeom>
              <a:avLst/>
              <a:gdLst/>
              <a:ahLst/>
              <a:cxnLst/>
              <a:rect l="l" t="t" r="r" b="b"/>
              <a:pathLst>
                <a:path w="1893" h="1885" extrusionOk="0">
                  <a:moveTo>
                    <a:pt x="947" y="0"/>
                  </a:moveTo>
                  <a:cubicBezTo>
                    <a:pt x="945" y="0"/>
                    <a:pt x="943" y="0"/>
                    <a:pt x="941" y="0"/>
                  </a:cubicBezTo>
                  <a:cubicBezTo>
                    <a:pt x="421" y="3"/>
                    <a:pt x="1" y="427"/>
                    <a:pt x="4" y="947"/>
                  </a:cubicBezTo>
                  <a:cubicBezTo>
                    <a:pt x="8" y="1466"/>
                    <a:pt x="429" y="1884"/>
                    <a:pt x="947" y="1884"/>
                  </a:cubicBezTo>
                  <a:cubicBezTo>
                    <a:pt x="948" y="1884"/>
                    <a:pt x="950" y="1884"/>
                    <a:pt x="952" y="1884"/>
                  </a:cubicBezTo>
                  <a:cubicBezTo>
                    <a:pt x="1473" y="1881"/>
                    <a:pt x="1892" y="1456"/>
                    <a:pt x="1888" y="936"/>
                  </a:cubicBezTo>
                  <a:cubicBezTo>
                    <a:pt x="1885" y="418"/>
                    <a:pt x="1464" y="0"/>
                    <a:pt x="947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692592" y="-389219"/>
              <a:ext cx="25064" cy="36488"/>
            </a:xfrm>
            <a:custGeom>
              <a:avLst/>
              <a:gdLst/>
              <a:ahLst/>
              <a:cxnLst/>
              <a:rect l="l" t="t" r="r" b="b"/>
              <a:pathLst>
                <a:path w="430" h="626" extrusionOk="0">
                  <a:moveTo>
                    <a:pt x="215" y="0"/>
                  </a:moveTo>
                  <a:cubicBezTo>
                    <a:pt x="97" y="0"/>
                    <a:pt x="0" y="141"/>
                    <a:pt x="0" y="313"/>
                  </a:cubicBezTo>
                  <a:cubicBezTo>
                    <a:pt x="0" y="485"/>
                    <a:pt x="97" y="625"/>
                    <a:pt x="215" y="625"/>
                  </a:cubicBezTo>
                  <a:cubicBezTo>
                    <a:pt x="334" y="625"/>
                    <a:pt x="430" y="485"/>
                    <a:pt x="430" y="313"/>
                  </a:cubicBezTo>
                  <a:cubicBezTo>
                    <a:pt x="430" y="141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772098" y="-421743"/>
              <a:ext cx="34623" cy="34681"/>
            </a:xfrm>
            <a:custGeom>
              <a:avLst/>
              <a:gdLst/>
              <a:ahLst/>
              <a:cxnLst/>
              <a:rect l="l" t="t" r="r" b="b"/>
              <a:pathLst>
                <a:path w="594" h="595" extrusionOk="0">
                  <a:moveTo>
                    <a:pt x="298" y="0"/>
                  </a:moveTo>
                  <a:cubicBezTo>
                    <a:pt x="133" y="0"/>
                    <a:pt x="0" y="133"/>
                    <a:pt x="0" y="298"/>
                  </a:cubicBezTo>
                  <a:cubicBezTo>
                    <a:pt x="0" y="462"/>
                    <a:pt x="133" y="595"/>
                    <a:pt x="298" y="595"/>
                  </a:cubicBezTo>
                  <a:cubicBezTo>
                    <a:pt x="461" y="595"/>
                    <a:pt x="594" y="462"/>
                    <a:pt x="594" y="298"/>
                  </a:cubicBezTo>
                  <a:cubicBezTo>
                    <a:pt x="594" y="133"/>
                    <a:pt x="461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696789" y="-383157"/>
              <a:ext cx="16729" cy="24306"/>
            </a:xfrm>
            <a:custGeom>
              <a:avLst/>
              <a:gdLst/>
              <a:ahLst/>
              <a:cxnLst/>
              <a:rect l="l" t="t" r="r" b="b"/>
              <a:pathLst>
                <a:path w="287" h="417" extrusionOk="0">
                  <a:moveTo>
                    <a:pt x="144" y="1"/>
                  </a:moveTo>
                  <a:cubicBezTo>
                    <a:pt x="65" y="1"/>
                    <a:pt x="1" y="94"/>
                    <a:pt x="1" y="209"/>
                  </a:cubicBezTo>
                  <a:cubicBezTo>
                    <a:pt x="1" y="324"/>
                    <a:pt x="65" y="417"/>
                    <a:pt x="144" y="417"/>
                  </a:cubicBezTo>
                  <a:cubicBezTo>
                    <a:pt x="223" y="417"/>
                    <a:pt x="286" y="324"/>
                    <a:pt x="286" y="209"/>
                  </a:cubicBezTo>
                  <a:cubicBezTo>
                    <a:pt x="286" y="94"/>
                    <a:pt x="223" y="1"/>
                    <a:pt x="144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777111" y="-416672"/>
              <a:ext cx="24656" cy="24539"/>
            </a:xfrm>
            <a:custGeom>
              <a:avLst/>
              <a:gdLst/>
              <a:ahLst/>
              <a:cxnLst/>
              <a:rect l="l" t="t" r="r" b="b"/>
              <a:pathLst>
                <a:path w="423" h="421" extrusionOk="0">
                  <a:moveTo>
                    <a:pt x="212" y="0"/>
                  </a:moveTo>
                  <a:cubicBezTo>
                    <a:pt x="95" y="0"/>
                    <a:pt x="0" y="94"/>
                    <a:pt x="0" y="211"/>
                  </a:cubicBezTo>
                  <a:cubicBezTo>
                    <a:pt x="0" y="327"/>
                    <a:pt x="95" y="421"/>
                    <a:pt x="212" y="421"/>
                  </a:cubicBezTo>
                  <a:cubicBezTo>
                    <a:pt x="328" y="421"/>
                    <a:pt x="422" y="327"/>
                    <a:pt x="422" y="211"/>
                  </a:cubicBezTo>
                  <a:cubicBezTo>
                    <a:pt x="422" y="94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52630" y="-358502"/>
              <a:ext cx="41209" cy="29435"/>
            </a:xfrm>
            <a:custGeom>
              <a:avLst/>
              <a:gdLst/>
              <a:ahLst/>
              <a:cxnLst/>
              <a:rect l="l" t="t" r="r" b="b"/>
              <a:pathLst>
                <a:path w="707" h="505" extrusionOk="0">
                  <a:moveTo>
                    <a:pt x="440" y="1"/>
                  </a:moveTo>
                  <a:cubicBezTo>
                    <a:pt x="381" y="1"/>
                    <a:pt x="316" y="15"/>
                    <a:pt x="254" y="45"/>
                  </a:cubicBezTo>
                  <a:cubicBezTo>
                    <a:pt x="88" y="123"/>
                    <a:pt x="0" y="280"/>
                    <a:pt x="56" y="396"/>
                  </a:cubicBezTo>
                  <a:cubicBezTo>
                    <a:pt x="90" y="467"/>
                    <a:pt x="170" y="505"/>
                    <a:pt x="266" y="505"/>
                  </a:cubicBezTo>
                  <a:cubicBezTo>
                    <a:pt x="325" y="505"/>
                    <a:pt x="390" y="490"/>
                    <a:pt x="454" y="459"/>
                  </a:cubicBezTo>
                  <a:cubicBezTo>
                    <a:pt x="618" y="381"/>
                    <a:pt x="706" y="224"/>
                    <a:pt x="652" y="109"/>
                  </a:cubicBezTo>
                  <a:cubicBezTo>
                    <a:pt x="617" y="39"/>
                    <a:pt x="536" y="1"/>
                    <a:pt x="44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687813" y="-387004"/>
              <a:ext cx="28444" cy="57005"/>
            </a:xfrm>
            <a:custGeom>
              <a:avLst/>
              <a:gdLst/>
              <a:ahLst/>
              <a:cxnLst/>
              <a:rect l="l" t="t" r="r" b="b"/>
              <a:pathLst>
                <a:path w="488" h="978" extrusionOk="0">
                  <a:moveTo>
                    <a:pt x="173" y="0"/>
                  </a:moveTo>
                  <a:cubicBezTo>
                    <a:pt x="172" y="0"/>
                    <a:pt x="171" y="0"/>
                    <a:pt x="169" y="1"/>
                  </a:cubicBezTo>
                  <a:cubicBezTo>
                    <a:pt x="1" y="84"/>
                    <a:pt x="15" y="322"/>
                    <a:pt x="74" y="471"/>
                  </a:cubicBezTo>
                  <a:cubicBezTo>
                    <a:pt x="102" y="544"/>
                    <a:pt x="173" y="589"/>
                    <a:pt x="249" y="601"/>
                  </a:cubicBezTo>
                  <a:cubicBezTo>
                    <a:pt x="270" y="758"/>
                    <a:pt x="346" y="888"/>
                    <a:pt x="478" y="977"/>
                  </a:cubicBezTo>
                  <a:cubicBezTo>
                    <a:pt x="479" y="977"/>
                    <a:pt x="480" y="977"/>
                    <a:pt x="481" y="977"/>
                  </a:cubicBezTo>
                  <a:cubicBezTo>
                    <a:pt x="485" y="977"/>
                    <a:pt x="488" y="973"/>
                    <a:pt x="484" y="969"/>
                  </a:cubicBezTo>
                  <a:cubicBezTo>
                    <a:pt x="384" y="873"/>
                    <a:pt x="316" y="744"/>
                    <a:pt x="298" y="605"/>
                  </a:cubicBezTo>
                  <a:cubicBezTo>
                    <a:pt x="333" y="605"/>
                    <a:pt x="368" y="597"/>
                    <a:pt x="400" y="582"/>
                  </a:cubicBezTo>
                  <a:cubicBezTo>
                    <a:pt x="404" y="581"/>
                    <a:pt x="403" y="575"/>
                    <a:pt x="398" y="575"/>
                  </a:cubicBezTo>
                  <a:cubicBezTo>
                    <a:pt x="279" y="545"/>
                    <a:pt x="163" y="582"/>
                    <a:pt x="125" y="427"/>
                  </a:cubicBezTo>
                  <a:cubicBezTo>
                    <a:pt x="91" y="289"/>
                    <a:pt x="70" y="121"/>
                    <a:pt x="180" y="15"/>
                  </a:cubicBezTo>
                  <a:cubicBezTo>
                    <a:pt x="185" y="9"/>
                    <a:pt x="181" y="0"/>
                    <a:pt x="173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696090" y="-383040"/>
              <a:ext cx="15621" cy="16670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70" y="1"/>
                  </a:moveTo>
                  <a:cubicBezTo>
                    <a:pt x="137" y="1"/>
                    <a:pt x="103" y="12"/>
                    <a:pt x="77" y="32"/>
                  </a:cubicBezTo>
                  <a:cubicBezTo>
                    <a:pt x="0" y="93"/>
                    <a:pt x="9" y="202"/>
                    <a:pt x="43" y="283"/>
                  </a:cubicBezTo>
                  <a:cubicBezTo>
                    <a:pt x="44" y="285"/>
                    <a:pt x="47" y="286"/>
                    <a:pt x="49" y="286"/>
                  </a:cubicBezTo>
                  <a:cubicBezTo>
                    <a:pt x="51" y="286"/>
                    <a:pt x="54" y="284"/>
                    <a:pt x="52" y="281"/>
                  </a:cubicBezTo>
                  <a:cubicBezTo>
                    <a:pt x="38" y="215"/>
                    <a:pt x="30" y="123"/>
                    <a:pt x="79" y="69"/>
                  </a:cubicBezTo>
                  <a:cubicBezTo>
                    <a:pt x="102" y="43"/>
                    <a:pt x="135" y="29"/>
                    <a:pt x="167" y="29"/>
                  </a:cubicBezTo>
                  <a:cubicBezTo>
                    <a:pt x="194" y="29"/>
                    <a:pt x="222" y="39"/>
                    <a:pt x="243" y="62"/>
                  </a:cubicBezTo>
                  <a:cubicBezTo>
                    <a:pt x="245" y="64"/>
                    <a:pt x="248" y="65"/>
                    <a:pt x="251" y="65"/>
                  </a:cubicBezTo>
                  <a:cubicBezTo>
                    <a:pt x="259" y="65"/>
                    <a:pt x="267" y="56"/>
                    <a:pt x="262" y="47"/>
                  </a:cubicBezTo>
                  <a:cubicBezTo>
                    <a:pt x="240" y="15"/>
                    <a:pt x="206" y="1"/>
                    <a:pt x="17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744702" y="-343405"/>
              <a:ext cx="12240" cy="20692"/>
            </a:xfrm>
            <a:custGeom>
              <a:avLst/>
              <a:gdLst/>
              <a:ahLst/>
              <a:cxnLst/>
              <a:rect l="l" t="t" r="r" b="b"/>
              <a:pathLst>
                <a:path w="210" h="355" extrusionOk="0">
                  <a:moveTo>
                    <a:pt x="66" y="0"/>
                  </a:moveTo>
                  <a:cubicBezTo>
                    <a:pt x="62" y="0"/>
                    <a:pt x="59" y="2"/>
                    <a:pt x="57" y="7"/>
                  </a:cubicBezTo>
                  <a:cubicBezTo>
                    <a:pt x="0" y="138"/>
                    <a:pt x="76" y="295"/>
                    <a:pt x="199" y="354"/>
                  </a:cubicBezTo>
                  <a:cubicBezTo>
                    <a:pt x="200" y="354"/>
                    <a:pt x="200" y="355"/>
                    <a:pt x="201" y="355"/>
                  </a:cubicBezTo>
                  <a:cubicBezTo>
                    <a:pt x="205" y="355"/>
                    <a:pt x="209" y="347"/>
                    <a:pt x="204" y="344"/>
                  </a:cubicBezTo>
                  <a:cubicBezTo>
                    <a:pt x="91" y="271"/>
                    <a:pt x="55" y="145"/>
                    <a:pt x="79" y="16"/>
                  </a:cubicBezTo>
                  <a:cubicBezTo>
                    <a:pt x="81" y="8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788594" y="-369401"/>
              <a:ext cx="11541" cy="22557"/>
            </a:xfrm>
            <a:custGeom>
              <a:avLst/>
              <a:gdLst/>
              <a:ahLst/>
              <a:cxnLst/>
              <a:rect l="l" t="t" r="r" b="b"/>
              <a:pathLst>
                <a:path w="198" h="387" extrusionOk="0">
                  <a:moveTo>
                    <a:pt x="18" y="1"/>
                  </a:moveTo>
                  <a:cubicBezTo>
                    <a:pt x="7" y="1"/>
                    <a:pt x="1" y="17"/>
                    <a:pt x="8" y="26"/>
                  </a:cubicBezTo>
                  <a:cubicBezTo>
                    <a:pt x="51" y="78"/>
                    <a:pt x="99" y="115"/>
                    <a:pt x="126" y="181"/>
                  </a:cubicBezTo>
                  <a:cubicBezTo>
                    <a:pt x="151" y="243"/>
                    <a:pt x="155" y="311"/>
                    <a:pt x="141" y="377"/>
                  </a:cubicBezTo>
                  <a:cubicBezTo>
                    <a:pt x="141" y="383"/>
                    <a:pt x="145" y="386"/>
                    <a:pt x="149" y="386"/>
                  </a:cubicBezTo>
                  <a:cubicBezTo>
                    <a:pt x="151" y="386"/>
                    <a:pt x="154" y="385"/>
                    <a:pt x="156" y="382"/>
                  </a:cubicBezTo>
                  <a:cubicBezTo>
                    <a:pt x="198" y="258"/>
                    <a:pt x="162" y="54"/>
                    <a:pt x="22" y="2"/>
                  </a:cubicBezTo>
                  <a:cubicBezTo>
                    <a:pt x="20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772506" y="-423958"/>
              <a:ext cx="38411" cy="38819"/>
            </a:xfrm>
            <a:custGeom>
              <a:avLst/>
              <a:gdLst/>
              <a:ahLst/>
              <a:cxnLst/>
              <a:rect l="l" t="t" r="r" b="b"/>
              <a:pathLst>
                <a:path w="659" h="666" extrusionOk="0">
                  <a:moveTo>
                    <a:pt x="284" y="0"/>
                  </a:moveTo>
                  <a:cubicBezTo>
                    <a:pt x="187" y="0"/>
                    <a:pt x="87" y="41"/>
                    <a:pt x="14" y="117"/>
                  </a:cubicBezTo>
                  <a:cubicBezTo>
                    <a:pt x="0" y="132"/>
                    <a:pt x="13" y="151"/>
                    <a:pt x="29" y="151"/>
                  </a:cubicBezTo>
                  <a:cubicBezTo>
                    <a:pt x="32" y="151"/>
                    <a:pt x="36" y="150"/>
                    <a:pt x="39" y="148"/>
                  </a:cubicBezTo>
                  <a:cubicBezTo>
                    <a:pt x="110" y="116"/>
                    <a:pt x="169" y="72"/>
                    <a:pt x="248" y="57"/>
                  </a:cubicBezTo>
                  <a:cubicBezTo>
                    <a:pt x="264" y="54"/>
                    <a:pt x="280" y="53"/>
                    <a:pt x="296" y="53"/>
                  </a:cubicBezTo>
                  <a:cubicBezTo>
                    <a:pt x="393" y="53"/>
                    <a:pt x="467" y="110"/>
                    <a:pt x="518" y="195"/>
                  </a:cubicBezTo>
                  <a:cubicBezTo>
                    <a:pt x="616" y="361"/>
                    <a:pt x="547" y="551"/>
                    <a:pt x="394" y="653"/>
                  </a:cubicBezTo>
                  <a:cubicBezTo>
                    <a:pt x="387" y="657"/>
                    <a:pt x="391" y="665"/>
                    <a:pt x="397" y="665"/>
                  </a:cubicBezTo>
                  <a:cubicBezTo>
                    <a:pt x="398" y="665"/>
                    <a:pt x="399" y="665"/>
                    <a:pt x="401" y="664"/>
                  </a:cubicBezTo>
                  <a:cubicBezTo>
                    <a:pt x="589" y="567"/>
                    <a:pt x="658" y="340"/>
                    <a:pt x="552" y="153"/>
                  </a:cubicBezTo>
                  <a:cubicBezTo>
                    <a:pt x="492" y="49"/>
                    <a:pt x="389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773905" y="-416730"/>
              <a:ext cx="12182" cy="17661"/>
            </a:xfrm>
            <a:custGeom>
              <a:avLst/>
              <a:gdLst/>
              <a:ahLst/>
              <a:cxnLst/>
              <a:rect l="l" t="t" r="r" b="b"/>
              <a:pathLst>
                <a:path w="209" h="303" extrusionOk="0">
                  <a:moveTo>
                    <a:pt x="200" y="1"/>
                  </a:moveTo>
                  <a:cubicBezTo>
                    <a:pt x="199" y="1"/>
                    <a:pt x="199" y="1"/>
                    <a:pt x="198" y="1"/>
                  </a:cubicBezTo>
                  <a:cubicBezTo>
                    <a:pt x="79" y="33"/>
                    <a:pt x="1" y="179"/>
                    <a:pt x="52" y="294"/>
                  </a:cubicBezTo>
                  <a:cubicBezTo>
                    <a:pt x="55" y="300"/>
                    <a:pt x="59" y="302"/>
                    <a:pt x="63" y="302"/>
                  </a:cubicBezTo>
                  <a:cubicBezTo>
                    <a:pt x="71" y="302"/>
                    <a:pt x="81" y="293"/>
                    <a:pt x="79" y="283"/>
                  </a:cubicBezTo>
                  <a:cubicBezTo>
                    <a:pt x="63" y="171"/>
                    <a:pt x="100" y="71"/>
                    <a:pt x="203" y="13"/>
                  </a:cubicBezTo>
                  <a:cubicBezTo>
                    <a:pt x="208" y="9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756535" y="-424249"/>
              <a:ext cx="19235" cy="5829"/>
            </a:xfrm>
            <a:custGeom>
              <a:avLst/>
              <a:gdLst/>
              <a:ahLst/>
              <a:cxnLst/>
              <a:rect l="l" t="t" r="r" b="b"/>
              <a:pathLst>
                <a:path w="330" h="100" extrusionOk="0">
                  <a:moveTo>
                    <a:pt x="85" y="0"/>
                  </a:moveTo>
                  <a:cubicBezTo>
                    <a:pt x="60" y="0"/>
                    <a:pt x="35" y="3"/>
                    <a:pt x="10" y="9"/>
                  </a:cubicBezTo>
                  <a:cubicBezTo>
                    <a:pt x="0" y="11"/>
                    <a:pt x="4" y="24"/>
                    <a:pt x="12" y="24"/>
                  </a:cubicBezTo>
                  <a:cubicBezTo>
                    <a:pt x="23" y="24"/>
                    <a:pt x="34" y="24"/>
                    <a:pt x="45" y="24"/>
                  </a:cubicBezTo>
                  <a:cubicBezTo>
                    <a:pt x="134" y="24"/>
                    <a:pt x="220" y="40"/>
                    <a:pt x="293" y="96"/>
                  </a:cubicBezTo>
                  <a:cubicBezTo>
                    <a:pt x="296" y="98"/>
                    <a:pt x="300" y="100"/>
                    <a:pt x="304" y="100"/>
                  </a:cubicBezTo>
                  <a:cubicBezTo>
                    <a:pt x="319" y="100"/>
                    <a:pt x="329" y="78"/>
                    <a:pt x="312" y="68"/>
                  </a:cubicBezTo>
                  <a:cubicBezTo>
                    <a:pt x="241" y="28"/>
                    <a:pt x="165" y="0"/>
                    <a:pt x="85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2"/>
          <p:cNvSpPr/>
          <p:nvPr/>
        </p:nvSpPr>
        <p:spPr>
          <a:xfrm>
            <a:off x="3248732" y="48939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6"/>
                  <a:pt x="232" y="290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79"/>
                  <a:pt x="290" y="293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"/>
          <p:cNvSpPr/>
          <p:nvPr/>
        </p:nvSpPr>
        <p:spPr>
          <a:xfrm>
            <a:off x="6080906" y="4763106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"/>
          <p:cNvSpPr/>
          <p:nvPr/>
        </p:nvSpPr>
        <p:spPr>
          <a:xfrm>
            <a:off x="2711316" y="127913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"/>
          <p:cNvSpPr/>
          <p:nvPr/>
        </p:nvSpPr>
        <p:spPr>
          <a:xfrm>
            <a:off x="8520355" y="4707874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"/>
          <p:cNvSpPr/>
          <p:nvPr/>
        </p:nvSpPr>
        <p:spPr>
          <a:xfrm>
            <a:off x="4284466" y="412748"/>
            <a:ext cx="59426" cy="59653"/>
          </a:xfrm>
          <a:custGeom>
            <a:avLst/>
            <a:gdLst/>
            <a:ahLst/>
            <a:cxnLst/>
            <a:rect l="l" t="t" r="r" b="b"/>
            <a:pathLst>
              <a:path w="522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>
            <a:off x="685056" y="1913398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"/>
          <p:cNvSpPr/>
          <p:nvPr/>
        </p:nvSpPr>
        <p:spPr>
          <a:xfrm>
            <a:off x="8877448" y="905269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7" y="121"/>
                  <a:pt x="232" y="233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0" y="288"/>
                  <a:pt x="231" y="291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"/>
          <p:cNvSpPr/>
          <p:nvPr/>
        </p:nvSpPr>
        <p:spPr>
          <a:xfrm>
            <a:off x="7874340" y="4834131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4" y="241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"/>
          <p:cNvSpPr/>
          <p:nvPr/>
        </p:nvSpPr>
        <p:spPr>
          <a:xfrm>
            <a:off x="8200758" y="307502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89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8" y="239"/>
                  <a:pt x="289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"/>
          <p:cNvSpPr/>
          <p:nvPr/>
        </p:nvSpPr>
        <p:spPr>
          <a:xfrm>
            <a:off x="7502844" y="353718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"/>
          <p:cNvSpPr/>
          <p:nvPr/>
        </p:nvSpPr>
        <p:spPr>
          <a:xfrm>
            <a:off x="487006" y="695644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"/>
          <p:cNvSpPr/>
          <p:nvPr/>
        </p:nvSpPr>
        <p:spPr>
          <a:xfrm>
            <a:off x="1390323" y="199562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"/>
          <p:cNvSpPr/>
          <p:nvPr/>
        </p:nvSpPr>
        <p:spPr>
          <a:xfrm>
            <a:off x="8839876" y="1418258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"/>
          <p:cNvSpPr/>
          <p:nvPr/>
        </p:nvSpPr>
        <p:spPr>
          <a:xfrm>
            <a:off x="8579989" y="2409760"/>
            <a:ext cx="67395" cy="67167"/>
          </a:xfrm>
          <a:custGeom>
            <a:avLst/>
            <a:gdLst/>
            <a:ahLst/>
            <a:cxnLst/>
            <a:rect l="l" t="t" r="r" b="b"/>
            <a:pathLst>
              <a:path w="592" h="590" extrusionOk="0">
                <a:moveTo>
                  <a:pt x="286" y="0"/>
                </a:moveTo>
                <a:cubicBezTo>
                  <a:pt x="286" y="0"/>
                  <a:pt x="265" y="136"/>
                  <a:pt x="262" y="263"/>
                </a:cubicBezTo>
                <a:cubicBezTo>
                  <a:pt x="163" y="269"/>
                  <a:pt x="1" y="304"/>
                  <a:pt x="1" y="304"/>
                </a:cubicBezTo>
                <a:cubicBezTo>
                  <a:pt x="1" y="304"/>
                  <a:pt x="137" y="325"/>
                  <a:pt x="262" y="328"/>
                </a:cubicBezTo>
                <a:cubicBezTo>
                  <a:pt x="264" y="456"/>
                  <a:pt x="288" y="589"/>
                  <a:pt x="288" y="589"/>
                </a:cubicBezTo>
                <a:cubicBezTo>
                  <a:pt x="288" y="589"/>
                  <a:pt x="321" y="427"/>
                  <a:pt x="328" y="328"/>
                </a:cubicBezTo>
                <a:cubicBezTo>
                  <a:pt x="458" y="326"/>
                  <a:pt x="592" y="302"/>
                  <a:pt x="592" y="302"/>
                </a:cubicBezTo>
                <a:cubicBezTo>
                  <a:pt x="592" y="302"/>
                  <a:pt x="428" y="268"/>
                  <a:pt x="328" y="262"/>
                </a:cubicBezTo>
                <a:cubicBezTo>
                  <a:pt x="320" y="163"/>
                  <a:pt x="286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"/>
          <p:cNvSpPr/>
          <p:nvPr/>
        </p:nvSpPr>
        <p:spPr>
          <a:xfrm>
            <a:off x="5161266" y="195750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9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70"/>
                  <a:pt x="329" y="262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"/>
          <p:cNvSpPr/>
          <p:nvPr/>
        </p:nvSpPr>
        <p:spPr>
          <a:xfrm>
            <a:off x="419614" y="4434258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"/>
          <p:cNvSpPr/>
          <p:nvPr/>
        </p:nvSpPr>
        <p:spPr>
          <a:xfrm>
            <a:off x="8574702" y="2966344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"/>
          <p:cNvSpPr/>
          <p:nvPr/>
        </p:nvSpPr>
        <p:spPr>
          <a:xfrm>
            <a:off x="4116472" y="4468880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"/>
          <p:cNvSpPr/>
          <p:nvPr/>
        </p:nvSpPr>
        <p:spPr>
          <a:xfrm>
            <a:off x="6084301" y="497506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"/>
          <p:cNvSpPr/>
          <p:nvPr/>
        </p:nvSpPr>
        <p:spPr>
          <a:xfrm>
            <a:off x="244937" y="4070444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"/>
          <p:cNvSpPr/>
          <p:nvPr/>
        </p:nvSpPr>
        <p:spPr>
          <a:xfrm>
            <a:off x="352239" y="3313200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1994943" y="248970"/>
            <a:ext cx="269238" cy="269124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"/>
          <p:cNvSpPr/>
          <p:nvPr/>
        </p:nvSpPr>
        <p:spPr>
          <a:xfrm>
            <a:off x="1299931" y="323537"/>
            <a:ext cx="67395" cy="67167"/>
          </a:xfrm>
          <a:custGeom>
            <a:avLst/>
            <a:gdLst/>
            <a:ahLst/>
            <a:cxnLst/>
            <a:rect l="l" t="t" r="r" b="b"/>
            <a:pathLst>
              <a:path w="592" h="590" extrusionOk="0">
                <a:moveTo>
                  <a:pt x="287" y="0"/>
                </a:moveTo>
                <a:cubicBezTo>
                  <a:pt x="287" y="0"/>
                  <a:pt x="266" y="136"/>
                  <a:pt x="262" y="263"/>
                </a:cubicBezTo>
                <a:cubicBezTo>
                  <a:pt x="163" y="269"/>
                  <a:pt x="1" y="304"/>
                  <a:pt x="1" y="304"/>
                </a:cubicBezTo>
                <a:cubicBezTo>
                  <a:pt x="1" y="304"/>
                  <a:pt x="137" y="325"/>
                  <a:pt x="262" y="328"/>
                </a:cubicBezTo>
                <a:cubicBezTo>
                  <a:pt x="265" y="457"/>
                  <a:pt x="288" y="590"/>
                  <a:pt x="288" y="590"/>
                </a:cubicBezTo>
                <a:cubicBezTo>
                  <a:pt x="288" y="590"/>
                  <a:pt x="322" y="427"/>
                  <a:pt x="329" y="328"/>
                </a:cubicBezTo>
                <a:cubicBezTo>
                  <a:pt x="459" y="326"/>
                  <a:pt x="592" y="302"/>
                  <a:pt x="592" y="302"/>
                </a:cubicBezTo>
                <a:cubicBezTo>
                  <a:pt x="592" y="302"/>
                  <a:pt x="429" y="268"/>
                  <a:pt x="329" y="262"/>
                </a:cubicBezTo>
                <a:cubicBezTo>
                  <a:pt x="322" y="162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2"/>
          <p:cNvGrpSpPr/>
          <p:nvPr/>
        </p:nvGrpSpPr>
        <p:grpSpPr>
          <a:xfrm>
            <a:off x="3397479" y="4442192"/>
            <a:ext cx="432796" cy="322619"/>
            <a:chOff x="4403906" y="678417"/>
            <a:chExt cx="315495" cy="235179"/>
          </a:xfrm>
        </p:grpSpPr>
        <p:sp>
          <p:nvSpPr>
            <p:cNvPr id="166" name="Google Shape;166;p2"/>
            <p:cNvSpPr/>
            <p:nvPr/>
          </p:nvSpPr>
          <p:spPr>
            <a:xfrm>
              <a:off x="4403906" y="706348"/>
              <a:ext cx="310061" cy="205198"/>
            </a:xfrm>
            <a:custGeom>
              <a:avLst/>
              <a:gdLst/>
              <a:ahLst/>
              <a:cxnLst/>
              <a:rect l="l" t="t" r="r" b="b"/>
              <a:pathLst>
                <a:path w="6505" h="4305" extrusionOk="0">
                  <a:moveTo>
                    <a:pt x="1464" y="1"/>
                  </a:moveTo>
                  <a:cubicBezTo>
                    <a:pt x="1019" y="1"/>
                    <a:pt x="739" y="60"/>
                    <a:pt x="739" y="60"/>
                  </a:cubicBezTo>
                  <a:cubicBezTo>
                    <a:pt x="739" y="60"/>
                    <a:pt x="0" y="2279"/>
                    <a:pt x="2211" y="3603"/>
                  </a:cubicBezTo>
                  <a:cubicBezTo>
                    <a:pt x="3116" y="4144"/>
                    <a:pt x="3999" y="4304"/>
                    <a:pt x="4727" y="4304"/>
                  </a:cubicBezTo>
                  <a:cubicBezTo>
                    <a:pt x="5778" y="4304"/>
                    <a:pt x="6504" y="3971"/>
                    <a:pt x="6504" y="3971"/>
                  </a:cubicBezTo>
                  <a:cubicBezTo>
                    <a:pt x="6504" y="3971"/>
                    <a:pt x="6299" y="2338"/>
                    <a:pt x="4493" y="993"/>
                  </a:cubicBezTo>
                  <a:cubicBezTo>
                    <a:pt x="3371" y="159"/>
                    <a:pt x="2194" y="1"/>
                    <a:pt x="1464" y="1"/>
                  </a:cubicBezTo>
                  <a:close/>
                </a:path>
              </a:pathLst>
            </a:custGeom>
            <a:solidFill>
              <a:srgbClr val="79B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403906" y="709161"/>
              <a:ext cx="309155" cy="202386"/>
            </a:xfrm>
            <a:custGeom>
              <a:avLst/>
              <a:gdLst/>
              <a:ahLst/>
              <a:cxnLst/>
              <a:rect l="l" t="t" r="r" b="b"/>
              <a:pathLst>
                <a:path w="6486" h="4246" extrusionOk="0">
                  <a:moveTo>
                    <a:pt x="739" y="1"/>
                  </a:moveTo>
                  <a:cubicBezTo>
                    <a:pt x="739" y="1"/>
                    <a:pt x="0" y="2221"/>
                    <a:pt x="2210" y="3544"/>
                  </a:cubicBezTo>
                  <a:cubicBezTo>
                    <a:pt x="3115" y="4086"/>
                    <a:pt x="3999" y="4246"/>
                    <a:pt x="4727" y="4246"/>
                  </a:cubicBezTo>
                  <a:cubicBezTo>
                    <a:pt x="5681" y="4246"/>
                    <a:pt x="6367" y="3972"/>
                    <a:pt x="6485" y="3921"/>
                  </a:cubicBezTo>
                  <a:cubicBezTo>
                    <a:pt x="6398" y="3887"/>
                    <a:pt x="4776" y="4042"/>
                    <a:pt x="2668" y="2505"/>
                  </a:cubicBezTo>
                  <a:cubicBezTo>
                    <a:pt x="1133" y="1386"/>
                    <a:pt x="739" y="1"/>
                    <a:pt x="739" y="1"/>
                  </a:cubicBezTo>
                  <a:close/>
                </a:path>
              </a:pathLst>
            </a:custGeom>
            <a:solidFill>
              <a:srgbClr val="79B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544184" y="678417"/>
              <a:ext cx="175217" cy="132270"/>
            </a:xfrm>
            <a:custGeom>
              <a:avLst/>
              <a:gdLst/>
              <a:ahLst/>
              <a:cxnLst/>
              <a:rect l="l" t="t" r="r" b="b"/>
              <a:pathLst>
                <a:path w="3676" h="2775" extrusionOk="0">
                  <a:moveTo>
                    <a:pt x="1552" y="0"/>
                  </a:moveTo>
                  <a:cubicBezTo>
                    <a:pt x="591" y="0"/>
                    <a:pt x="1" y="1196"/>
                    <a:pt x="1" y="1196"/>
                  </a:cubicBezTo>
                  <a:cubicBezTo>
                    <a:pt x="1" y="1196"/>
                    <a:pt x="89" y="1964"/>
                    <a:pt x="855" y="2453"/>
                  </a:cubicBezTo>
                  <a:cubicBezTo>
                    <a:pt x="1249" y="2704"/>
                    <a:pt x="1578" y="2775"/>
                    <a:pt x="1824" y="2775"/>
                  </a:cubicBezTo>
                  <a:cubicBezTo>
                    <a:pt x="2134" y="2775"/>
                    <a:pt x="2310" y="2662"/>
                    <a:pt x="2310" y="2662"/>
                  </a:cubicBezTo>
                  <a:cubicBezTo>
                    <a:pt x="2310" y="2662"/>
                    <a:pt x="3675" y="1085"/>
                    <a:pt x="2288" y="229"/>
                  </a:cubicBezTo>
                  <a:cubicBezTo>
                    <a:pt x="2024" y="66"/>
                    <a:pt x="1778" y="0"/>
                    <a:pt x="1552" y="0"/>
                  </a:cubicBezTo>
                  <a:close/>
                </a:path>
              </a:pathLst>
            </a:custGeom>
            <a:solidFill>
              <a:srgbClr val="9F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461866" y="709542"/>
              <a:ext cx="29076" cy="25834"/>
            </a:xfrm>
            <a:custGeom>
              <a:avLst/>
              <a:gdLst/>
              <a:ahLst/>
              <a:cxnLst/>
              <a:rect l="l" t="t" r="r" b="b"/>
              <a:pathLst>
                <a:path w="610" h="542" extrusionOk="0">
                  <a:moveTo>
                    <a:pt x="306" y="0"/>
                  </a:moveTo>
                  <a:cubicBezTo>
                    <a:pt x="194" y="0"/>
                    <a:pt x="90" y="70"/>
                    <a:pt x="51" y="181"/>
                  </a:cubicBezTo>
                  <a:cubicBezTo>
                    <a:pt x="1" y="322"/>
                    <a:pt x="74" y="476"/>
                    <a:pt x="215" y="527"/>
                  </a:cubicBezTo>
                  <a:cubicBezTo>
                    <a:pt x="245" y="537"/>
                    <a:pt x="275" y="541"/>
                    <a:pt x="304" y="541"/>
                  </a:cubicBezTo>
                  <a:cubicBezTo>
                    <a:pt x="416" y="541"/>
                    <a:pt x="522" y="472"/>
                    <a:pt x="561" y="361"/>
                  </a:cubicBezTo>
                  <a:cubicBezTo>
                    <a:pt x="610" y="220"/>
                    <a:pt x="538" y="66"/>
                    <a:pt x="396" y="16"/>
                  </a:cubicBezTo>
                  <a:cubicBezTo>
                    <a:pt x="367" y="5"/>
                    <a:pt x="336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466108" y="713260"/>
              <a:ext cx="20639" cy="18303"/>
            </a:xfrm>
            <a:custGeom>
              <a:avLst/>
              <a:gdLst/>
              <a:ahLst/>
              <a:cxnLst/>
              <a:rect l="l" t="t" r="r" b="b"/>
              <a:pathLst>
                <a:path w="433" h="384" extrusionOk="0">
                  <a:moveTo>
                    <a:pt x="218" y="0"/>
                  </a:moveTo>
                  <a:cubicBezTo>
                    <a:pt x="138" y="0"/>
                    <a:pt x="64" y="50"/>
                    <a:pt x="36" y="128"/>
                  </a:cubicBezTo>
                  <a:cubicBezTo>
                    <a:pt x="1" y="228"/>
                    <a:pt x="53" y="338"/>
                    <a:pt x="152" y="372"/>
                  </a:cubicBezTo>
                  <a:cubicBezTo>
                    <a:pt x="174" y="380"/>
                    <a:pt x="196" y="383"/>
                    <a:pt x="217" y="383"/>
                  </a:cubicBezTo>
                  <a:cubicBezTo>
                    <a:pt x="296" y="383"/>
                    <a:pt x="369" y="334"/>
                    <a:pt x="397" y="256"/>
                  </a:cubicBezTo>
                  <a:cubicBezTo>
                    <a:pt x="433" y="156"/>
                    <a:pt x="381" y="47"/>
                    <a:pt x="281" y="11"/>
                  </a:cubicBezTo>
                  <a:cubicBezTo>
                    <a:pt x="260" y="4"/>
                    <a:pt x="239" y="0"/>
                    <a:pt x="218" y="0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482457" y="754252"/>
              <a:ext cx="29123" cy="25882"/>
            </a:xfrm>
            <a:custGeom>
              <a:avLst/>
              <a:gdLst/>
              <a:ahLst/>
              <a:cxnLst/>
              <a:rect l="l" t="t" r="r" b="b"/>
              <a:pathLst>
                <a:path w="611" h="543" extrusionOk="0">
                  <a:moveTo>
                    <a:pt x="304" y="1"/>
                  </a:moveTo>
                  <a:cubicBezTo>
                    <a:pt x="193" y="1"/>
                    <a:pt x="89" y="70"/>
                    <a:pt x="50" y="181"/>
                  </a:cubicBezTo>
                  <a:cubicBezTo>
                    <a:pt x="1" y="322"/>
                    <a:pt x="73" y="477"/>
                    <a:pt x="216" y="527"/>
                  </a:cubicBezTo>
                  <a:cubicBezTo>
                    <a:pt x="245" y="537"/>
                    <a:pt x="276" y="542"/>
                    <a:pt x="306" y="542"/>
                  </a:cubicBezTo>
                  <a:cubicBezTo>
                    <a:pt x="416" y="542"/>
                    <a:pt x="521" y="473"/>
                    <a:pt x="561" y="361"/>
                  </a:cubicBezTo>
                  <a:cubicBezTo>
                    <a:pt x="610" y="220"/>
                    <a:pt x="537" y="66"/>
                    <a:pt x="396" y="17"/>
                  </a:cubicBezTo>
                  <a:cubicBezTo>
                    <a:pt x="365" y="6"/>
                    <a:pt x="335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486652" y="758017"/>
              <a:ext cx="20687" cy="18351"/>
            </a:xfrm>
            <a:custGeom>
              <a:avLst/>
              <a:gdLst/>
              <a:ahLst/>
              <a:cxnLst/>
              <a:rect l="l" t="t" r="r" b="b"/>
              <a:pathLst>
                <a:path w="434" h="385" extrusionOk="0">
                  <a:moveTo>
                    <a:pt x="217" y="1"/>
                  </a:moveTo>
                  <a:cubicBezTo>
                    <a:pt x="139" y="1"/>
                    <a:pt x="64" y="50"/>
                    <a:pt x="36" y="128"/>
                  </a:cubicBezTo>
                  <a:cubicBezTo>
                    <a:pt x="1" y="228"/>
                    <a:pt x="53" y="338"/>
                    <a:pt x="153" y="373"/>
                  </a:cubicBezTo>
                  <a:cubicBezTo>
                    <a:pt x="174" y="381"/>
                    <a:pt x="196" y="384"/>
                    <a:pt x="217" y="384"/>
                  </a:cubicBezTo>
                  <a:cubicBezTo>
                    <a:pt x="296" y="384"/>
                    <a:pt x="370" y="335"/>
                    <a:pt x="398" y="256"/>
                  </a:cubicBezTo>
                  <a:cubicBezTo>
                    <a:pt x="433" y="157"/>
                    <a:pt x="381" y="47"/>
                    <a:pt x="281" y="12"/>
                  </a:cubicBezTo>
                  <a:cubicBezTo>
                    <a:pt x="260" y="4"/>
                    <a:pt x="239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530885" y="798866"/>
              <a:ext cx="29076" cy="25834"/>
            </a:xfrm>
            <a:custGeom>
              <a:avLst/>
              <a:gdLst/>
              <a:ahLst/>
              <a:cxnLst/>
              <a:rect l="l" t="t" r="r" b="b"/>
              <a:pathLst>
                <a:path w="610" h="542" extrusionOk="0">
                  <a:moveTo>
                    <a:pt x="305" y="0"/>
                  </a:moveTo>
                  <a:cubicBezTo>
                    <a:pt x="193" y="0"/>
                    <a:pt x="89" y="69"/>
                    <a:pt x="50" y="181"/>
                  </a:cubicBezTo>
                  <a:cubicBezTo>
                    <a:pt x="0" y="322"/>
                    <a:pt x="74" y="476"/>
                    <a:pt x="215" y="526"/>
                  </a:cubicBezTo>
                  <a:cubicBezTo>
                    <a:pt x="245" y="537"/>
                    <a:pt x="275" y="542"/>
                    <a:pt x="305" y="542"/>
                  </a:cubicBezTo>
                  <a:cubicBezTo>
                    <a:pt x="417" y="542"/>
                    <a:pt x="521" y="473"/>
                    <a:pt x="560" y="361"/>
                  </a:cubicBezTo>
                  <a:cubicBezTo>
                    <a:pt x="610" y="220"/>
                    <a:pt x="536" y="66"/>
                    <a:pt x="395" y="16"/>
                  </a:cubicBezTo>
                  <a:cubicBezTo>
                    <a:pt x="365" y="5"/>
                    <a:pt x="335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535080" y="802632"/>
              <a:ext cx="20639" cy="18303"/>
            </a:xfrm>
            <a:custGeom>
              <a:avLst/>
              <a:gdLst/>
              <a:ahLst/>
              <a:cxnLst/>
              <a:rect l="l" t="t" r="r" b="b"/>
              <a:pathLst>
                <a:path w="433" h="384" extrusionOk="0">
                  <a:moveTo>
                    <a:pt x="217" y="1"/>
                  </a:moveTo>
                  <a:cubicBezTo>
                    <a:pt x="138" y="1"/>
                    <a:pt x="64" y="50"/>
                    <a:pt x="36" y="128"/>
                  </a:cubicBezTo>
                  <a:cubicBezTo>
                    <a:pt x="0" y="228"/>
                    <a:pt x="53" y="338"/>
                    <a:pt x="152" y="372"/>
                  </a:cubicBezTo>
                  <a:cubicBezTo>
                    <a:pt x="173" y="380"/>
                    <a:pt x="195" y="383"/>
                    <a:pt x="216" y="383"/>
                  </a:cubicBezTo>
                  <a:cubicBezTo>
                    <a:pt x="295" y="383"/>
                    <a:pt x="370" y="334"/>
                    <a:pt x="397" y="256"/>
                  </a:cubicBezTo>
                  <a:cubicBezTo>
                    <a:pt x="433" y="156"/>
                    <a:pt x="380" y="46"/>
                    <a:pt x="281" y="12"/>
                  </a:cubicBezTo>
                  <a:cubicBezTo>
                    <a:pt x="260" y="4"/>
                    <a:pt x="238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590991" y="833995"/>
              <a:ext cx="29123" cy="25834"/>
            </a:xfrm>
            <a:custGeom>
              <a:avLst/>
              <a:gdLst/>
              <a:ahLst/>
              <a:cxnLst/>
              <a:rect l="l" t="t" r="r" b="b"/>
              <a:pathLst>
                <a:path w="611" h="542" extrusionOk="0">
                  <a:moveTo>
                    <a:pt x="305" y="0"/>
                  </a:moveTo>
                  <a:cubicBezTo>
                    <a:pt x="194" y="0"/>
                    <a:pt x="89" y="69"/>
                    <a:pt x="50" y="181"/>
                  </a:cubicBezTo>
                  <a:cubicBezTo>
                    <a:pt x="1" y="322"/>
                    <a:pt x="73" y="476"/>
                    <a:pt x="215" y="526"/>
                  </a:cubicBezTo>
                  <a:cubicBezTo>
                    <a:pt x="244" y="536"/>
                    <a:pt x="274" y="541"/>
                    <a:pt x="303" y="541"/>
                  </a:cubicBezTo>
                  <a:cubicBezTo>
                    <a:pt x="415" y="541"/>
                    <a:pt x="521" y="472"/>
                    <a:pt x="561" y="361"/>
                  </a:cubicBezTo>
                  <a:cubicBezTo>
                    <a:pt x="610" y="220"/>
                    <a:pt x="537" y="65"/>
                    <a:pt x="396" y="16"/>
                  </a:cubicBezTo>
                  <a:cubicBezTo>
                    <a:pt x="366" y="5"/>
                    <a:pt x="335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595185" y="837666"/>
              <a:ext cx="20687" cy="18351"/>
            </a:xfrm>
            <a:custGeom>
              <a:avLst/>
              <a:gdLst/>
              <a:ahLst/>
              <a:cxnLst/>
              <a:rect l="l" t="t" r="r" b="b"/>
              <a:pathLst>
                <a:path w="434" h="385" extrusionOk="0">
                  <a:moveTo>
                    <a:pt x="217" y="1"/>
                  </a:moveTo>
                  <a:cubicBezTo>
                    <a:pt x="138" y="1"/>
                    <a:pt x="64" y="50"/>
                    <a:pt x="36" y="128"/>
                  </a:cubicBezTo>
                  <a:cubicBezTo>
                    <a:pt x="1" y="227"/>
                    <a:pt x="53" y="337"/>
                    <a:pt x="153" y="373"/>
                  </a:cubicBezTo>
                  <a:cubicBezTo>
                    <a:pt x="174" y="381"/>
                    <a:pt x="196" y="384"/>
                    <a:pt x="217" y="384"/>
                  </a:cubicBezTo>
                  <a:cubicBezTo>
                    <a:pt x="296" y="384"/>
                    <a:pt x="370" y="335"/>
                    <a:pt x="398" y="257"/>
                  </a:cubicBezTo>
                  <a:cubicBezTo>
                    <a:pt x="433" y="157"/>
                    <a:pt x="381" y="47"/>
                    <a:pt x="281" y="12"/>
                  </a:cubicBezTo>
                  <a:cubicBezTo>
                    <a:pt x="260" y="4"/>
                    <a:pt x="239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658627" y="857971"/>
              <a:ext cx="29076" cy="25882"/>
            </a:xfrm>
            <a:custGeom>
              <a:avLst/>
              <a:gdLst/>
              <a:ahLst/>
              <a:cxnLst/>
              <a:rect l="l" t="t" r="r" b="b"/>
              <a:pathLst>
                <a:path w="610" h="543" extrusionOk="0">
                  <a:moveTo>
                    <a:pt x="305" y="1"/>
                  </a:moveTo>
                  <a:cubicBezTo>
                    <a:pt x="193" y="1"/>
                    <a:pt x="88" y="70"/>
                    <a:pt x="50" y="181"/>
                  </a:cubicBezTo>
                  <a:cubicBezTo>
                    <a:pt x="0" y="323"/>
                    <a:pt x="73" y="477"/>
                    <a:pt x="215" y="527"/>
                  </a:cubicBezTo>
                  <a:cubicBezTo>
                    <a:pt x="244" y="537"/>
                    <a:pt x="274" y="542"/>
                    <a:pt x="304" y="542"/>
                  </a:cubicBezTo>
                  <a:cubicBezTo>
                    <a:pt x="415" y="542"/>
                    <a:pt x="520" y="473"/>
                    <a:pt x="560" y="362"/>
                  </a:cubicBezTo>
                  <a:cubicBezTo>
                    <a:pt x="610" y="220"/>
                    <a:pt x="536" y="66"/>
                    <a:pt x="395" y="16"/>
                  </a:cubicBezTo>
                  <a:cubicBezTo>
                    <a:pt x="365" y="6"/>
                    <a:pt x="335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662870" y="861784"/>
              <a:ext cx="20591" cy="18256"/>
            </a:xfrm>
            <a:custGeom>
              <a:avLst/>
              <a:gdLst/>
              <a:ahLst/>
              <a:cxnLst/>
              <a:rect l="l" t="t" r="r" b="b"/>
              <a:pathLst>
                <a:path w="432" h="383" extrusionOk="0">
                  <a:moveTo>
                    <a:pt x="216" y="0"/>
                  </a:moveTo>
                  <a:cubicBezTo>
                    <a:pt x="137" y="0"/>
                    <a:pt x="63" y="49"/>
                    <a:pt x="35" y="128"/>
                  </a:cubicBezTo>
                  <a:cubicBezTo>
                    <a:pt x="0" y="227"/>
                    <a:pt x="53" y="337"/>
                    <a:pt x="152" y="372"/>
                  </a:cubicBezTo>
                  <a:cubicBezTo>
                    <a:pt x="173" y="379"/>
                    <a:pt x="195" y="383"/>
                    <a:pt x="216" y="383"/>
                  </a:cubicBezTo>
                  <a:cubicBezTo>
                    <a:pt x="294" y="383"/>
                    <a:pt x="367" y="334"/>
                    <a:pt x="396" y="255"/>
                  </a:cubicBezTo>
                  <a:cubicBezTo>
                    <a:pt x="432" y="156"/>
                    <a:pt x="379" y="46"/>
                    <a:pt x="280" y="11"/>
                  </a:cubicBezTo>
                  <a:cubicBezTo>
                    <a:pt x="259" y="4"/>
                    <a:pt x="237" y="0"/>
                    <a:pt x="216" y="0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24069" y="693670"/>
              <a:ext cx="193234" cy="219926"/>
            </a:xfrm>
            <a:custGeom>
              <a:avLst/>
              <a:gdLst/>
              <a:ahLst/>
              <a:cxnLst/>
              <a:rect l="l" t="t" r="r" b="b"/>
              <a:pathLst>
                <a:path w="4054" h="4614" extrusionOk="0">
                  <a:moveTo>
                    <a:pt x="2802" y="0"/>
                  </a:moveTo>
                  <a:cubicBezTo>
                    <a:pt x="2797" y="0"/>
                    <a:pt x="2794" y="7"/>
                    <a:pt x="2798" y="12"/>
                  </a:cubicBezTo>
                  <a:cubicBezTo>
                    <a:pt x="3171" y="311"/>
                    <a:pt x="3353" y="752"/>
                    <a:pt x="3223" y="1226"/>
                  </a:cubicBezTo>
                  <a:cubicBezTo>
                    <a:pt x="3117" y="1615"/>
                    <a:pt x="2856" y="1947"/>
                    <a:pt x="2669" y="2300"/>
                  </a:cubicBezTo>
                  <a:cubicBezTo>
                    <a:pt x="2667" y="2304"/>
                    <a:pt x="2667" y="2309"/>
                    <a:pt x="2666" y="2314"/>
                  </a:cubicBezTo>
                  <a:cubicBezTo>
                    <a:pt x="2661" y="2314"/>
                    <a:pt x="2656" y="2314"/>
                    <a:pt x="2651" y="2316"/>
                  </a:cubicBezTo>
                  <a:cubicBezTo>
                    <a:pt x="2511" y="2364"/>
                    <a:pt x="2370" y="2385"/>
                    <a:pt x="2230" y="2385"/>
                  </a:cubicBezTo>
                  <a:cubicBezTo>
                    <a:pt x="1641" y="2385"/>
                    <a:pt x="1073" y="2001"/>
                    <a:pt x="700" y="1565"/>
                  </a:cubicBezTo>
                  <a:cubicBezTo>
                    <a:pt x="700" y="1564"/>
                    <a:pt x="699" y="1564"/>
                    <a:pt x="698" y="1564"/>
                  </a:cubicBezTo>
                  <a:cubicBezTo>
                    <a:pt x="696" y="1564"/>
                    <a:pt x="694" y="1567"/>
                    <a:pt x="695" y="1568"/>
                  </a:cubicBezTo>
                  <a:cubicBezTo>
                    <a:pt x="1048" y="2085"/>
                    <a:pt x="1619" y="2487"/>
                    <a:pt x="2236" y="2487"/>
                  </a:cubicBezTo>
                  <a:cubicBezTo>
                    <a:pt x="2387" y="2487"/>
                    <a:pt x="2541" y="2463"/>
                    <a:pt x="2695" y="2411"/>
                  </a:cubicBezTo>
                  <a:cubicBezTo>
                    <a:pt x="2701" y="2409"/>
                    <a:pt x="2706" y="2406"/>
                    <a:pt x="2710" y="2403"/>
                  </a:cubicBezTo>
                  <a:cubicBezTo>
                    <a:pt x="2716" y="2405"/>
                    <a:pt x="2723" y="2406"/>
                    <a:pt x="2729" y="2406"/>
                  </a:cubicBezTo>
                  <a:cubicBezTo>
                    <a:pt x="2746" y="2406"/>
                    <a:pt x="2764" y="2397"/>
                    <a:pt x="2776" y="2376"/>
                  </a:cubicBezTo>
                  <a:cubicBezTo>
                    <a:pt x="2816" y="2304"/>
                    <a:pt x="2861" y="2232"/>
                    <a:pt x="2905" y="2159"/>
                  </a:cubicBezTo>
                  <a:cubicBezTo>
                    <a:pt x="3451" y="2748"/>
                    <a:pt x="3799" y="3410"/>
                    <a:pt x="3955" y="4205"/>
                  </a:cubicBezTo>
                  <a:cubicBezTo>
                    <a:pt x="3956" y="4212"/>
                    <a:pt x="3959" y="4217"/>
                    <a:pt x="3962" y="4221"/>
                  </a:cubicBezTo>
                  <a:cubicBezTo>
                    <a:pt x="3961" y="4221"/>
                    <a:pt x="3960" y="4222"/>
                    <a:pt x="3959" y="4222"/>
                  </a:cubicBezTo>
                  <a:cubicBezTo>
                    <a:pt x="3956" y="4221"/>
                    <a:pt x="3952" y="4220"/>
                    <a:pt x="3950" y="4220"/>
                  </a:cubicBezTo>
                  <a:cubicBezTo>
                    <a:pt x="2512" y="4112"/>
                    <a:pt x="1139" y="3596"/>
                    <a:pt x="8" y="2699"/>
                  </a:cubicBezTo>
                  <a:cubicBezTo>
                    <a:pt x="8" y="2699"/>
                    <a:pt x="7" y="2698"/>
                    <a:pt x="6" y="2698"/>
                  </a:cubicBezTo>
                  <a:cubicBezTo>
                    <a:pt x="3" y="2698"/>
                    <a:pt x="1" y="2703"/>
                    <a:pt x="4" y="2706"/>
                  </a:cubicBezTo>
                  <a:cubicBezTo>
                    <a:pt x="1072" y="3623"/>
                    <a:pt x="2359" y="4175"/>
                    <a:pt x="3757" y="4285"/>
                  </a:cubicBezTo>
                  <a:cubicBezTo>
                    <a:pt x="3138" y="4468"/>
                    <a:pt x="2528" y="4570"/>
                    <a:pt x="1874" y="4585"/>
                  </a:cubicBezTo>
                  <a:cubicBezTo>
                    <a:pt x="1868" y="4585"/>
                    <a:pt x="1866" y="4594"/>
                    <a:pt x="1873" y="4596"/>
                  </a:cubicBezTo>
                  <a:cubicBezTo>
                    <a:pt x="2009" y="4608"/>
                    <a:pt x="2147" y="4614"/>
                    <a:pt x="2285" y="4614"/>
                  </a:cubicBezTo>
                  <a:cubicBezTo>
                    <a:pt x="2876" y="4614"/>
                    <a:pt x="3471" y="4505"/>
                    <a:pt x="4018" y="4289"/>
                  </a:cubicBezTo>
                  <a:cubicBezTo>
                    <a:pt x="4053" y="4275"/>
                    <a:pt x="4046" y="4240"/>
                    <a:pt x="4024" y="4222"/>
                  </a:cubicBezTo>
                  <a:cubicBezTo>
                    <a:pt x="4030" y="4215"/>
                    <a:pt x="4036" y="4204"/>
                    <a:pt x="4033" y="4191"/>
                  </a:cubicBezTo>
                  <a:cubicBezTo>
                    <a:pt x="3903" y="3411"/>
                    <a:pt x="3510" y="2664"/>
                    <a:pt x="2933" y="2120"/>
                  </a:cubicBezTo>
                  <a:cubicBezTo>
                    <a:pt x="3172" y="1728"/>
                    <a:pt x="3433" y="1304"/>
                    <a:pt x="3383" y="843"/>
                  </a:cubicBezTo>
                  <a:cubicBezTo>
                    <a:pt x="3344" y="476"/>
                    <a:pt x="3124" y="178"/>
                    <a:pt x="2806" y="1"/>
                  </a:cubicBezTo>
                  <a:cubicBezTo>
                    <a:pt x="2804" y="0"/>
                    <a:pt x="2803" y="0"/>
                    <a:pt x="2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Google Shape;764;p11"/>
          <p:cNvGrpSpPr/>
          <p:nvPr/>
        </p:nvGrpSpPr>
        <p:grpSpPr>
          <a:xfrm>
            <a:off x="-239435" y="3234929"/>
            <a:ext cx="1183509" cy="1198297"/>
            <a:chOff x="3063709" y="-107293"/>
            <a:chExt cx="201909" cy="204435"/>
          </a:xfrm>
        </p:grpSpPr>
        <p:sp>
          <p:nvSpPr>
            <p:cNvPr id="765" name="Google Shape;765;p11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7" name="Google Shape;777;p11"/>
          <p:cNvGrpSpPr/>
          <p:nvPr/>
        </p:nvGrpSpPr>
        <p:grpSpPr>
          <a:xfrm>
            <a:off x="7438006" y="3664031"/>
            <a:ext cx="949554" cy="1144042"/>
            <a:chOff x="5234039" y="-267543"/>
            <a:chExt cx="313064" cy="377173"/>
          </a:xfrm>
        </p:grpSpPr>
        <p:sp>
          <p:nvSpPr>
            <p:cNvPr id="778" name="Google Shape;778;p11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1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1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11"/>
          <p:cNvGrpSpPr/>
          <p:nvPr/>
        </p:nvGrpSpPr>
        <p:grpSpPr>
          <a:xfrm>
            <a:off x="719831" y="-1280327"/>
            <a:ext cx="7704201" cy="7704201"/>
            <a:chOff x="530505" y="2179769"/>
            <a:chExt cx="2442212" cy="2442212"/>
          </a:xfrm>
        </p:grpSpPr>
        <p:sp>
          <p:nvSpPr>
            <p:cNvPr id="798" name="Google Shape;798;p11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p11"/>
          <p:cNvGrpSpPr/>
          <p:nvPr/>
        </p:nvGrpSpPr>
        <p:grpSpPr>
          <a:xfrm>
            <a:off x="7060965" y="1489085"/>
            <a:ext cx="949569" cy="1198300"/>
            <a:chOff x="4198851" y="-806491"/>
            <a:chExt cx="163968" cy="206914"/>
          </a:xfrm>
        </p:grpSpPr>
        <p:sp>
          <p:nvSpPr>
            <p:cNvPr id="803" name="Google Shape;803;p11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1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1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1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1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3" name="Google Shape;813;p11"/>
          <p:cNvSpPr txBox="1">
            <a:spLocks noGrp="1"/>
          </p:cNvSpPr>
          <p:nvPr>
            <p:ph type="title" hasCustomPrompt="1"/>
          </p:nvPr>
        </p:nvSpPr>
        <p:spPr>
          <a:xfrm rot="405">
            <a:off x="2023975" y="1517300"/>
            <a:ext cx="5096100" cy="15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14" name="Google Shape;814;p11"/>
          <p:cNvSpPr txBox="1">
            <a:spLocks noGrp="1"/>
          </p:cNvSpPr>
          <p:nvPr>
            <p:ph type="subTitle" idx="1"/>
          </p:nvPr>
        </p:nvSpPr>
        <p:spPr>
          <a:xfrm>
            <a:off x="2458275" y="3107388"/>
            <a:ext cx="42273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1"/>
          <p:cNvSpPr/>
          <p:nvPr/>
        </p:nvSpPr>
        <p:spPr>
          <a:xfrm>
            <a:off x="8672954" y="3818073"/>
            <a:ext cx="238574" cy="237802"/>
          </a:xfrm>
          <a:custGeom>
            <a:avLst/>
            <a:gdLst/>
            <a:ahLst/>
            <a:cxnLst/>
            <a:rect l="l" t="t" r="r" b="b"/>
            <a:pathLst>
              <a:path w="2180" h="2173" extrusionOk="0">
                <a:moveTo>
                  <a:pt x="768" y="1"/>
                </a:moveTo>
                <a:cubicBezTo>
                  <a:pt x="761" y="1"/>
                  <a:pt x="755" y="2"/>
                  <a:pt x="750" y="4"/>
                </a:cubicBezTo>
                <a:cubicBezTo>
                  <a:pt x="620" y="58"/>
                  <a:pt x="696" y="819"/>
                  <a:pt x="696" y="819"/>
                </a:cubicBezTo>
                <a:cubicBezTo>
                  <a:pt x="696" y="819"/>
                  <a:pt x="0" y="971"/>
                  <a:pt x="68" y="1179"/>
                </a:cubicBezTo>
                <a:cubicBezTo>
                  <a:pt x="116" y="1324"/>
                  <a:pt x="442" y="1346"/>
                  <a:pt x="635" y="1346"/>
                </a:cubicBezTo>
                <a:cubicBezTo>
                  <a:pt x="719" y="1346"/>
                  <a:pt x="777" y="1342"/>
                  <a:pt x="777" y="1342"/>
                </a:cubicBezTo>
                <a:lnTo>
                  <a:pt x="777" y="1342"/>
                </a:lnTo>
                <a:cubicBezTo>
                  <a:pt x="777" y="1342"/>
                  <a:pt x="726" y="2122"/>
                  <a:pt x="897" y="2170"/>
                </a:cubicBezTo>
                <a:cubicBezTo>
                  <a:pt x="903" y="2172"/>
                  <a:pt x="908" y="2172"/>
                  <a:pt x="914" y="2172"/>
                </a:cubicBezTo>
                <a:cubicBezTo>
                  <a:pt x="1086" y="2172"/>
                  <a:pt x="1340" y="1482"/>
                  <a:pt x="1340" y="1482"/>
                </a:cubicBezTo>
                <a:cubicBezTo>
                  <a:pt x="1340" y="1482"/>
                  <a:pt x="1752" y="1809"/>
                  <a:pt x="1961" y="1809"/>
                </a:cubicBezTo>
                <a:cubicBezTo>
                  <a:pt x="2005" y="1809"/>
                  <a:pt x="2040" y="1794"/>
                  <a:pt x="2060" y="1760"/>
                </a:cubicBezTo>
                <a:cubicBezTo>
                  <a:pt x="2180" y="1560"/>
                  <a:pt x="1703" y="1096"/>
                  <a:pt x="1703" y="1096"/>
                </a:cubicBezTo>
                <a:cubicBezTo>
                  <a:pt x="1703" y="1096"/>
                  <a:pt x="2120" y="672"/>
                  <a:pt x="2064" y="493"/>
                </a:cubicBezTo>
                <a:cubicBezTo>
                  <a:pt x="2049" y="446"/>
                  <a:pt x="1991" y="429"/>
                  <a:pt x="1912" y="429"/>
                </a:cubicBezTo>
                <a:cubicBezTo>
                  <a:pt x="1689" y="429"/>
                  <a:pt x="1304" y="570"/>
                  <a:pt x="1304" y="570"/>
                </a:cubicBezTo>
                <a:cubicBezTo>
                  <a:pt x="1304" y="570"/>
                  <a:pt x="915" y="1"/>
                  <a:pt x="7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11"/>
          <p:cNvSpPr/>
          <p:nvPr/>
        </p:nvSpPr>
        <p:spPr>
          <a:xfrm>
            <a:off x="541214" y="713547"/>
            <a:ext cx="172798" cy="172402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11"/>
          <p:cNvSpPr/>
          <p:nvPr/>
        </p:nvSpPr>
        <p:spPr>
          <a:xfrm>
            <a:off x="3219175" y="49242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11"/>
          <p:cNvSpPr/>
          <p:nvPr/>
        </p:nvSpPr>
        <p:spPr>
          <a:xfrm>
            <a:off x="886738" y="326137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11"/>
          <p:cNvSpPr/>
          <p:nvPr/>
        </p:nvSpPr>
        <p:spPr>
          <a:xfrm>
            <a:off x="8395328" y="402874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11"/>
          <p:cNvSpPr/>
          <p:nvPr/>
        </p:nvSpPr>
        <p:spPr>
          <a:xfrm>
            <a:off x="7470836" y="47508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11"/>
          <p:cNvSpPr/>
          <p:nvPr/>
        </p:nvSpPr>
        <p:spPr>
          <a:xfrm>
            <a:off x="263259" y="375567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1"/>
          <p:cNvSpPr/>
          <p:nvPr/>
        </p:nvSpPr>
        <p:spPr>
          <a:xfrm>
            <a:off x="8424023" y="11194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11"/>
          <p:cNvSpPr/>
          <p:nvPr/>
        </p:nvSpPr>
        <p:spPr>
          <a:xfrm>
            <a:off x="7144350" y="45674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11"/>
          <p:cNvSpPr/>
          <p:nvPr/>
        </p:nvSpPr>
        <p:spPr>
          <a:xfrm>
            <a:off x="287420" y="21714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11"/>
          <p:cNvSpPr/>
          <p:nvPr/>
        </p:nvSpPr>
        <p:spPr>
          <a:xfrm>
            <a:off x="2035516" y="38798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13"/>
          <p:cNvGrpSpPr/>
          <p:nvPr/>
        </p:nvGrpSpPr>
        <p:grpSpPr>
          <a:xfrm>
            <a:off x="173278" y="-200895"/>
            <a:ext cx="1093437" cy="2130973"/>
            <a:chOff x="1099958" y="4292329"/>
            <a:chExt cx="269021" cy="524315"/>
          </a:xfrm>
        </p:grpSpPr>
        <p:sp>
          <p:nvSpPr>
            <p:cNvPr id="829" name="Google Shape;829;p13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3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3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3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3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3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3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3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3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3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3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3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3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3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3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3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3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13"/>
          <p:cNvGrpSpPr/>
          <p:nvPr/>
        </p:nvGrpSpPr>
        <p:grpSpPr>
          <a:xfrm rot="4255318" flipH="1">
            <a:off x="6043398" y="-334441"/>
            <a:ext cx="1287221" cy="1961280"/>
            <a:chOff x="2251545" y="3095652"/>
            <a:chExt cx="344809" cy="525316"/>
          </a:xfrm>
        </p:grpSpPr>
        <p:sp>
          <p:nvSpPr>
            <p:cNvPr id="852" name="Google Shape;852;p13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4" name="Google Shape;864;p13"/>
          <p:cNvGrpSpPr/>
          <p:nvPr/>
        </p:nvGrpSpPr>
        <p:grpSpPr>
          <a:xfrm rot="-5976326">
            <a:off x="1273201" y="3490420"/>
            <a:ext cx="1495818" cy="2834400"/>
            <a:chOff x="177688" y="2854372"/>
            <a:chExt cx="568167" cy="1076609"/>
          </a:xfrm>
        </p:grpSpPr>
        <p:sp>
          <p:nvSpPr>
            <p:cNvPr id="865" name="Google Shape;865;p13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3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3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3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3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3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3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3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13"/>
          <p:cNvGrpSpPr/>
          <p:nvPr/>
        </p:nvGrpSpPr>
        <p:grpSpPr>
          <a:xfrm rot="-1114393" flipH="1">
            <a:off x="516448" y="4048145"/>
            <a:ext cx="1483402" cy="1307118"/>
            <a:chOff x="2006404" y="4069782"/>
            <a:chExt cx="447431" cy="394237"/>
          </a:xfrm>
        </p:grpSpPr>
        <p:sp>
          <p:nvSpPr>
            <p:cNvPr id="894" name="Google Shape;894;p13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3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3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13"/>
          <p:cNvGrpSpPr/>
          <p:nvPr/>
        </p:nvGrpSpPr>
        <p:grpSpPr>
          <a:xfrm rot="-666174">
            <a:off x="5932496" y="4174083"/>
            <a:ext cx="386701" cy="478876"/>
            <a:chOff x="454479" y="2550746"/>
            <a:chExt cx="94996" cy="117637"/>
          </a:xfrm>
        </p:grpSpPr>
        <p:sp>
          <p:nvSpPr>
            <p:cNvPr id="907" name="Google Shape;907;p13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3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3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3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3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3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3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3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" name="Google Shape;915;p13"/>
          <p:cNvGrpSpPr/>
          <p:nvPr/>
        </p:nvGrpSpPr>
        <p:grpSpPr>
          <a:xfrm rot="-666205">
            <a:off x="6025494" y="4297489"/>
            <a:ext cx="654779" cy="594300"/>
            <a:chOff x="2345588" y="3008044"/>
            <a:chExt cx="250194" cy="227076"/>
          </a:xfrm>
        </p:grpSpPr>
        <p:sp>
          <p:nvSpPr>
            <p:cNvPr id="916" name="Google Shape;916;p13"/>
            <p:cNvSpPr/>
            <p:nvPr/>
          </p:nvSpPr>
          <p:spPr>
            <a:xfrm>
              <a:off x="2345588" y="3008044"/>
              <a:ext cx="250194" cy="227076"/>
            </a:xfrm>
            <a:custGeom>
              <a:avLst/>
              <a:gdLst/>
              <a:ahLst/>
              <a:cxnLst/>
              <a:rect l="l" t="t" r="r" b="b"/>
              <a:pathLst>
                <a:path w="5249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3"/>
            <p:cNvSpPr/>
            <p:nvPr/>
          </p:nvSpPr>
          <p:spPr>
            <a:xfrm>
              <a:off x="2444445" y="3089551"/>
              <a:ext cx="129458" cy="139658"/>
            </a:xfrm>
            <a:custGeom>
              <a:avLst/>
              <a:gdLst/>
              <a:ahLst/>
              <a:cxnLst/>
              <a:rect l="l" t="t" r="r" b="b"/>
              <a:pathLst>
                <a:path w="2716" h="2930" extrusionOk="0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3"/>
            <p:cNvSpPr/>
            <p:nvPr/>
          </p:nvSpPr>
          <p:spPr>
            <a:xfrm>
              <a:off x="2494017" y="3154280"/>
              <a:ext cx="90516" cy="67970"/>
            </a:xfrm>
            <a:custGeom>
              <a:avLst/>
              <a:gdLst/>
              <a:ahLst/>
              <a:cxnLst/>
              <a:rect l="l" t="t" r="r" b="b"/>
              <a:pathLst>
                <a:path w="1899" h="1426" extrusionOk="0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3"/>
            <p:cNvSpPr/>
            <p:nvPr/>
          </p:nvSpPr>
          <p:spPr>
            <a:xfrm>
              <a:off x="2453644" y="3145652"/>
              <a:ext cx="84653" cy="84653"/>
            </a:xfrm>
            <a:custGeom>
              <a:avLst/>
              <a:gdLst/>
              <a:ahLst/>
              <a:cxnLst/>
              <a:rect l="l" t="t" r="r" b="b"/>
              <a:pathLst>
                <a:path w="1776" h="1776" extrusionOk="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3"/>
            <p:cNvSpPr/>
            <p:nvPr/>
          </p:nvSpPr>
          <p:spPr>
            <a:xfrm>
              <a:off x="2505266" y="3201182"/>
              <a:ext cx="47713" cy="20830"/>
            </a:xfrm>
            <a:custGeom>
              <a:avLst/>
              <a:gdLst/>
              <a:ahLst/>
              <a:cxnLst/>
              <a:rect l="l" t="t" r="r" b="b"/>
              <a:pathLst>
                <a:path w="1001" h="437" extrusionOk="0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3"/>
            <p:cNvSpPr/>
            <p:nvPr/>
          </p:nvSpPr>
          <p:spPr>
            <a:xfrm>
              <a:off x="2499593" y="3154042"/>
              <a:ext cx="40658" cy="20115"/>
            </a:xfrm>
            <a:custGeom>
              <a:avLst/>
              <a:gdLst/>
              <a:ahLst/>
              <a:cxnLst/>
              <a:rect l="l" t="t" r="r" b="b"/>
              <a:pathLst>
                <a:path w="853" h="422" extrusionOk="0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3"/>
            <p:cNvSpPr/>
            <p:nvPr/>
          </p:nvSpPr>
          <p:spPr>
            <a:xfrm>
              <a:off x="2445065" y="3089169"/>
              <a:ext cx="67541" cy="38084"/>
            </a:xfrm>
            <a:custGeom>
              <a:avLst/>
              <a:gdLst/>
              <a:ahLst/>
              <a:cxnLst/>
              <a:rect l="l" t="t" r="r" b="b"/>
              <a:pathLst>
                <a:path w="1417" h="799" extrusionOk="0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3"/>
            <p:cNvSpPr/>
            <p:nvPr/>
          </p:nvSpPr>
          <p:spPr>
            <a:xfrm>
              <a:off x="2414035" y="3028492"/>
              <a:ext cx="71974" cy="53766"/>
            </a:xfrm>
            <a:custGeom>
              <a:avLst/>
              <a:gdLst/>
              <a:ahLst/>
              <a:cxnLst/>
              <a:rect l="l" t="t" r="r" b="b"/>
              <a:pathLst>
                <a:path w="1510" h="1128" extrusionOk="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3"/>
          <p:cNvSpPr/>
          <p:nvPr/>
        </p:nvSpPr>
        <p:spPr>
          <a:xfrm>
            <a:off x="2265274" y="4737839"/>
            <a:ext cx="239705" cy="239156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5" name="Google Shape;925;p13"/>
          <p:cNvGrpSpPr/>
          <p:nvPr/>
        </p:nvGrpSpPr>
        <p:grpSpPr>
          <a:xfrm>
            <a:off x="173266" y="3887138"/>
            <a:ext cx="483637" cy="522909"/>
            <a:chOff x="3127056" y="-728177"/>
            <a:chExt cx="193711" cy="209440"/>
          </a:xfrm>
        </p:grpSpPr>
        <p:sp>
          <p:nvSpPr>
            <p:cNvPr id="926" name="Google Shape;926;p13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3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3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3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0" name="Google Shape;930;p13"/>
          <p:cNvGrpSpPr/>
          <p:nvPr/>
        </p:nvGrpSpPr>
        <p:grpSpPr>
          <a:xfrm rot="-1151950">
            <a:off x="7752862" y="3887360"/>
            <a:ext cx="994467" cy="1214321"/>
            <a:chOff x="5253963" y="-691571"/>
            <a:chExt cx="332892" cy="406487"/>
          </a:xfrm>
        </p:grpSpPr>
        <p:sp>
          <p:nvSpPr>
            <p:cNvPr id="931" name="Google Shape;931;p13"/>
            <p:cNvSpPr/>
            <p:nvPr/>
          </p:nvSpPr>
          <p:spPr>
            <a:xfrm>
              <a:off x="5262543" y="-534038"/>
              <a:ext cx="88466" cy="108581"/>
            </a:xfrm>
            <a:custGeom>
              <a:avLst/>
              <a:gdLst/>
              <a:ahLst/>
              <a:cxnLst/>
              <a:rect l="l" t="t" r="r" b="b"/>
              <a:pathLst>
                <a:path w="1856" h="2278" extrusionOk="0">
                  <a:moveTo>
                    <a:pt x="1811" y="62"/>
                  </a:moveTo>
                  <a:lnTo>
                    <a:pt x="1811" y="1277"/>
                  </a:lnTo>
                  <a:lnTo>
                    <a:pt x="794" y="2205"/>
                  </a:lnTo>
                  <a:lnTo>
                    <a:pt x="62" y="604"/>
                  </a:lnTo>
                  <a:lnTo>
                    <a:pt x="1811" y="62"/>
                  </a:lnTo>
                  <a:close/>
                  <a:moveTo>
                    <a:pt x="1855" y="0"/>
                  </a:moveTo>
                  <a:lnTo>
                    <a:pt x="0" y="577"/>
                  </a:lnTo>
                  <a:lnTo>
                    <a:pt x="778" y="2277"/>
                  </a:lnTo>
                  <a:lnTo>
                    <a:pt x="1855" y="1295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3"/>
            <p:cNvSpPr/>
            <p:nvPr/>
          </p:nvSpPr>
          <p:spPr>
            <a:xfrm>
              <a:off x="5349198" y="-680941"/>
              <a:ext cx="228840" cy="386801"/>
            </a:xfrm>
            <a:custGeom>
              <a:avLst/>
              <a:gdLst/>
              <a:ahLst/>
              <a:cxnLst/>
              <a:rect l="l" t="t" r="r" b="b"/>
              <a:pathLst>
                <a:path w="4801" h="8115" extrusionOk="0">
                  <a:moveTo>
                    <a:pt x="3427" y="0"/>
                  </a:moveTo>
                  <a:lnTo>
                    <a:pt x="2040" y="1192"/>
                  </a:lnTo>
                  <a:lnTo>
                    <a:pt x="1" y="3097"/>
                  </a:lnTo>
                  <a:lnTo>
                    <a:pt x="30" y="3129"/>
                  </a:lnTo>
                  <a:lnTo>
                    <a:pt x="2069" y="1224"/>
                  </a:lnTo>
                  <a:lnTo>
                    <a:pt x="3417" y="67"/>
                  </a:lnTo>
                  <a:lnTo>
                    <a:pt x="4739" y="2183"/>
                  </a:lnTo>
                  <a:lnTo>
                    <a:pt x="3105" y="3100"/>
                  </a:lnTo>
                  <a:lnTo>
                    <a:pt x="3188" y="5323"/>
                  </a:lnTo>
                  <a:lnTo>
                    <a:pt x="3105" y="6815"/>
                  </a:lnTo>
                  <a:lnTo>
                    <a:pt x="3105" y="6827"/>
                  </a:lnTo>
                  <a:lnTo>
                    <a:pt x="4757" y="8114"/>
                  </a:lnTo>
                  <a:lnTo>
                    <a:pt x="4783" y="8081"/>
                  </a:lnTo>
                  <a:lnTo>
                    <a:pt x="3149" y="6808"/>
                  </a:lnTo>
                  <a:lnTo>
                    <a:pt x="3232" y="5323"/>
                  </a:lnTo>
                  <a:lnTo>
                    <a:pt x="3149" y="3125"/>
                  </a:lnTo>
                  <a:lnTo>
                    <a:pt x="4801" y="2199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5253963" y="-515973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0" y="95"/>
                    <a:pt x="0" y="213"/>
                  </a:cubicBezTo>
                  <a:cubicBezTo>
                    <a:pt x="0" y="330"/>
                    <a:pt x="95" y="424"/>
                    <a:pt x="212" y="424"/>
                  </a:cubicBezTo>
                  <a:cubicBezTo>
                    <a:pt x="329" y="424"/>
                    <a:pt x="424" y="330"/>
                    <a:pt x="424" y="213"/>
                  </a:cubicBezTo>
                  <a:cubicBezTo>
                    <a:pt x="424" y="95"/>
                    <a:pt x="32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3"/>
            <p:cNvSpPr/>
            <p:nvPr/>
          </p:nvSpPr>
          <p:spPr>
            <a:xfrm>
              <a:off x="5437092" y="-633562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1"/>
                  </a:moveTo>
                  <a:cubicBezTo>
                    <a:pt x="94" y="1"/>
                    <a:pt x="0" y="96"/>
                    <a:pt x="0" y="213"/>
                  </a:cubicBezTo>
                  <a:cubicBezTo>
                    <a:pt x="0" y="330"/>
                    <a:pt x="94" y="425"/>
                    <a:pt x="212" y="425"/>
                  </a:cubicBezTo>
                  <a:cubicBezTo>
                    <a:pt x="329" y="425"/>
                    <a:pt x="424" y="330"/>
                    <a:pt x="424" y="213"/>
                  </a:cubicBezTo>
                  <a:cubicBezTo>
                    <a:pt x="424" y="96"/>
                    <a:pt x="329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3"/>
            <p:cNvSpPr/>
            <p:nvPr/>
          </p:nvSpPr>
          <p:spPr>
            <a:xfrm>
              <a:off x="5566360" y="-586898"/>
              <a:ext cx="20448" cy="20258"/>
            </a:xfrm>
            <a:custGeom>
              <a:avLst/>
              <a:gdLst/>
              <a:ahLst/>
              <a:cxnLst/>
              <a:rect l="l" t="t" r="r" b="b"/>
              <a:pathLst>
                <a:path w="429" h="425" extrusionOk="0">
                  <a:moveTo>
                    <a:pt x="216" y="1"/>
                  </a:moveTo>
                  <a:cubicBezTo>
                    <a:pt x="100" y="1"/>
                    <a:pt x="5" y="93"/>
                    <a:pt x="3" y="210"/>
                  </a:cubicBezTo>
                  <a:cubicBezTo>
                    <a:pt x="1" y="326"/>
                    <a:pt x="94" y="424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2"/>
                    <a:pt x="427" y="216"/>
                  </a:cubicBezTo>
                  <a:cubicBezTo>
                    <a:pt x="429" y="99"/>
                    <a:pt x="336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5492050" y="-437278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6" y="0"/>
                    <a:pt x="1" y="94"/>
                    <a:pt x="1" y="212"/>
                  </a:cubicBezTo>
                  <a:cubicBezTo>
                    <a:pt x="1" y="329"/>
                    <a:pt x="96" y="424"/>
                    <a:pt x="213" y="424"/>
                  </a:cubicBezTo>
                  <a:cubicBezTo>
                    <a:pt x="331" y="424"/>
                    <a:pt x="425" y="329"/>
                    <a:pt x="425" y="212"/>
                  </a:cubicBezTo>
                  <a:cubicBezTo>
                    <a:pt x="425" y="94"/>
                    <a:pt x="331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5566407" y="-305389"/>
              <a:ext cx="20448" cy="20305"/>
            </a:xfrm>
            <a:custGeom>
              <a:avLst/>
              <a:gdLst/>
              <a:ahLst/>
              <a:cxnLst/>
              <a:rect l="l" t="t" r="r" b="b"/>
              <a:pathLst>
                <a:path w="429" h="426" extrusionOk="0">
                  <a:moveTo>
                    <a:pt x="216" y="1"/>
                  </a:moveTo>
                  <a:cubicBezTo>
                    <a:pt x="100" y="1"/>
                    <a:pt x="5" y="94"/>
                    <a:pt x="3" y="210"/>
                  </a:cubicBezTo>
                  <a:cubicBezTo>
                    <a:pt x="1" y="327"/>
                    <a:pt x="94" y="423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3"/>
                    <a:pt x="427" y="217"/>
                  </a:cubicBezTo>
                  <a:cubicBezTo>
                    <a:pt x="429" y="99"/>
                    <a:pt x="335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5287948" y="-439232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2" y="0"/>
                  </a:moveTo>
                  <a:cubicBezTo>
                    <a:pt x="113" y="0"/>
                    <a:pt x="0" y="112"/>
                    <a:pt x="0" y="253"/>
                  </a:cubicBezTo>
                  <a:cubicBezTo>
                    <a:pt x="0" y="393"/>
                    <a:pt x="113" y="505"/>
                    <a:pt x="252" y="505"/>
                  </a:cubicBezTo>
                  <a:cubicBezTo>
                    <a:pt x="393" y="505"/>
                    <a:pt x="506" y="392"/>
                    <a:pt x="506" y="253"/>
                  </a:cubicBezTo>
                  <a:cubicBezTo>
                    <a:pt x="506" y="114"/>
                    <a:pt x="393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5343764" y="-478842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28" y="0"/>
                  </a:moveTo>
                  <a:cubicBezTo>
                    <a:pt x="58" y="0"/>
                    <a:pt x="1" y="58"/>
                    <a:pt x="1" y="129"/>
                  </a:cubicBezTo>
                  <a:cubicBezTo>
                    <a:pt x="1" y="199"/>
                    <a:pt x="58" y="257"/>
                    <a:pt x="128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3"/>
            <p:cNvSpPr/>
            <p:nvPr/>
          </p:nvSpPr>
          <p:spPr>
            <a:xfrm>
              <a:off x="5506206" y="-691571"/>
              <a:ext cx="12250" cy="12298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8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8" y="258"/>
                  </a:cubicBezTo>
                  <a:cubicBezTo>
                    <a:pt x="199" y="258"/>
                    <a:pt x="257" y="200"/>
                    <a:pt x="257" y="129"/>
                  </a:cubicBezTo>
                  <a:cubicBezTo>
                    <a:pt x="257" y="58"/>
                    <a:pt x="199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5492050" y="-538757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30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30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5492050" y="-362158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28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28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3" name="Google Shape;943;p13"/>
          <p:cNvSpPr txBox="1">
            <a:spLocks noGrp="1"/>
          </p:cNvSpPr>
          <p:nvPr>
            <p:ph type="title"/>
          </p:nvPr>
        </p:nvSpPr>
        <p:spPr>
          <a:xfrm>
            <a:off x="793844" y="1621537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4" name="Google Shape;944;p13"/>
          <p:cNvSpPr txBox="1">
            <a:spLocks noGrp="1"/>
          </p:cNvSpPr>
          <p:nvPr>
            <p:ph type="subTitle" idx="1"/>
          </p:nvPr>
        </p:nvSpPr>
        <p:spPr>
          <a:xfrm>
            <a:off x="793828" y="2073663"/>
            <a:ext cx="25875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3"/>
          <p:cNvSpPr txBox="1">
            <a:spLocks noGrp="1"/>
          </p:cNvSpPr>
          <p:nvPr>
            <p:ph type="title" idx="2" hasCustomPrompt="1"/>
          </p:nvPr>
        </p:nvSpPr>
        <p:spPr>
          <a:xfrm rot="2715">
            <a:off x="4790262" y="3081840"/>
            <a:ext cx="7596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6" name="Google Shape;946;p13"/>
          <p:cNvSpPr txBox="1">
            <a:spLocks noGrp="1"/>
          </p:cNvSpPr>
          <p:nvPr>
            <p:ph type="title" idx="3" hasCustomPrompt="1"/>
          </p:nvPr>
        </p:nvSpPr>
        <p:spPr>
          <a:xfrm>
            <a:off x="3589281" y="3081982"/>
            <a:ext cx="759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7" name="Google Shape;947;p13"/>
          <p:cNvSpPr txBox="1">
            <a:spLocks noGrp="1"/>
          </p:cNvSpPr>
          <p:nvPr>
            <p:ph type="title" idx="4"/>
          </p:nvPr>
        </p:nvSpPr>
        <p:spPr>
          <a:xfrm>
            <a:off x="793844" y="2875706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13"/>
          <p:cNvSpPr txBox="1">
            <a:spLocks noGrp="1"/>
          </p:cNvSpPr>
          <p:nvPr>
            <p:ph type="subTitle" idx="5"/>
          </p:nvPr>
        </p:nvSpPr>
        <p:spPr>
          <a:xfrm>
            <a:off x="793828" y="3319188"/>
            <a:ext cx="25875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13"/>
          <p:cNvSpPr txBox="1">
            <a:spLocks noGrp="1"/>
          </p:cNvSpPr>
          <p:nvPr>
            <p:ph type="title" idx="6"/>
          </p:nvPr>
        </p:nvSpPr>
        <p:spPr>
          <a:xfrm>
            <a:off x="5762639" y="2881427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13"/>
          <p:cNvSpPr txBox="1">
            <a:spLocks noGrp="1"/>
          </p:cNvSpPr>
          <p:nvPr>
            <p:ph type="subTitle" idx="7"/>
          </p:nvPr>
        </p:nvSpPr>
        <p:spPr>
          <a:xfrm>
            <a:off x="5762623" y="3324638"/>
            <a:ext cx="25875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13"/>
          <p:cNvSpPr txBox="1">
            <a:spLocks noGrp="1"/>
          </p:cNvSpPr>
          <p:nvPr>
            <p:ph type="title" idx="8"/>
          </p:nvPr>
        </p:nvSpPr>
        <p:spPr>
          <a:xfrm>
            <a:off x="5762639" y="1621525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13"/>
          <p:cNvSpPr txBox="1">
            <a:spLocks noGrp="1"/>
          </p:cNvSpPr>
          <p:nvPr>
            <p:ph type="subTitle" idx="9"/>
          </p:nvPr>
        </p:nvSpPr>
        <p:spPr>
          <a:xfrm>
            <a:off x="5762623" y="2073368"/>
            <a:ext cx="25875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 idx="13" hasCustomPrompt="1"/>
          </p:nvPr>
        </p:nvSpPr>
        <p:spPr>
          <a:xfrm rot="2714">
            <a:off x="4790123" y="1892975"/>
            <a:ext cx="7599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4" name="Google Shape;954;p13"/>
          <p:cNvSpPr txBox="1">
            <a:spLocks noGrp="1"/>
          </p:cNvSpPr>
          <p:nvPr>
            <p:ph type="title" idx="14" hasCustomPrompt="1"/>
          </p:nvPr>
        </p:nvSpPr>
        <p:spPr>
          <a:xfrm rot="1357">
            <a:off x="3593825" y="1892813"/>
            <a:ext cx="759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5" name="Google Shape;955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13"/>
          <p:cNvSpPr/>
          <p:nvPr/>
        </p:nvSpPr>
        <p:spPr>
          <a:xfrm>
            <a:off x="8473150" y="357767"/>
            <a:ext cx="239700" cy="245365"/>
          </a:xfrm>
          <a:custGeom>
            <a:avLst/>
            <a:gdLst/>
            <a:ahLst/>
            <a:cxnLst/>
            <a:rect l="l" t="t" r="r" b="b"/>
            <a:pathLst>
              <a:path w="1060" h="1085" extrusionOk="0">
                <a:moveTo>
                  <a:pt x="672" y="0"/>
                </a:moveTo>
                <a:cubicBezTo>
                  <a:pt x="598" y="0"/>
                  <a:pt x="401" y="294"/>
                  <a:pt x="401" y="294"/>
                </a:cubicBezTo>
                <a:cubicBezTo>
                  <a:pt x="401" y="294"/>
                  <a:pt x="219" y="200"/>
                  <a:pt x="115" y="200"/>
                </a:cubicBezTo>
                <a:cubicBezTo>
                  <a:pt x="83" y="200"/>
                  <a:pt x="59" y="209"/>
                  <a:pt x="50" y="233"/>
                </a:cubicBezTo>
                <a:cubicBezTo>
                  <a:pt x="10" y="333"/>
                  <a:pt x="266" y="518"/>
                  <a:pt x="266" y="518"/>
                </a:cubicBezTo>
                <a:cubicBezTo>
                  <a:pt x="266" y="518"/>
                  <a:pt x="0" y="798"/>
                  <a:pt x="52" y="871"/>
                </a:cubicBezTo>
                <a:cubicBezTo>
                  <a:pt x="60" y="883"/>
                  <a:pt x="75" y="887"/>
                  <a:pt x="94" y="887"/>
                </a:cubicBezTo>
                <a:cubicBezTo>
                  <a:pt x="199" y="887"/>
                  <a:pt x="437" y="750"/>
                  <a:pt x="437" y="750"/>
                </a:cubicBezTo>
                <a:cubicBezTo>
                  <a:pt x="437" y="750"/>
                  <a:pt x="508" y="1085"/>
                  <a:pt x="607" y="1085"/>
                </a:cubicBezTo>
                <a:cubicBezTo>
                  <a:pt x="612" y="1085"/>
                  <a:pt x="618" y="1084"/>
                  <a:pt x="623" y="1082"/>
                </a:cubicBezTo>
                <a:cubicBezTo>
                  <a:pt x="732" y="1043"/>
                  <a:pt x="697" y="716"/>
                  <a:pt x="697" y="716"/>
                </a:cubicBezTo>
                <a:cubicBezTo>
                  <a:pt x="697" y="716"/>
                  <a:pt x="989" y="687"/>
                  <a:pt x="1024" y="600"/>
                </a:cubicBezTo>
                <a:cubicBezTo>
                  <a:pt x="1060" y="515"/>
                  <a:pt x="710" y="391"/>
                  <a:pt x="710" y="391"/>
                </a:cubicBezTo>
                <a:cubicBezTo>
                  <a:pt x="710" y="391"/>
                  <a:pt x="744" y="22"/>
                  <a:pt x="679" y="1"/>
                </a:cubicBezTo>
                <a:cubicBezTo>
                  <a:pt x="677" y="1"/>
                  <a:pt x="674" y="0"/>
                  <a:pt x="6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13"/>
          <p:cNvSpPr/>
          <p:nvPr/>
        </p:nvSpPr>
        <p:spPr>
          <a:xfrm>
            <a:off x="5609950" y="48197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3"/>
          <p:cNvSpPr/>
          <p:nvPr/>
        </p:nvSpPr>
        <p:spPr>
          <a:xfrm>
            <a:off x="8655384" y="2618529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3"/>
          <p:cNvSpPr/>
          <p:nvPr/>
        </p:nvSpPr>
        <p:spPr>
          <a:xfrm>
            <a:off x="7350074" y="4744053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13"/>
          <p:cNvSpPr/>
          <p:nvPr/>
        </p:nvSpPr>
        <p:spPr>
          <a:xfrm>
            <a:off x="8712841" y="2823872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13"/>
          <p:cNvSpPr/>
          <p:nvPr/>
        </p:nvSpPr>
        <p:spPr>
          <a:xfrm>
            <a:off x="234004" y="6862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13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13"/>
          <p:cNvSpPr/>
          <p:nvPr/>
        </p:nvSpPr>
        <p:spPr>
          <a:xfrm>
            <a:off x="4508389" y="4718798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13"/>
          <p:cNvSpPr/>
          <p:nvPr/>
        </p:nvSpPr>
        <p:spPr>
          <a:xfrm>
            <a:off x="687541" y="3081542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13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4"/>
          <p:cNvGrpSpPr/>
          <p:nvPr/>
        </p:nvGrpSpPr>
        <p:grpSpPr>
          <a:xfrm rot="-546198">
            <a:off x="7120134" y="3148789"/>
            <a:ext cx="1768158" cy="1928157"/>
            <a:chOff x="4518826" y="55435"/>
            <a:chExt cx="440758" cy="480654"/>
          </a:xfrm>
        </p:grpSpPr>
        <p:sp>
          <p:nvSpPr>
            <p:cNvPr id="968" name="Google Shape;968;p14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0" name="Google Shape;980;p14"/>
          <p:cNvGrpSpPr/>
          <p:nvPr/>
        </p:nvGrpSpPr>
        <p:grpSpPr>
          <a:xfrm flipH="1">
            <a:off x="2943654" y="-974864"/>
            <a:ext cx="9393624" cy="8567727"/>
            <a:chOff x="-2537947" y="-2336543"/>
            <a:chExt cx="4759398" cy="4340947"/>
          </a:xfrm>
        </p:grpSpPr>
        <p:sp>
          <p:nvSpPr>
            <p:cNvPr id="981" name="Google Shape;981;p14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14"/>
          <p:cNvGrpSpPr/>
          <p:nvPr/>
        </p:nvGrpSpPr>
        <p:grpSpPr>
          <a:xfrm rot="-604589">
            <a:off x="186587" y="-27195"/>
            <a:ext cx="1136236" cy="1268102"/>
            <a:chOff x="5072836" y="892909"/>
            <a:chExt cx="282224" cy="314970"/>
          </a:xfrm>
        </p:grpSpPr>
        <p:sp>
          <p:nvSpPr>
            <p:cNvPr id="987" name="Google Shape;987;p14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14"/>
          <p:cNvGrpSpPr/>
          <p:nvPr/>
        </p:nvGrpSpPr>
        <p:grpSpPr>
          <a:xfrm>
            <a:off x="2391916" y="-668849"/>
            <a:ext cx="1289009" cy="1552973"/>
            <a:chOff x="5234039" y="-267543"/>
            <a:chExt cx="313064" cy="377173"/>
          </a:xfrm>
        </p:grpSpPr>
        <p:sp>
          <p:nvSpPr>
            <p:cNvPr id="1004" name="Google Shape;1004;p14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4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4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14"/>
          <p:cNvGrpSpPr/>
          <p:nvPr/>
        </p:nvGrpSpPr>
        <p:grpSpPr>
          <a:xfrm rot="-3977070">
            <a:off x="6136619" y="-868331"/>
            <a:ext cx="2177338" cy="4125898"/>
            <a:chOff x="177688" y="2854372"/>
            <a:chExt cx="568167" cy="1076609"/>
          </a:xfrm>
        </p:grpSpPr>
        <p:sp>
          <p:nvSpPr>
            <p:cNvPr id="1024" name="Google Shape;1024;p14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4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4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4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4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4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4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4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4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14"/>
          <p:cNvGrpSpPr/>
          <p:nvPr/>
        </p:nvGrpSpPr>
        <p:grpSpPr>
          <a:xfrm rot="-1781652">
            <a:off x="538942" y="411361"/>
            <a:ext cx="431476" cy="391619"/>
            <a:chOff x="2345588" y="3008044"/>
            <a:chExt cx="250194" cy="227076"/>
          </a:xfrm>
        </p:grpSpPr>
        <p:sp>
          <p:nvSpPr>
            <p:cNvPr id="1053" name="Google Shape;1053;p14"/>
            <p:cNvSpPr/>
            <p:nvPr/>
          </p:nvSpPr>
          <p:spPr>
            <a:xfrm>
              <a:off x="2345588" y="3008044"/>
              <a:ext cx="250194" cy="227076"/>
            </a:xfrm>
            <a:custGeom>
              <a:avLst/>
              <a:gdLst/>
              <a:ahLst/>
              <a:cxnLst/>
              <a:rect l="l" t="t" r="r" b="b"/>
              <a:pathLst>
                <a:path w="5249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4"/>
            <p:cNvSpPr/>
            <p:nvPr/>
          </p:nvSpPr>
          <p:spPr>
            <a:xfrm>
              <a:off x="2444445" y="3089551"/>
              <a:ext cx="129458" cy="139658"/>
            </a:xfrm>
            <a:custGeom>
              <a:avLst/>
              <a:gdLst/>
              <a:ahLst/>
              <a:cxnLst/>
              <a:rect l="l" t="t" r="r" b="b"/>
              <a:pathLst>
                <a:path w="2716" h="2930" extrusionOk="0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4"/>
            <p:cNvSpPr/>
            <p:nvPr/>
          </p:nvSpPr>
          <p:spPr>
            <a:xfrm>
              <a:off x="2494017" y="3154280"/>
              <a:ext cx="90516" cy="67970"/>
            </a:xfrm>
            <a:custGeom>
              <a:avLst/>
              <a:gdLst/>
              <a:ahLst/>
              <a:cxnLst/>
              <a:rect l="l" t="t" r="r" b="b"/>
              <a:pathLst>
                <a:path w="1899" h="1426" extrusionOk="0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4"/>
            <p:cNvSpPr/>
            <p:nvPr/>
          </p:nvSpPr>
          <p:spPr>
            <a:xfrm>
              <a:off x="2453644" y="3145652"/>
              <a:ext cx="84653" cy="84653"/>
            </a:xfrm>
            <a:custGeom>
              <a:avLst/>
              <a:gdLst/>
              <a:ahLst/>
              <a:cxnLst/>
              <a:rect l="l" t="t" r="r" b="b"/>
              <a:pathLst>
                <a:path w="1776" h="1776" extrusionOk="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4"/>
            <p:cNvSpPr/>
            <p:nvPr/>
          </p:nvSpPr>
          <p:spPr>
            <a:xfrm>
              <a:off x="2505266" y="3201182"/>
              <a:ext cx="47713" cy="20830"/>
            </a:xfrm>
            <a:custGeom>
              <a:avLst/>
              <a:gdLst/>
              <a:ahLst/>
              <a:cxnLst/>
              <a:rect l="l" t="t" r="r" b="b"/>
              <a:pathLst>
                <a:path w="1001" h="437" extrusionOk="0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4"/>
            <p:cNvSpPr/>
            <p:nvPr/>
          </p:nvSpPr>
          <p:spPr>
            <a:xfrm>
              <a:off x="2499593" y="3154042"/>
              <a:ext cx="40658" cy="20115"/>
            </a:xfrm>
            <a:custGeom>
              <a:avLst/>
              <a:gdLst/>
              <a:ahLst/>
              <a:cxnLst/>
              <a:rect l="l" t="t" r="r" b="b"/>
              <a:pathLst>
                <a:path w="853" h="422" extrusionOk="0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4"/>
            <p:cNvSpPr/>
            <p:nvPr/>
          </p:nvSpPr>
          <p:spPr>
            <a:xfrm>
              <a:off x="2445065" y="3089169"/>
              <a:ext cx="67541" cy="38084"/>
            </a:xfrm>
            <a:custGeom>
              <a:avLst/>
              <a:gdLst/>
              <a:ahLst/>
              <a:cxnLst/>
              <a:rect l="l" t="t" r="r" b="b"/>
              <a:pathLst>
                <a:path w="1417" h="799" extrusionOk="0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4"/>
            <p:cNvSpPr/>
            <p:nvPr/>
          </p:nvSpPr>
          <p:spPr>
            <a:xfrm>
              <a:off x="2414035" y="3028492"/>
              <a:ext cx="71974" cy="53766"/>
            </a:xfrm>
            <a:custGeom>
              <a:avLst/>
              <a:gdLst/>
              <a:ahLst/>
              <a:cxnLst/>
              <a:rect l="l" t="t" r="r" b="b"/>
              <a:pathLst>
                <a:path w="1510" h="1128" extrusionOk="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" name="Google Shape;1061;p14"/>
          <p:cNvGrpSpPr/>
          <p:nvPr/>
        </p:nvGrpSpPr>
        <p:grpSpPr>
          <a:xfrm>
            <a:off x="593097" y="4389298"/>
            <a:ext cx="3588790" cy="1552983"/>
            <a:chOff x="3758998" y="-241279"/>
            <a:chExt cx="873461" cy="377983"/>
          </a:xfrm>
        </p:grpSpPr>
        <p:sp>
          <p:nvSpPr>
            <p:cNvPr id="1062" name="Google Shape;1062;p14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4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4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4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4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4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4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4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4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4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4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4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4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4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4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4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4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4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4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4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4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4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4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4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4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4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4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4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4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4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2" name="Google Shape;1092;p14"/>
          <p:cNvSpPr/>
          <p:nvPr/>
        </p:nvSpPr>
        <p:spPr>
          <a:xfrm>
            <a:off x="495143" y="4436671"/>
            <a:ext cx="267900" cy="267254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14"/>
          <p:cNvSpPr txBox="1">
            <a:spLocks noGrp="1"/>
          </p:cNvSpPr>
          <p:nvPr>
            <p:ph type="title"/>
          </p:nvPr>
        </p:nvSpPr>
        <p:spPr>
          <a:xfrm rot="-703">
            <a:off x="1853400" y="3134712"/>
            <a:ext cx="29343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94" name="Google Shape;1094;p14"/>
          <p:cNvSpPr txBox="1">
            <a:spLocks noGrp="1"/>
          </p:cNvSpPr>
          <p:nvPr>
            <p:ph type="subTitle" idx="1"/>
          </p:nvPr>
        </p:nvSpPr>
        <p:spPr>
          <a:xfrm>
            <a:off x="720000" y="1624938"/>
            <a:ext cx="5201100" cy="12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4"/>
          <p:cNvSpPr/>
          <p:nvPr/>
        </p:nvSpPr>
        <p:spPr>
          <a:xfrm>
            <a:off x="8327242" y="2055890"/>
            <a:ext cx="193524" cy="198300"/>
          </a:xfrm>
          <a:custGeom>
            <a:avLst/>
            <a:gdLst/>
            <a:ahLst/>
            <a:cxnLst/>
            <a:rect l="l" t="t" r="r" b="b"/>
            <a:pathLst>
              <a:path w="1059" h="1085" extrusionOk="0">
                <a:moveTo>
                  <a:pt x="671" y="0"/>
                </a:moveTo>
                <a:cubicBezTo>
                  <a:pt x="599" y="0"/>
                  <a:pt x="401" y="295"/>
                  <a:pt x="401" y="295"/>
                </a:cubicBezTo>
                <a:cubicBezTo>
                  <a:pt x="401" y="295"/>
                  <a:pt x="219" y="200"/>
                  <a:pt x="115" y="200"/>
                </a:cubicBezTo>
                <a:cubicBezTo>
                  <a:pt x="83" y="200"/>
                  <a:pt x="58" y="209"/>
                  <a:pt x="49" y="233"/>
                </a:cubicBezTo>
                <a:cubicBezTo>
                  <a:pt x="10" y="333"/>
                  <a:pt x="267" y="519"/>
                  <a:pt x="267" y="519"/>
                </a:cubicBezTo>
                <a:cubicBezTo>
                  <a:pt x="267" y="519"/>
                  <a:pt x="1" y="798"/>
                  <a:pt x="52" y="871"/>
                </a:cubicBezTo>
                <a:cubicBezTo>
                  <a:pt x="60" y="883"/>
                  <a:pt x="75" y="888"/>
                  <a:pt x="94" y="888"/>
                </a:cubicBezTo>
                <a:cubicBezTo>
                  <a:pt x="198" y="888"/>
                  <a:pt x="436" y="750"/>
                  <a:pt x="436" y="750"/>
                </a:cubicBezTo>
                <a:cubicBezTo>
                  <a:pt x="436" y="750"/>
                  <a:pt x="507" y="1085"/>
                  <a:pt x="607" y="1085"/>
                </a:cubicBezTo>
                <a:cubicBezTo>
                  <a:pt x="613" y="1085"/>
                  <a:pt x="618" y="1084"/>
                  <a:pt x="624" y="1082"/>
                </a:cubicBezTo>
                <a:cubicBezTo>
                  <a:pt x="732" y="1043"/>
                  <a:pt x="697" y="717"/>
                  <a:pt x="697" y="717"/>
                </a:cubicBezTo>
                <a:cubicBezTo>
                  <a:pt x="697" y="717"/>
                  <a:pt x="989" y="687"/>
                  <a:pt x="1023" y="601"/>
                </a:cubicBezTo>
                <a:cubicBezTo>
                  <a:pt x="1058" y="518"/>
                  <a:pt x="709" y="392"/>
                  <a:pt x="709" y="392"/>
                </a:cubicBezTo>
                <a:cubicBezTo>
                  <a:pt x="709" y="392"/>
                  <a:pt x="744" y="22"/>
                  <a:pt x="678" y="1"/>
                </a:cubicBezTo>
                <a:cubicBezTo>
                  <a:pt x="676" y="1"/>
                  <a:pt x="674" y="0"/>
                  <a:pt x="671" y="0"/>
                </a:cubicBezTo>
                <a:close/>
              </a:path>
            </a:pathLst>
          </a:custGeom>
          <a:solidFill>
            <a:srgbClr val="F7EA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14"/>
          <p:cNvSpPr/>
          <p:nvPr/>
        </p:nvSpPr>
        <p:spPr>
          <a:xfrm>
            <a:off x="7137003" y="264043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14"/>
          <p:cNvSpPr/>
          <p:nvPr/>
        </p:nvSpPr>
        <p:spPr>
          <a:xfrm>
            <a:off x="8684855" y="4834187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14"/>
          <p:cNvSpPr/>
          <p:nvPr/>
        </p:nvSpPr>
        <p:spPr>
          <a:xfrm>
            <a:off x="4122441" y="445048"/>
            <a:ext cx="59426" cy="59653"/>
          </a:xfrm>
          <a:custGeom>
            <a:avLst/>
            <a:gdLst/>
            <a:ahLst/>
            <a:cxnLst/>
            <a:rect l="l" t="t" r="r" b="b"/>
            <a:pathLst>
              <a:path w="522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14"/>
          <p:cNvSpPr/>
          <p:nvPr/>
        </p:nvSpPr>
        <p:spPr>
          <a:xfrm>
            <a:off x="1530048" y="2641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14"/>
          <p:cNvSpPr/>
          <p:nvPr/>
        </p:nvSpPr>
        <p:spPr>
          <a:xfrm>
            <a:off x="1104589" y="4830320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14"/>
          <p:cNvSpPr/>
          <p:nvPr/>
        </p:nvSpPr>
        <p:spPr>
          <a:xfrm>
            <a:off x="8684852" y="2513494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14"/>
          <p:cNvSpPr/>
          <p:nvPr/>
        </p:nvSpPr>
        <p:spPr>
          <a:xfrm>
            <a:off x="8579997" y="264055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14"/>
          <p:cNvSpPr/>
          <p:nvPr/>
        </p:nvSpPr>
        <p:spPr>
          <a:xfrm>
            <a:off x="2713985" y="4643840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14"/>
          <p:cNvSpPr/>
          <p:nvPr/>
        </p:nvSpPr>
        <p:spPr>
          <a:xfrm>
            <a:off x="495156" y="3707844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14"/>
          <p:cNvSpPr/>
          <p:nvPr/>
        </p:nvSpPr>
        <p:spPr>
          <a:xfrm>
            <a:off x="181475" y="2989881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14"/>
          <p:cNvSpPr/>
          <p:nvPr/>
        </p:nvSpPr>
        <p:spPr>
          <a:xfrm>
            <a:off x="215164" y="1379825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14"/>
          <p:cNvSpPr/>
          <p:nvPr/>
        </p:nvSpPr>
        <p:spPr>
          <a:xfrm>
            <a:off x="4692650" y="4681417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1" y="268"/>
                  <a:pt x="1" y="268"/>
                </a:cubicBezTo>
                <a:cubicBezTo>
                  <a:pt x="1" y="268"/>
                  <a:pt x="121" y="287"/>
                  <a:pt x="232" y="291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8"/>
                  <a:pt x="523" y="268"/>
                </a:cubicBezTo>
                <a:cubicBezTo>
                  <a:pt x="523" y="268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oogle Shape;1109;p15"/>
          <p:cNvGrpSpPr/>
          <p:nvPr/>
        </p:nvGrpSpPr>
        <p:grpSpPr>
          <a:xfrm rot="874533">
            <a:off x="4662862" y="3691104"/>
            <a:ext cx="1091772" cy="2128049"/>
            <a:chOff x="1099958" y="4292329"/>
            <a:chExt cx="269021" cy="524315"/>
          </a:xfrm>
        </p:grpSpPr>
        <p:sp>
          <p:nvSpPr>
            <p:cNvPr id="1110" name="Google Shape;1110;p15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15"/>
          <p:cNvGrpSpPr/>
          <p:nvPr/>
        </p:nvGrpSpPr>
        <p:grpSpPr>
          <a:xfrm>
            <a:off x="8276863" y="380925"/>
            <a:ext cx="294266" cy="318160"/>
            <a:chOff x="3127056" y="-728177"/>
            <a:chExt cx="193711" cy="209440"/>
          </a:xfrm>
        </p:grpSpPr>
        <p:sp>
          <p:nvSpPr>
            <p:cNvPr id="1133" name="Google Shape;1133;p15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15"/>
          <p:cNvGrpSpPr/>
          <p:nvPr/>
        </p:nvGrpSpPr>
        <p:grpSpPr>
          <a:xfrm rot="837187">
            <a:off x="8052841" y="-183104"/>
            <a:ext cx="742301" cy="1446212"/>
            <a:chOff x="5506778" y="238278"/>
            <a:chExt cx="269117" cy="524315"/>
          </a:xfrm>
        </p:grpSpPr>
        <p:sp>
          <p:nvSpPr>
            <p:cNvPr id="1138" name="Google Shape;1138;p15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5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5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5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5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5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5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5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5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5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5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5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5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5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5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15"/>
          <p:cNvGrpSpPr/>
          <p:nvPr/>
        </p:nvGrpSpPr>
        <p:grpSpPr>
          <a:xfrm rot="-633036">
            <a:off x="-127942" y="3948806"/>
            <a:ext cx="1179431" cy="1316309"/>
            <a:chOff x="5072836" y="892909"/>
            <a:chExt cx="282224" cy="314970"/>
          </a:xfrm>
        </p:grpSpPr>
        <p:sp>
          <p:nvSpPr>
            <p:cNvPr id="1161" name="Google Shape;1161;p15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5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5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5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5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5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5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5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5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5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5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5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5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5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5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5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7" name="Google Shape;1177;p15"/>
          <p:cNvGrpSpPr/>
          <p:nvPr/>
        </p:nvGrpSpPr>
        <p:grpSpPr>
          <a:xfrm rot="-334778">
            <a:off x="661802" y="3960935"/>
            <a:ext cx="929084" cy="940729"/>
            <a:chOff x="3063709" y="-107293"/>
            <a:chExt cx="201909" cy="204435"/>
          </a:xfrm>
        </p:grpSpPr>
        <p:sp>
          <p:nvSpPr>
            <p:cNvPr id="1178" name="Google Shape;1178;p15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5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5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5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5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5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5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5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5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5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5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5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0" name="Google Shape;1190;p15"/>
          <p:cNvGrpSpPr/>
          <p:nvPr/>
        </p:nvGrpSpPr>
        <p:grpSpPr>
          <a:xfrm>
            <a:off x="156686" y="3831567"/>
            <a:ext cx="1311011" cy="980470"/>
            <a:chOff x="574023" y="2653178"/>
            <a:chExt cx="667453" cy="499196"/>
          </a:xfrm>
        </p:grpSpPr>
        <p:sp>
          <p:nvSpPr>
            <p:cNvPr id="1191" name="Google Shape;1191;p15"/>
            <p:cNvSpPr/>
            <p:nvPr/>
          </p:nvSpPr>
          <p:spPr>
            <a:xfrm>
              <a:off x="676407" y="2676248"/>
              <a:ext cx="473075" cy="473075"/>
            </a:xfrm>
            <a:custGeom>
              <a:avLst/>
              <a:gdLst/>
              <a:ahLst/>
              <a:cxnLst/>
              <a:rect l="l" t="t" r="r" b="b"/>
              <a:pathLst>
                <a:path w="9925" h="9925" extrusionOk="0">
                  <a:moveTo>
                    <a:pt x="4962" y="1"/>
                  </a:moveTo>
                  <a:cubicBezTo>
                    <a:pt x="3647" y="1"/>
                    <a:pt x="2385" y="524"/>
                    <a:pt x="1454" y="1455"/>
                  </a:cubicBezTo>
                  <a:cubicBezTo>
                    <a:pt x="524" y="2386"/>
                    <a:pt x="0" y="3647"/>
                    <a:pt x="0" y="4963"/>
                  </a:cubicBezTo>
                  <a:cubicBezTo>
                    <a:pt x="0" y="6279"/>
                    <a:pt x="524" y="7541"/>
                    <a:pt x="1454" y="8472"/>
                  </a:cubicBezTo>
                  <a:cubicBezTo>
                    <a:pt x="2385" y="9403"/>
                    <a:pt x="3647" y="9925"/>
                    <a:pt x="4962" y="9925"/>
                  </a:cubicBezTo>
                  <a:cubicBezTo>
                    <a:pt x="6279" y="9925"/>
                    <a:pt x="7541" y="9403"/>
                    <a:pt x="8471" y="8472"/>
                  </a:cubicBezTo>
                  <a:cubicBezTo>
                    <a:pt x="9402" y="7541"/>
                    <a:pt x="9924" y="6279"/>
                    <a:pt x="9924" y="4963"/>
                  </a:cubicBezTo>
                  <a:cubicBezTo>
                    <a:pt x="9924" y="3647"/>
                    <a:pt x="9402" y="2386"/>
                    <a:pt x="8471" y="1455"/>
                  </a:cubicBezTo>
                  <a:cubicBezTo>
                    <a:pt x="7541" y="524"/>
                    <a:pt x="6279" y="1"/>
                    <a:pt x="4962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5"/>
            <p:cNvSpPr/>
            <p:nvPr/>
          </p:nvSpPr>
          <p:spPr>
            <a:xfrm>
              <a:off x="893474" y="2676295"/>
              <a:ext cx="256438" cy="254293"/>
            </a:xfrm>
            <a:custGeom>
              <a:avLst/>
              <a:gdLst/>
              <a:ahLst/>
              <a:cxnLst/>
              <a:rect l="l" t="t" r="r" b="b"/>
              <a:pathLst>
                <a:path w="5380" h="5335" extrusionOk="0">
                  <a:moveTo>
                    <a:pt x="421" y="1"/>
                  </a:moveTo>
                  <a:cubicBezTo>
                    <a:pt x="280" y="1"/>
                    <a:pt x="140" y="7"/>
                    <a:pt x="0" y="19"/>
                  </a:cubicBezTo>
                  <a:cubicBezTo>
                    <a:pt x="85" y="328"/>
                    <a:pt x="186" y="633"/>
                    <a:pt x="318" y="926"/>
                  </a:cubicBezTo>
                  <a:cubicBezTo>
                    <a:pt x="431" y="1175"/>
                    <a:pt x="566" y="1413"/>
                    <a:pt x="728" y="1635"/>
                  </a:cubicBezTo>
                  <a:cubicBezTo>
                    <a:pt x="906" y="1878"/>
                    <a:pt x="1114" y="2101"/>
                    <a:pt x="1332" y="2310"/>
                  </a:cubicBezTo>
                  <a:cubicBezTo>
                    <a:pt x="1763" y="2729"/>
                    <a:pt x="2249" y="3087"/>
                    <a:pt x="2760" y="3402"/>
                  </a:cubicBezTo>
                  <a:cubicBezTo>
                    <a:pt x="3017" y="3562"/>
                    <a:pt x="3281" y="3710"/>
                    <a:pt x="3549" y="3851"/>
                  </a:cubicBezTo>
                  <a:cubicBezTo>
                    <a:pt x="3802" y="3985"/>
                    <a:pt x="4059" y="4107"/>
                    <a:pt x="4300" y="4263"/>
                  </a:cubicBezTo>
                  <a:cubicBezTo>
                    <a:pt x="4726" y="4537"/>
                    <a:pt x="5106" y="4896"/>
                    <a:pt x="5359" y="5335"/>
                  </a:cubicBezTo>
                  <a:cubicBezTo>
                    <a:pt x="5380" y="5040"/>
                    <a:pt x="5376" y="4747"/>
                    <a:pt x="5345" y="4459"/>
                  </a:cubicBezTo>
                  <a:cubicBezTo>
                    <a:pt x="5126" y="4039"/>
                    <a:pt x="4858" y="3644"/>
                    <a:pt x="4538" y="3292"/>
                  </a:cubicBezTo>
                  <a:cubicBezTo>
                    <a:pt x="4223" y="2945"/>
                    <a:pt x="3863" y="2639"/>
                    <a:pt x="3482" y="2364"/>
                  </a:cubicBezTo>
                  <a:cubicBezTo>
                    <a:pt x="3041" y="2044"/>
                    <a:pt x="2579" y="1751"/>
                    <a:pt x="2157" y="1404"/>
                  </a:cubicBezTo>
                  <a:cubicBezTo>
                    <a:pt x="1954" y="1238"/>
                    <a:pt x="1763" y="1055"/>
                    <a:pt x="1598" y="849"/>
                  </a:cubicBezTo>
                  <a:cubicBezTo>
                    <a:pt x="1449" y="663"/>
                    <a:pt x="1318" y="464"/>
                    <a:pt x="1203" y="255"/>
                  </a:cubicBezTo>
                  <a:cubicBezTo>
                    <a:pt x="1165" y="186"/>
                    <a:pt x="1130" y="117"/>
                    <a:pt x="1095" y="47"/>
                  </a:cubicBezTo>
                  <a:cubicBezTo>
                    <a:pt x="870" y="16"/>
                    <a:pt x="645" y="1"/>
                    <a:pt x="42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5"/>
            <p:cNvSpPr/>
            <p:nvPr/>
          </p:nvSpPr>
          <p:spPr>
            <a:xfrm>
              <a:off x="756723" y="2700223"/>
              <a:ext cx="370738" cy="341234"/>
            </a:xfrm>
            <a:custGeom>
              <a:avLst/>
              <a:gdLst/>
              <a:ahLst/>
              <a:cxnLst/>
              <a:rect l="l" t="t" r="r" b="b"/>
              <a:pathLst>
                <a:path w="7778" h="7159" extrusionOk="0">
                  <a:moveTo>
                    <a:pt x="1109" y="0"/>
                  </a:moveTo>
                  <a:cubicBezTo>
                    <a:pt x="711" y="196"/>
                    <a:pt x="338" y="442"/>
                    <a:pt x="1" y="737"/>
                  </a:cubicBezTo>
                  <a:cubicBezTo>
                    <a:pt x="120" y="955"/>
                    <a:pt x="249" y="1166"/>
                    <a:pt x="395" y="1369"/>
                  </a:cubicBezTo>
                  <a:cubicBezTo>
                    <a:pt x="890" y="2045"/>
                    <a:pt x="1544" y="2600"/>
                    <a:pt x="2236" y="3065"/>
                  </a:cubicBezTo>
                  <a:cubicBezTo>
                    <a:pt x="2924" y="3528"/>
                    <a:pt x="3658" y="3913"/>
                    <a:pt x="4376" y="4328"/>
                  </a:cubicBezTo>
                  <a:cubicBezTo>
                    <a:pt x="4743" y="4540"/>
                    <a:pt x="5107" y="4760"/>
                    <a:pt x="5462" y="4994"/>
                  </a:cubicBezTo>
                  <a:cubicBezTo>
                    <a:pt x="5806" y="5221"/>
                    <a:pt x="6137" y="5469"/>
                    <a:pt x="6423" y="5766"/>
                  </a:cubicBezTo>
                  <a:cubicBezTo>
                    <a:pt x="6556" y="5903"/>
                    <a:pt x="6671" y="6054"/>
                    <a:pt x="6790" y="6203"/>
                  </a:cubicBezTo>
                  <a:cubicBezTo>
                    <a:pt x="6894" y="6334"/>
                    <a:pt x="6999" y="6467"/>
                    <a:pt x="7097" y="6603"/>
                  </a:cubicBezTo>
                  <a:cubicBezTo>
                    <a:pt x="7224" y="6778"/>
                    <a:pt x="7348" y="6962"/>
                    <a:pt x="7446" y="7159"/>
                  </a:cubicBezTo>
                  <a:cubicBezTo>
                    <a:pt x="7568" y="6969"/>
                    <a:pt x="7679" y="6768"/>
                    <a:pt x="7778" y="6558"/>
                  </a:cubicBezTo>
                  <a:cubicBezTo>
                    <a:pt x="7651" y="5887"/>
                    <a:pt x="7381" y="5239"/>
                    <a:pt x="7012" y="4667"/>
                  </a:cubicBezTo>
                  <a:cubicBezTo>
                    <a:pt x="6616" y="4057"/>
                    <a:pt x="6099" y="3539"/>
                    <a:pt x="5448" y="3208"/>
                  </a:cubicBezTo>
                  <a:cubicBezTo>
                    <a:pt x="5080" y="3020"/>
                    <a:pt x="4691" y="2884"/>
                    <a:pt x="4311" y="2727"/>
                  </a:cubicBezTo>
                  <a:cubicBezTo>
                    <a:pt x="3945" y="2578"/>
                    <a:pt x="3590" y="2402"/>
                    <a:pt x="3254" y="2193"/>
                  </a:cubicBezTo>
                  <a:cubicBezTo>
                    <a:pt x="2916" y="1986"/>
                    <a:pt x="2597" y="1746"/>
                    <a:pt x="2301" y="1482"/>
                  </a:cubicBezTo>
                  <a:cubicBezTo>
                    <a:pt x="2031" y="1243"/>
                    <a:pt x="1775" y="987"/>
                    <a:pt x="1557" y="701"/>
                  </a:cubicBezTo>
                  <a:cubicBezTo>
                    <a:pt x="1390" y="481"/>
                    <a:pt x="1240" y="245"/>
                    <a:pt x="1109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5"/>
            <p:cNvSpPr/>
            <p:nvPr/>
          </p:nvSpPr>
          <p:spPr>
            <a:xfrm>
              <a:off x="704816" y="2780539"/>
              <a:ext cx="391473" cy="352721"/>
            </a:xfrm>
            <a:custGeom>
              <a:avLst/>
              <a:gdLst/>
              <a:ahLst/>
              <a:cxnLst/>
              <a:rect l="l" t="t" r="r" b="b"/>
              <a:pathLst>
                <a:path w="8213" h="7400" extrusionOk="0">
                  <a:moveTo>
                    <a:pt x="256" y="1"/>
                  </a:moveTo>
                  <a:cubicBezTo>
                    <a:pt x="165" y="137"/>
                    <a:pt x="79" y="278"/>
                    <a:pt x="0" y="425"/>
                  </a:cubicBezTo>
                  <a:cubicBezTo>
                    <a:pt x="487" y="800"/>
                    <a:pt x="980" y="1167"/>
                    <a:pt x="1460" y="1551"/>
                  </a:cubicBezTo>
                  <a:cubicBezTo>
                    <a:pt x="2069" y="2038"/>
                    <a:pt x="2649" y="2559"/>
                    <a:pt x="3181" y="3129"/>
                  </a:cubicBezTo>
                  <a:cubicBezTo>
                    <a:pt x="3693" y="3675"/>
                    <a:pt x="4184" y="4255"/>
                    <a:pt x="4536" y="4921"/>
                  </a:cubicBezTo>
                  <a:cubicBezTo>
                    <a:pt x="4700" y="5236"/>
                    <a:pt x="4847" y="5561"/>
                    <a:pt x="5025" y="5869"/>
                  </a:cubicBezTo>
                  <a:cubicBezTo>
                    <a:pt x="5196" y="6166"/>
                    <a:pt x="5375" y="6455"/>
                    <a:pt x="5576" y="6730"/>
                  </a:cubicBezTo>
                  <a:cubicBezTo>
                    <a:pt x="5752" y="6971"/>
                    <a:pt x="5947" y="7196"/>
                    <a:pt x="6162" y="7400"/>
                  </a:cubicBezTo>
                  <a:cubicBezTo>
                    <a:pt x="6952" y="7093"/>
                    <a:pt x="7664" y="6585"/>
                    <a:pt x="8213" y="5911"/>
                  </a:cubicBezTo>
                  <a:cubicBezTo>
                    <a:pt x="7931" y="5282"/>
                    <a:pt x="7521" y="4709"/>
                    <a:pt x="7031" y="4226"/>
                  </a:cubicBezTo>
                  <a:cubicBezTo>
                    <a:pt x="6748" y="3947"/>
                    <a:pt x="6436" y="3696"/>
                    <a:pt x="6098" y="3487"/>
                  </a:cubicBezTo>
                  <a:cubicBezTo>
                    <a:pt x="5717" y="3251"/>
                    <a:pt x="5300" y="3074"/>
                    <a:pt x="4879" y="2926"/>
                  </a:cubicBezTo>
                  <a:cubicBezTo>
                    <a:pt x="4437" y="2768"/>
                    <a:pt x="3977" y="2659"/>
                    <a:pt x="3549" y="2460"/>
                  </a:cubicBezTo>
                  <a:cubicBezTo>
                    <a:pt x="3135" y="2267"/>
                    <a:pt x="2744" y="2026"/>
                    <a:pt x="2366" y="1771"/>
                  </a:cubicBezTo>
                  <a:cubicBezTo>
                    <a:pt x="1995" y="1522"/>
                    <a:pt x="1623" y="1268"/>
                    <a:pt x="1276" y="988"/>
                  </a:cubicBezTo>
                  <a:cubicBezTo>
                    <a:pt x="958" y="729"/>
                    <a:pt x="661" y="446"/>
                    <a:pt x="385" y="145"/>
                  </a:cubicBezTo>
                  <a:cubicBezTo>
                    <a:pt x="341" y="98"/>
                    <a:pt x="298" y="49"/>
                    <a:pt x="256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5"/>
            <p:cNvSpPr/>
            <p:nvPr/>
          </p:nvSpPr>
          <p:spPr>
            <a:xfrm>
              <a:off x="675263" y="2861760"/>
              <a:ext cx="295523" cy="284512"/>
            </a:xfrm>
            <a:custGeom>
              <a:avLst/>
              <a:gdLst/>
              <a:ahLst/>
              <a:cxnLst/>
              <a:rect l="l" t="t" r="r" b="b"/>
              <a:pathLst>
                <a:path w="6200" h="5969" extrusionOk="0">
                  <a:moveTo>
                    <a:pt x="144" y="1"/>
                  </a:moveTo>
                  <a:cubicBezTo>
                    <a:pt x="24" y="535"/>
                    <a:pt x="0" y="1074"/>
                    <a:pt x="56" y="1600"/>
                  </a:cubicBezTo>
                  <a:cubicBezTo>
                    <a:pt x="398" y="1960"/>
                    <a:pt x="771" y="2289"/>
                    <a:pt x="1171" y="2583"/>
                  </a:cubicBezTo>
                  <a:cubicBezTo>
                    <a:pt x="1692" y="2966"/>
                    <a:pt x="2253" y="3278"/>
                    <a:pt x="2844" y="3539"/>
                  </a:cubicBezTo>
                  <a:cubicBezTo>
                    <a:pt x="3481" y="3822"/>
                    <a:pt x="4173" y="4052"/>
                    <a:pt x="4699" y="4528"/>
                  </a:cubicBezTo>
                  <a:cubicBezTo>
                    <a:pt x="5142" y="4927"/>
                    <a:pt x="5526" y="5423"/>
                    <a:pt x="5773" y="5968"/>
                  </a:cubicBezTo>
                  <a:cubicBezTo>
                    <a:pt x="5916" y="5944"/>
                    <a:pt x="6058" y="5916"/>
                    <a:pt x="6200" y="5880"/>
                  </a:cubicBezTo>
                  <a:cubicBezTo>
                    <a:pt x="5845" y="5478"/>
                    <a:pt x="5536" y="5041"/>
                    <a:pt x="5249" y="4586"/>
                  </a:cubicBezTo>
                  <a:cubicBezTo>
                    <a:pt x="5052" y="4273"/>
                    <a:pt x="4865" y="3954"/>
                    <a:pt x="4672" y="3638"/>
                  </a:cubicBezTo>
                  <a:cubicBezTo>
                    <a:pt x="4477" y="3313"/>
                    <a:pt x="4280" y="2989"/>
                    <a:pt x="4052" y="2686"/>
                  </a:cubicBezTo>
                  <a:cubicBezTo>
                    <a:pt x="3602" y="2094"/>
                    <a:pt x="3054" y="1578"/>
                    <a:pt x="2446" y="1151"/>
                  </a:cubicBezTo>
                  <a:cubicBezTo>
                    <a:pt x="2138" y="935"/>
                    <a:pt x="1814" y="741"/>
                    <a:pt x="1479" y="573"/>
                  </a:cubicBezTo>
                  <a:cubicBezTo>
                    <a:pt x="1180" y="421"/>
                    <a:pt x="868" y="298"/>
                    <a:pt x="558" y="173"/>
                  </a:cubicBezTo>
                  <a:cubicBezTo>
                    <a:pt x="421" y="116"/>
                    <a:pt x="283" y="60"/>
                    <a:pt x="144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5"/>
            <p:cNvSpPr/>
            <p:nvPr/>
          </p:nvSpPr>
          <p:spPr>
            <a:xfrm>
              <a:off x="722166" y="3052372"/>
              <a:ext cx="101622" cy="79505"/>
            </a:xfrm>
            <a:custGeom>
              <a:avLst/>
              <a:gdLst/>
              <a:ahLst/>
              <a:cxnLst/>
              <a:rect l="l" t="t" r="r" b="b"/>
              <a:pathLst>
                <a:path w="2132" h="1668" extrusionOk="0">
                  <a:moveTo>
                    <a:pt x="0" y="1"/>
                  </a:moveTo>
                  <a:cubicBezTo>
                    <a:pt x="525" y="720"/>
                    <a:pt x="1247" y="1308"/>
                    <a:pt x="2132" y="1668"/>
                  </a:cubicBezTo>
                  <a:cubicBezTo>
                    <a:pt x="1791" y="1290"/>
                    <a:pt x="1417" y="945"/>
                    <a:pt x="1016" y="634"/>
                  </a:cubicBezTo>
                  <a:cubicBezTo>
                    <a:pt x="810" y="473"/>
                    <a:pt x="602" y="310"/>
                    <a:pt x="373" y="184"/>
                  </a:cubicBezTo>
                  <a:cubicBezTo>
                    <a:pt x="253" y="116"/>
                    <a:pt x="127" y="57"/>
                    <a:pt x="0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5"/>
            <p:cNvSpPr/>
            <p:nvPr/>
          </p:nvSpPr>
          <p:spPr>
            <a:xfrm>
              <a:off x="687799" y="2984735"/>
              <a:ext cx="215875" cy="164444"/>
            </a:xfrm>
            <a:custGeom>
              <a:avLst/>
              <a:gdLst/>
              <a:ahLst/>
              <a:cxnLst/>
              <a:rect l="l" t="t" r="r" b="b"/>
              <a:pathLst>
                <a:path w="4529" h="3450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81"/>
                    <a:pt x="205" y="555"/>
                    <a:pt x="344" y="815"/>
                  </a:cubicBezTo>
                  <a:cubicBezTo>
                    <a:pt x="403" y="872"/>
                    <a:pt x="463" y="928"/>
                    <a:pt x="529" y="980"/>
                  </a:cubicBezTo>
                  <a:cubicBezTo>
                    <a:pt x="697" y="1116"/>
                    <a:pt x="879" y="1236"/>
                    <a:pt x="1067" y="1347"/>
                  </a:cubicBezTo>
                  <a:cubicBezTo>
                    <a:pt x="1724" y="1736"/>
                    <a:pt x="2459" y="2024"/>
                    <a:pt x="3054" y="2516"/>
                  </a:cubicBezTo>
                  <a:cubicBezTo>
                    <a:pt x="3335" y="2749"/>
                    <a:pt x="3570" y="3029"/>
                    <a:pt x="3736" y="3354"/>
                  </a:cubicBezTo>
                  <a:cubicBezTo>
                    <a:pt x="4000" y="3407"/>
                    <a:pt x="4266" y="3439"/>
                    <a:pt x="4529" y="3450"/>
                  </a:cubicBezTo>
                  <a:cubicBezTo>
                    <a:pt x="4461" y="3070"/>
                    <a:pt x="4276" y="2707"/>
                    <a:pt x="4071" y="2390"/>
                  </a:cubicBezTo>
                  <a:cubicBezTo>
                    <a:pt x="3812" y="1993"/>
                    <a:pt x="3480" y="1605"/>
                    <a:pt x="3053" y="1383"/>
                  </a:cubicBezTo>
                  <a:cubicBezTo>
                    <a:pt x="2475" y="1081"/>
                    <a:pt x="1826" y="964"/>
                    <a:pt x="1221" y="730"/>
                  </a:cubicBezTo>
                  <a:cubicBezTo>
                    <a:pt x="773" y="558"/>
                    <a:pt x="366" y="306"/>
                    <a:pt x="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5"/>
            <p:cNvSpPr/>
            <p:nvPr/>
          </p:nvSpPr>
          <p:spPr>
            <a:xfrm>
              <a:off x="986706" y="2688164"/>
              <a:ext cx="153052" cy="157771"/>
            </a:xfrm>
            <a:custGeom>
              <a:avLst/>
              <a:gdLst/>
              <a:ahLst/>
              <a:cxnLst/>
              <a:rect l="l" t="t" r="r" b="b"/>
              <a:pathLst>
                <a:path w="3211" h="3310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241"/>
                    <a:pt x="442" y="468"/>
                    <a:pt x="677" y="687"/>
                  </a:cubicBezTo>
                  <a:cubicBezTo>
                    <a:pt x="1020" y="1006"/>
                    <a:pt x="1377" y="1311"/>
                    <a:pt x="1729" y="1619"/>
                  </a:cubicBezTo>
                  <a:cubicBezTo>
                    <a:pt x="2095" y="1942"/>
                    <a:pt x="2453" y="2265"/>
                    <a:pt x="2754" y="2650"/>
                  </a:cubicBezTo>
                  <a:cubicBezTo>
                    <a:pt x="2919" y="2860"/>
                    <a:pt x="3068" y="3082"/>
                    <a:pt x="3210" y="3309"/>
                  </a:cubicBezTo>
                  <a:cubicBezTo>
                    <a:pt x="2794" y="1901"/>
                    <a:pt x="1759" y="692"/>
                    <a:pt x="290" y="106"/>
                  </a:cubicBezTo>
                  <a:cubicBezTo>
                    <a:pt x="194" y="67"/>
                    <a:pt x="98" y="32"/>
                    <a:pt x="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5"/>
            <p:cNvSpPr/>
            <p:nvPr/>
          </p:nvSpPr>
          <p:spPr>
            <a:xfrm>
              <a:off x="574023" y="2653178"/>
              <a:ext cx="667453" cy="499196"/>
            </a:xfrm>
            <a:custGeom>
              <a:avLst/>
              <a:gdLst/>
              <a:ahLst/>
              <a:cxnLst/>
              <a:rect l="l" t="t" r="r" b="b"/>
              <a:pathLst>
                <a:path w="14003" h="10473" extrusionOk="0">
                  <a:moveTo>
                    <a:pt x="2477" y="1"/>
                  </a:moveTo>
                  <a:cubicBezTo>
                    <a:pt x="1967" y="1"/>
                    <a:pt x="1491" y="212"/>
                    <a:pt x="1058" y="734"/>
                  </a:cubicBezTo>
                  <a:cubicBezTo>
                    <a:pt x="0" y="2006"/>
                    <a:pt x="551" y="3871"/>
                    <a:pt x="5251" y="7430"/>
                  </a:cubicBezTo>
                  <a:cubicBezTo>
                    <a:pt x="8134" y="9612"/>
                    <a:pt x="10158" y="10473"/>
                    <a:pt x="11480" y="10473"/>
                  </a:cubicBezTo>
                  <a:cubicBezTo>
                    <a:pt x="12284" y="10473"/>
                    <a:pt x="12828" y="10155"/>
                    <a:pt x="13151" y="9624"/>
                  </a:cubicBezTo>
                  <a:cubicBezTo>
                    <a:pt x="14003" y="8218"/>
                    <a:pt x="12683" y="6906"/>
                    <a:pt x="11968" y="6476"/>
                  </a:cubicBezTo>
                  <a:cubicBezTo>
                    <a:pt x="11877" y="6862"/>
                    <a:pt x="11818" y="7046"/>
                    <a:pt x="11722" y="7284"/>
                  </a:cubicBezTo>
                  <a:cubicBezTo>
                    <a:pt x="11921" y="7363"/>
                    <a:pt x="12248" y="7771"/>
                    <a:pt x="11989" y="8251"/>
                  </a:cubicBezTo>
                  <a:cubicBezTo>
                    <a:pt x="11874" y="8464"/>
                    <a:pt x="11670" y="8587"/>
                    <a:pt x="11347" y="8587"/>
                  </a:cubicBezTo>
                  <a:cubicBezTo>
                    <a:pt x="10576" y="8587"/>
                    <a:pt x="9133" y="7886"/>
                    <a:pt x="6636" y="6038"/>
                  </a:cubicBezTo>
                  <a:cubicBezTo>
                    <a:pt x="3094" y="3418"/>
                    <a:pt x="2215" y="2023"/>
                    <a:pt x="2607" y="1623"/>
                  </a:cubicBezTo>
                  <a:cubicBezTo>
                    <a:pt x="2724" y="1503"/>
                    <a:pt x="2874" y="1457"/>
                    <a:pt x="3030" y="1457"/>
                  </a:cubicBezTo>
                  <a:cubicBezTo>
                    <a:pt x="3332" y="1457"/>
                    <a:pt x="3655" y="1627"/>
                    <a:pt x="3795" y="1756"/>
                  </a:cubicBezTo>
                  <a:cubicBezTo>
                    <a:pt x="4079" y="1511"/>
                    <a:pt x="4460" y="1244"/>
                    <a:pt x="4869" y="1022"/>
                  </a:cubicBezTo>
                  <a:cubicBezTo>
                    <a:pt x="4016" y="439"/>
                    <a:pt x="3211" y="1"/>
                    <a:pt x="2477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5"/>
            <p:cNvSpPr/>
            <p:nvPr/>
          </p:nvSpPr>
          <p:spPr>
            <a:xfrm>
              <a:off x="743520" y="2721339"/>
              <a:ext cx="15014" cy="13728"/>
            </a:xfrm>
            <a:custGeom>
              <a:avLst/>
              <a:gdLst/>
              <a:ahLst/>
              <a:cxnLst/>
              <a:rect l="l" t="t" r="r" b="b"/>
              <a:pathLst>
                <a:path w="315" h="288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21"/>
                    <a:pt x="50" y="42"/>
                    <a:pt x="73" y="64"/>
                  </a:cubicBezTo>
                  <a:cubicBezTo>
                    <a:pt x="147" y="133"/>
                    <a:pt x="218" y="209"/>
                    <a:pt x="285" y="288"/>
                  </a:cubicBezTo>
                  <a:cubicBezTo>
                    <a:pt x="293" y="282"/>
                    <a:pt x="303" y="272"/>
                    <a:pt x="314" y="264"/>
                  </a:cubicBezTo>
                  <a:cubicBezTo>
                    <a:pt x="212" y="174"/>
                    <a:pt x="108" y="85"/>
                    <a:pt x="0" y="0"/>
                  </a:cubicBezTo>
                  <a:close/>
                </a:path>
              </a:pathLst>
            </a:custGeom>
            <a:solidFill>
              <a:srgbClr val="D77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5"/>
            <p:cNvSpPr/>
            <p:nvPr/>
          </p:nvSpPr>
          <p:spPr>
            <a:xfrm>
              <a:off x="665444" y="2694837"/>
              <a:ext cx="70830" cy="108343"/>
            </a:xfrm>
            <a:custGeom>
              <a:avLst/>
              <a:gdLst/>
              <a:ahLst/>
              <a:cxnLst/>
              <a:rect l="l" t="t" r="r" b="b"/>
              <a:pathLst>
                <a:path w="1486" h="2273" extrusionOk="0">
                  <a:moveTo>
                    <a:pt x="530" y="1"/>
                  </a:moveTo>
                  <a:cubicBezTo>
                    <a:pt x="515" y="1"/>
                    <a:pt x="500" y="1"/>
                    <a:pt x="485" y="2"/>
                  </a:cubicBezTo>
                  <a:cubicBezTo>
                    <a:pt x="282" y="18"/>
                    <a:pt x="103" y="168"/>
                    <a:pt x="52" y="367"/>
                  </a:cubicBezTo>
                  <a:cubicBezTo>
                    <a:pt x="0" y="578"/>
                    <a:pt x="78" y="809"/>
                    <a:pt x="160" y="1003"/>
                  </a:cubicBezTo>
                  <a:cubicBezTo>
                    <a:pt x="266" y="1253"/>
                    <a:pt x="411" y="1485"/>
                    <a:pt x="567" y="1708"/>
                  </a:cubicBezTo>
                  <a:cubicBezTo>
                    <a:pt x="705" y="1902"/>
                    <a:pt x="851" y="2091"/>
                    <a:pt x="1007" y="2273"/>
                  </a:cubicBezTo>
                  <a:cubicBezTo>
                    <a:pt x="715" y="1903"/>
                    <a:pt x="449" y="1495"/>
                    <a:pt x="344" y="1030"/>
                  </a:cubicBezTo>
                  <a:cubicBezTo>
                    <a:pt x="302" y="835"/>
                    <a:pt x="282" y="600"/>
                    <a:pt x="398" y="424"/>
                  </a:cubicBezTo>
                  <a:cubicBezTo>
                    <a:pt x="497" y="273"/>
                    <a:pt x="676" y="220"/>
                    <a:pt x="850" y="220"/>
                  </a:cubicBezTo>
                  <a:cubicBezTo>
                    <a:pt x="903" y="220"/>
                    <a:pt x="957" y="225"/>
                    <a:pt x="1007" y="234"/>
                  </a:cubicBezTo>
                  <a:cubicBezTo>
                    <a:pt x="1181" y="265"/>
                    <a:pt x="1340" y="341"/>
                    <a:pt x="1486" y="441"/>
                  </a:cubicBezTo>
                  <a:cubicBezTo>
                    <a:pt x="1361" y="349"/>
                    <a:pt x="1234" y="264"/>
                    <a:pt x="1101" y="190"/>
                  </a:cubicBezTo>
                  <a:cubicBezTo>
                    <a:pt x="931" y="93"/>
                    <a:pt x="731" y="1"/>
                    <a:pt x="53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5"/>
            <p:cNvSpPr/>
            <p:nvPr/>
          </p:nvSpPr>
          <p:spPr>
            <a:xfrm>
              <a:off x="584032" y="2713283"/>
              <a:ext cx="599959" cy="439090"/>
            </a:xfrm>
            <a:custGeom>
              <a:avLst/>
              <a:gdLst/>
              <a:ahLst/>
              <a:cxnLst/>
              <a:rect l="l" t="t" r="r" b="b"/>
              <a:pathLst>
                <a:path w="12587" h="9212" extrusionOk="0">
                  <a:moveTo>
                    <a:pt x="521" y="1"/>
                  </a:moveTo>
                  <a:lnTo>
                    <a:pt x="521" y="1"/>
                  </a:lnTo>
                  <a:cubicBezTo>
                    <a:pt x="1" y="1258"/>
                    <a:pt x="948" y="3073"/>
                    <a:pt x="5040" y="6170"/>
                  </a:cubicBezTo>
                  <a:cubicBezTo>
                    <a:pt x="7923" y="8351"/>
                    <a:pt x="9946" y="9212"/>
                    <a:pt x="11269" y="9212"/>
                  </a:cubicBezTo>
                  <a:cubicBezTo>
                    <a:pt x="11830" y="9212"/>
                    <a:pt x="12265" y="9057"/>
                    <a:pt x="12587" y="8783"/>
                  </a:cubicBezTo>
                  <a:lnTo>
                    <a:pt x="12587" y="8783"/>
                  </a:lnTo>
                  <a:cubicBezTo>
                    <a:pt x="12191" y="9049"/>
                    <a:pt x="11711" y="9162"/>
                    <a:pt x="11239" y="9171"/>
                  </a:cubicBezTo>
                  <a:cubicBezTo>
                    <a:pt x="11218" y="9171"/>
                    <a:pt x="11197" y="9172"/>
                    <a:pt x="11176" y="9172"/>
                  </a:cubicBezTo>
                  <a:cubicBezTo>
                    <a:pt x="10629" y="9172"/>
                    <a:pt x="10113" y="9028"/>
                    <a:pt x="9607" y="8821"/>
                  </a:cubicBezTo>
                  <a:cubicBezTo>
                    <a:pt x="8887" y="8526"/>
                    <a:pt x="8207" y="8145"/>
                    <a:pt x="7549" y="7729"/>
                  </a:cubicBezTo>
                  <a:cubicBezTo>
                    <a:pt x="6270" y="6921"/>
                    <a:pt x="5016" y="6047"/>
                    <a:pt x="3885" y="5037"/>
                  </a:cubicBezTo>
                  <a:cubicBezTo>
                    <a:pt x="2951" y="4202"/>
                    <a:pt x="2105" y="3277"/>
                    <a:pt x="1470" y="2191"/>
                  </a:cubicBezTo>
                  <a:cubicBezTo>
                    <a:pt x="1067" y="1500"/>
                    <a:pt x="758" y="762"/>
                    <a:pt x="521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5"/>
            <p:cNvSpPr/>
            <p:nvPr/>
          </p:nvSpPr>
          <p:spPr>
            <a:xfrm>
              <a:off x="630411" y="2653225"/>
              <a:ext cx="571074" cy="481131"/>
            </a:xfrm>
            <a:custGeom>
              <a:avLst/>
              <a:gdLst/>
              <a:ahLst/>
              <a:cxnLst/>
              <a:rect l="l" t="t" r="r" b="b"/>
              <a:pathLst>
                <a:path w="11981" h="10094" extrusionOk="0">
                  <a:moveTo>
                    <a:pt x="1294" y="0"/>
                  </a:moveTo>
                  <a:cubicBezTo>
                    <a:pt x="941" y="0"/>
                    <a:pt x="606" y="101"/>
                    <a:pt x="289" y="335"/>
                  </a:cubicBezTo>
                  <a:cubicBezTo>
                    <a:pt x="196" y="491"/>
                    <a:pt x="143" y="671"/>
                    <a:pt x="118" y="847"/>
                  </a:cubicBezTo>
                  <a:cubicBezTo>
                    <a:pt x="0" y="1728"/>
                    <a:pt x="521" y="2549"/>
                    <a:pt x="1000" y="3240"/>
                  </a:cubicBezTo>
                  <a:cubicBezTo>
                    <a:pt x="1553" y="4040"/>
                    <a:pt x="2172" y="4795"/>
                    <a:pt x="2855" y="5487"/>
                  </a:cubicBezTo>
                  <a:cubicBezTo>
                    <a:pt x="3553" y="6194"/>
                    <a:pt x="4317" y="6830"/>
                    <a:pt x="5124" y="7408"/>
                  </a:cubicBezTo>
                  <a:cubicBezTo>
                    <a:pt x="5560" y="7721"/>
                    <a:pt x="6010" y="8013"/>
                    <a:pt x="6467" y="8295"/>
                  </a:cubicBezTo>
                  <a:cubicBezTo>
                    <a:pt x="6927" y="8580"/>
                    <a:pt x="7398" y="8848"/>
                    <a:pt x="7854" y="9141"/>
                  </a:cubicBezTo>
                  <a:cubicBezTo>
                    <a:pt x="8308" y="9432"/>
                    <a:pt x="8758" y="9728"/>
                    <a:pt x="9261" y="9928"/>
                  </a:cubicBezTo>
                  <a:cubicBezTo>
                    <a:pt x="9539" y="10038"/>
                    <a:pt x="9839" y="10093"/>
                    <a:pt x="10138" y="10093"/>
                  </a:cubicBezTo>
                  <a:cubicBezTo>
                    <a:pt x="10203" y="10093"/>
                    <a:pt x="10269" y="10091"/>
                    <a:pt x="10334" y="10086"/>
                  </a:cubicBezTo>
                  <a:cubicBezTo>
                    <a:pt x="10688" y="10056"/>
                    <a:pt x="11043" y="9947"/>
                    <a:pt x="11332" y="9736"/>
                  </a:cubicBezTo>
                  <a:cubicBezTo>
                    <a:pt x="11630" y="9518"/>
                    <a:pt x="11823" y="9202"/>
                    <a:pt x="11899" y="8843"/>
                  </a:cubicBezTo>
                  <a:cubicBezTo>
                    <a:pt x="11980" y="8456"/>
                    <a:pt x="11904" y="8046"/>
                    <a:pt x="11757" y="7684"/>
                  </a:cubicBezTo>
                  <a:cubicBezTo>
                    <a:pt x="11603" y="7302"/>
                    <a:pt x="11363" y="6944"/>
                    <a:pt x="11050" y="6674"/>
                  </a:cubicBezTo>
                  <a:cubicBezTo>
                    <a:pt x="10967" y="6602"/>
                    <a:pt x="10878" y="6538"/>
                    <a:pt x="10784" y="6481"/>
                  </a:cubicBezTo>
                  <a:cubicBezTo>
                    <a:pt x="10770" y="6538"/>
                    <a:pt x="10758" y="6588"/>
                    <a:pt x="10746" y="6637"/>
                  </a:cubicBezTo>
                  <a:cubicBezTo>
                    <a:pt x="10809" y="6685"/>
                    <a:pt x="10870" y="6732"/>
                    <a:pt x="10929" y="6784"/>
                  </a:cubicBezTo>
                  <a:cubicBezTo>
                    <a:pt x="11064" y="6899"/>
                    <a:pt x="11187" y="7032"/>
                    <a:pt x="11282" y="7183"/>
                  </a:cubicBezTo>
                  <a:cubicBezTo>
                    <a:pt x="11444" y="7436"/>
                    <a:pt x="11526" y="7732"/>
                    <a:pt x="11516" y="8033"/>
                  </a:cubicBezTo>
                  <a:cubicBezTo>
                    <a:pt x="11505" y="8330"/>
                    <a:pt x="11406" y="8620"/>
                    <a:pt x="11253" y="8872"/>
                  </a:cubicBezTo>
                  <a:cubicBezTo>
                    <a:pt x="11097" y="9130"/>
                    <a:pt x="10875" y="9384"/>
                    <a:pt x="10611" y="9533"/>
                  </a:cubicBezTo>
                  <a:cubicBezTo>
                    <a:pt x="10434" y="9633"/>
                    <a:pt x="10245" y="9674"/>
                    <a:pt x="10054" y="9674"/>
                  </a:cubicBezTo>
                  <a:cubicBezTo>
                    <a:pt x="9671" y="9674"/>
                    <a:pt x="9278" y="9511"/>
                    <a:pt x="8947" y="9340"/>
                  </a:cubicBezTo>
                  <a:cubicBezTo>
                    <a:pt x="8652" y="9190"/>
                    <a:pt x="8370" y="9019"/>
                    <a:pt x="8078" y="8863"/>
                  </a:cubicBezTo>
                  <a:cubicBezTo>
                    <a:pt x="7666" y="8643"/>
                    <a:pt x="7256" y="8422"/>
                    <a:pt x="6850" y="8194"/>
                  </a:cubicBezTo>
                  <a:cubicBezTo>
                    <a:pt x="6036" y="7736"/>
                    <a:pt x="5241" y="7245"/>
                    <a:pt x="4507" y="6669"/>
                  </a:cubicBezTo>
                  <a:cubicBezTo>
                    <a:pt x="4138" y="6380"/>
                    <a:pt x="3788" y="6064"/>
                    <a:pt x="3444" y="5746"/>
                  </a:cubicBezTo>
                  <a:cubicBezTo>
                    <a:pt x="3104" y="5432"/>
                    <a:pt x="2771" y="5109"/>
                    <a:pt x="2446" y="4780"/>
                  </a:cubicBezTo>
                  <a:cubicBezTo>
                    <a:pt x="2133" y="4465"/>
                    <a:pt x="1827" y="4146"/>
                    <a:pt x="1536" y="3811"/>
                  </a:cubicBezTo>
                  <a:cubicBezTo>
                    <a:pt x="1264" y="3497"/>
                    <a:pt x="1008" y="3167"/>
                    <a:pt x="808" y="2802"/>
                  </a:cubicBezTo>
                  <a:cubicBezTo>
                    <a:pt x="646" y="2507"/>
                    <a:pt x="478" y="2210"/>
                    <a:pt x="362" y="1894"/>
                  </a:cubicBezTo>
                  <a:cubicBezTo>
                    <a:pt x="259" y="1609"/>
                    <a:pt x="179" y="1268"/>
                    <a:pt x="310" y="979"/>
                  </a:cubicBezTo>
                  <a:cubicBezTo>
                    <a:pt x="414" y="749"/>
                    <a:pt x="645" y="580"/>
                    <a:pt x="882" y="507"/>
                  </a:cubicBezTo>
                  <a:cubicBezTo>
                    <a:pt x="1011" y="466"/>
                    <a:pt x="1145" y="449"/>
                    <a:pt x="1279" y="449"/>
                  </a:cubicBezTo>
                  <a:cubicBezTo>
                    <a:pt x="1399" y="449"/>
                    <a:pt x="1518" y="463"/>
                    <a:pt x="1634" y="486"/>
                  </a:cubicBezTo>
                  <a:cubicBezTo>
                    <a:pt x="2157" y="588"/>
                    <a:pt x="2664" y="857"/>
                    <a:pt x="3059" y="1211"/>
                  </a:cubicBezTo>
                  <a:cubicBezTo>
                    <a:pt x="3101" y="1248"/>
                    <a:pt x="3141" y="1287"/>
                    <a:pt x="3179" y="1326"/>
                  </a:cubicBezTo>
                  <a:cubicBezTo>
                    <a:pt x="3259" y="1274"/>
                    <a:pt x="3342" y="1221"/>
                    <a:pt x="3426" y="1169"/>
                  </a:cubicBezTo>
                  <a:cubicBezTo>
                    <a:pt x="3362" y="1114"/>
                    <a:pt x="3296" y="1057"/>
                    <a:pt x="3228" y="1004"/>
                  </a:cubicBezTo>
                  <a:cubicBezTo>
                    <a:pt x="3041" y="855"/>
                    <a:pt x="2849" y="713"/>
                    <a:pt x="2651" y="581"/>
                  </a:cubicBezTo>
                  <a:cubicBezTo>
                    <a:pt x="2326" y="365"/>
                    <a:pt x="1966" y="147"/>
                    <a:pt x="1586" y="22"/>
                  </a:cubicBezTo>
                  <a:cubicBezTo>
                    <a:pt x="1487" y="8"/>
                    <a:pt x="1390" y="0"/>
                    <a:pt x="129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5"/>
            <p:cNvSpPr/>
            <p:nvPr/>
          </p:nvSpPr>
          <p:spPr>
            <a:xfrm>
              <a:off x="851242" y="2924725"/>
              <a:ext cx="321119" cy="167066"/>
            </a:xfrm>
            <a:custGeom>
              <a:avLst/>
              <a:gdLst/>
              <a:ahLst/>
              <a:cxnLst/>
              <a:rect l="l" t="t" r="r" b="b"/>
              <a:pathLst>
                <a:path w="6737" h="3505" extrusionOk="0">
                  <a:moveTo>
                    <a:pt x="1" y="0"/>
                  </a:moveTo>
                  <a:cubicBezTo>
                    <a:pt x="204" y="163"/>
                    <a:pt x="404" y="330"/>
                    <a:pt x="600" y="503"/>
                  </a:cubicBezTo>
                  <a:cubicBezTo>
                    <a:pt x="911" y="776"/>
                    <a:pt x="1217" y="1049"/>
                    <a:pt x="1549" y="1299"/>
                  </a:cubicBezTo>
                  <a:cubicBezTo>
                    <a:pt x="2205" y="1794"/>
                    <a:pt x="2909" y="2223"/>
                    <a:pt x="3590" y="2679"/>
                  </a:cubicBezTo>
                  <a:cubicBezTo>
                    <a:pt x="4066" y="2997"/>
                    <a:pt x="4563" y="3355"/>
                    <a:pt x="5133" y="3471"/>
                  </a:cubicBezTo>
                  <a:cubicBezTo>
                    <a:pt x="5240" y="3493"/>
                    <a:pt x="5348" y="3505"/>
                    <a:pt x="5456" y="3505"/>
                  </a:cubicBezTo>
                  <a:cubicBezTo>
                    <a:pt x="5633" y="3505"/>
                    <a:pt x="5809" y="3474"/>
                    <a:pt x="5976" y="3407"/>
                  </a:cubicBezTo>
                  <a:cubicBezTo>
                    <a:pt x="6244" y="3299"/>
                    <a:pt x="6532" y="3107"/>
                    <a:pt x="6644" y="2829"/>
                  </a:cubicBezTo>
                  <a:cubicBezTo>
                    <a:pt x="6737" y="2603"/>
                    <a:pt x="6680" y="2358"/>
                    <a:pt x="6579" y="2145"/>
                  </a:cubicBezTo>
                  <a:cubicBezTo>
                    <a:pt x="6517" y="2015"/>
                    <a:pt x="6439" y="1894"/>
                    <a:pt x="6353" y="1778"/>
                  </a:cubicBezTo>
                  <a:lnTo>
                    <a:pt x="6353" y="1778"/>
                  </a:lnTo>
                  <a:cubicBezTo>
                    <a:pt x="6533" y="2068"/>
                    <a:pt x="6583" y="2419"/>
                    <a:pt x="6337" y="2712"/>
                  </a:cubicBezTo>
                  <a:cubicBezTo>
                    <a:pt x="6092" y="3005"/>
                    <a:pt x="5735" y="3109"/>
                    <a:pt x="5369" y="3109"/>
                  </a:cubicBezTo>
                  <a:cubicBezTo>
                    <a:pt x="5284" y="3109"/>
                    <a:pt x="5200" y="3104"/>
                    <a:pt x="5115" y="3094"/>
                  </a:cubicBezTo>
                  <a:cubicBezTo>
                    <a:pt x="4656" y="3037"/>
                    <a:pt x="4211" y="2867"/>
                    <a:pt x="3801" y="2659"/>
                  </a:cubicBezTo>
                  <a:cubicBezTo>
                    <a:pt x="3135" y="2322"/>
                    <a:pt x="2510" y="1910"/>
                    <a:pt x="1908" y="1469"/>
                  </a:cubicBezTo>
                  <a:cubicBezTo>
                    <a:pt x="1313" y="1031"/>
                    <a:pt x="740" y="565"/>
                    <a:pt x="153" y="116"/>
                  </a:cubicBezTo>
                  <a:cubicBezTo>
                    <a:pt x="103" y="78"/>
                    <a:pt x="52" y="40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5"/>
            <p:cNvSpPr/>
            <p:nvPr/>
          </p:nvSpPr>
          <p:spPr>
            <a:xfrm>
              <a:off x="999671" y="2874820"/>
              <a:ext cx="160154" cy="189087"/>
            </a:xfrm>
            <a:custGeom>
              <a:avLst/>
              <a:gdLst/>
              <a:ahLst/>
              <a:cxnLst/>
              <a:rect l="l" t="t" r="r" b="b"/>
              <a:pathLst>
                <a:path w="3360" h="3967" extrusionOk="0">
                  <a:moveTo>
                    <a:pt x="3096" y="0"/>
                  </a:moveTo>
                  <a:cubicBezTo>
                    <a:pt x="3093" y="0"/>
                    <a:pt x="3090" y="3"/>
                    <a:pt x="3090" y="6"/>
                  </a:cubicBezTo>
                  <a:cubicBezTo>
                    <a:pt x="3154" y="717"/>
                    <a:pt x="3119" y="1411"/>
                    <a:pt x="2916" y="2098"/>
                  </a:cubicBezTo>
                  <a:cubicBezTo>
                    <a:pt x="2731" y="2727"/>
                    <a:pt x="2408" y="3251"/>
                    <a:pt x="2051" y="3790"/>
                  </a:cubicBezTo>
                  <a:cubicBezTo>
                    <a:pt x="1852" y="3749"/>
                    <a:pt x="1664" y="3690"/>
                    <a:pt x="1525" y="3643"/>
                  </a:cubicBezTo>
                  <a:cubicBezTo>
                    <a:pt x="1012" y="3469"/>
                    <a:pt x="522" y="3210"/>
                    <a:pt x="53" y="2942"/>
                  </a:cubicBezTo>
                  <a:cubicBezTo>
                    <a:pt x="49" y="2939"/>
                    <a:pt x="44" y="2938"/>
                    <a:pt x="40" y="2938"/>
                  </a:cubicBezTo>
                  <a:cubicBezTo>
                    <a:pt x="18" y="2938"/>
                    <a:pt x="1" y="2967"/>
                    <a:pt x="25" y="2984"/>
                  </a:cubicBezTo>
                  <a:cubicBezTo>
                    <a:pt x="409" y="3214"/>
                    <a:pt x="801" y="3414"/>
                    <a:pt x="1210" y="3596"/>
                  </a:cubicBezTo>
                  <a:cubicBezTo>
                    <a:pt x="1561" y="3752"/>
                    <a:pt x="1922" y="3942"/>
                    <a:pt x="2312" y="3966"/>
                  </a:cubicBezTo>
                  <a:cubicBezTo>
                    <a:pt x="2328" y="3967"/>
                    <a:pt x="2343" y="3967"/>
                    <a:pt x="2359" y="3967"/>
                  </a:cubicBezTo>
                  <a:cubicBezTo>
                    <a:pt x="2774" y="3967"/>
                    <a:pt x="3262" y="3661"/>
                    <a:pt x="3129" y="3191"/>
                  </a:cubicBezTo>
                  <a:cubicBezTo>
                    <a:pt x="3127" y="3183"/>
                    <a:pt x="3121" y="3180"/>
                    <a:pt x="3116" y="3180"/>
                  </a:cubicBezTo>
                  <a:cubicBezTo>
                    <a:pt x="3109" y="3180"/>
                    <a:pt x="3103" y="3185"/>
                    <a:pt x="3104" y="3194"/>
                  </a:cubicBezTo>
                  <a:cubicBezTo>
                    <a:pt x="3151" y="3695"/>
                    <a:pt x="2848" y="3840"/>
                    <a:pt x="2478" y="3840"/>
                  </a:cubicBezTo>
                  <a:cubicBezTo>
                    <a:pt x="2377" y="3840"/>
                    <a:pt x="2272" y="3829"/>
                    <a:pt x="2167" y="3812"/>
                  </a:cubicBezTo>
                  <a:cubicBezTo>
                    <a:pt x="3041" y="2820"/>
                    <a:pt x="3359" y="1275"/>
                    <a:pt x="3103" y="5"/>
                  </a:cubicBezTo>
                  <a:cubicBezTo>
                    <a:pt x="3102" y="2"/>
                    <a:pt x="3099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5"/>
            <p:cNvSpPr/>
            <p:nvPr/>
          </p:nvSpPr>
          <p:spPr>
            <a:xfrm>
              <a:off x="590324" y="2659565"/>
              <a:ext cx="157533" cy="395381"/>
            </a:xfrm>
            <a:custGeom>
              <a:avLst/>
              <a:gdLst/>
              <a:ahLst/>
              <a:cxnLst/>
              <a:rect l="l" t="t" r="r" b="b"/>
              <a:pathLst>
                <a:path w="3305" h="8295" extrusionOk="0">
                  <a:moveTo>
                    <a:pt x="1447" y="1"/>
                  </a:moveTo>
                  <a:cubicBezTo>
                    <a:pt x="1443" y="1"/>
                    <a:pt x="1439" y="2"/>
                    <a:pt x="1435" y="4"/>
                  </a:cubicBezTo>
                  <a:cubicBezTo>
                    <a:pt x="482" y="524"/>
                    <a:pt x="1" y="1674"/>
                    <a:pt x="406" y="2702"/>
                  </a:cubicBezTo>
                  <a:cubicBezTo>
                    <a:pt x="662" y="3358"/>
                    <a:pt x="1156" y="3927"/>
                    <a:pt x="1618" y="4447"/>
                  </a:cubicBezTo>
                  <a:cubicBezTo>
                    <a:pt x="1679" y="4513"/>
                    <a:pt x="1738" y="4579"/>
                    <a:pt x="1799" y="4644"/>
                  </a:cubicBezTo>
                  <a:cubicBezTo>
                    <a:pt x="1779" y="4651"/>
                    <a:pt x="1764" y="4665"/>
                    <a:pt x="1762" y="4691"/>
                  </a:cubicBezTo>
                  <a:cubicBezTo>
                    <a:pt x="1658" y="5914"/>
                    <a:pt x="1812" y="7416"/>
                    <a:pt x="2783" y="8294"/>
                  </a:cubicBezTo>
                  <a:cubicBezTo>
                    <a:pt x="2783" y="8295"/>
                    <a:pt x="2784" y="8295"/>
                    <a:pt x="2784" y="8295"/>
                  </a:cubicBezTo>
                  <a:cubicBezTo>
                    <a:pt x="2785" y="8295"/>
                    <a:pt x="2786" y="8292"/>
                    <a:pt x="2785" y="8291"/>
                  </a:cubicBezTo>
                  <a:cubicBezTo>
                    <a:pt x="2405" y="7756"/>
                    <a:pt x="2109" y="7247"/>
                    <a:pt x="1967" y="6598"/>
                  </a:cubicBezTo>
                  <a:cubicBezTo>
                    <a:pt x="1830" y="5983"/>
                    <a:pt x="1823" y="5354"/>
                    <a:pt x="1875" y="4728"/>
                  </a:cubicBezTo>
                  <a:lnTo>
                    <a:pt x="1875" y="4728"/>
                  </a:lnTo>
                  <a:cubicBezTo>
                    <a:pt x="2309" y="5185"/>
                    <a:pt x="2778" y="5605"/>
                    <a:pt x="3281" y="5984"/>
                  </a:cubicBezTo>
                  <a:cubicBezTo>
                    <a:pt x="3284" y="5986"/>
                    <a:pt x="3287" y="5987"/>
                    <a:pt x="3289" y="5987"/>
                  </a:cubicBezTo>
                  <a:cubicBezTo>
                    <a:pt x="3299" y="5987"/>
                    <a:pt x="3304" y="5974"/>
                    <a:pt x="3296" y="5966"/>
                  </a:cubicBezTo>
                  <a:cubicBezTo>
                    <a:pt x="2406" y="5158"/>
                    <a:pt x="1517" y="4274"/>
                    <a:pt x="854" y="3264"/>
                  </a:cubicBezTo>
                  <a:cubicBezTo>
                    <a:pt x="515" y="2748"/>
                    <a:pt x="281" y="2143"/>
                    <a:pt x="401" y="1518"/>
                  </a:cubicBezTo>
                  <a:cubicBezTo>
                    <a:pt x="521" y="902"/>
                    <a:pt x="909" y="358"/>
                    <a:pt x="1456" y="55"/>
                  </a:cubicBezTo>
                  <a:cubicBezTo>
                    <a:pt x="1482" y="39"/>
                    <a:pt x="1470" y="1"/>
                    <a:pt x="1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5"/>
            <p:cNvSpPr/>
            <p:nvPr/>
          </p:nvSpPr>
          <p:spPr>
            <a:xfrm>
              <a:off x="1059110" y="2859424"/>
              <a:ext cx="35224" cy="31078"/>
            </a:xfrm>
            <a:custGeom>
              <a:avLst/>
              <a:gdLst/>
              <a:ahLst/>
              <a:cxnLst/>
              <a:rect l="l" t="t" r="r" b="b"/>
              <a:pathLst>
                <a:path w="739" h="652" extrusionOk="0">
                  <a:moveTo>
                    <a:pt x="370" y="0"/>
                  </a:moveTo>
                  <a:cubicBezTo>
                    <a:pt x="241" y="0"/>
                    <a:pt x="119" y="78"/>
                    <a:pt x="68" y="206"/>
                  </a:cubicBezTo>
                  <a:cubicBezTo>
                    <a:pt x="1" y="373"/>
                    <a:pt x="82" y="562"/>
                    <a:pt x="250" y="628"/>
                  </a:cubicBezTo>
                  <a:cubicBezTo>
                    <a:pt x="290" y="644"/>
                    <a:pt x="331" y="651"/>
                    <a:pt x="371" y="651"/>
                  </a:cubicBezTo>
                  <a:cubicBezTo>
                    <a:pt x="500" y="651"/>
                    <a:pt x="622" y="574"/>
                    <a:pt x="673" y="447"/>
                  </a:cubicBezTo>
                  <a:cubicBezTo>
                    <a:pt x="739" y="279"/>
                    <a:pt x="658" y="91"/>
                    <a:pt x="491" y="24"/>
                  </a:cubicBezTo>
                  <a:cubicBezTo>
                    <a:pt x="451" y="8"/>
                    <a:pt x="4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5"/>
            <p:cNvSpPr/>
            <p:nvPr/>
          </p:nvSpPr>
          <p:spPr>
            <a:xfrm>
              <a:off x="1048862" y="2908471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3" y="1"/>
                  </a:moveTo>
                  <a:cubicBezTo>
                    <a:pt x="405" y="1"/>
                    <a:pt x="198" y="132"/>
                    <a:pt x="113" y="347"/>
                  </a:cubicBezTo>
                  <a:cubicBezTo>
                    <a:pt x="0" y="630"/>
                    <a:pt x="137" y="951"/>
                    <a:pt x="420" y="1063"/>
                  </a:cubicBezTo>
                  <a:cubicBezTo>
                    <a:pt x="487" y="1090"/>
                    <a:pt x="556" y="1103"/>
                    <a:pt x="624" y="1103"/>
                  </a:cubicBezTo>
                  <a:cubicBezTo>
                    <a:pt x="843" y="1103"/>
                    <a:pt x="1050" y="971"/>
                    <a:pt x="1136" y="756"/>
                  </a:cubicBezTo>
                  <a:cubicBezTo>
                    <a:pt x="1249" y="473"/>
                    <a:pt x="1111" y="153"/>
                    <a:pt x="828" y="41"/>
                  </a:cubicBezTo>
                  <a:cubicBezTo>
                    <a:pt x="761" y="14"/>
                    <a:pt x="692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5"/>
            <p:cNvSpPr/>
            <p:nvPr/>
          </p:nvSpPr>
          <p:spPr>
            <a:xfrm>
              <a:off x="961635" y="2820530"/>
              <a:ext cx="35272" cy="31125"/>
            </a:xfrm>
            <a:custGeom>
              <a:avLst/>
              <a:gdLst/>
              <a:ahLst/>
              <a:cxnLst/>
              <a:rect l="l" t="t" r="r" b="b"/>
              <a:pathLst>
                <a:path w="740" h="653" extrusionOk="0">
                  <a:moveTo>
                    <a:pt x="369" y="1"/>
                  </a:moveTo>
                  <a:cubicBezTo>
                    <a:pt x="240" y="1"/>
                    <a:pt x="118" y="79"/>
                    <a:pt x="67" y="206"/>
                  </a:cubicBezTo>
                  <a:cubicBezTo>
                    <a:pt x="0" y="374"/>
                    <a:pt x="82" y="562"/>
                    <a:pt x="249" y="629"/>
                  </a:cubicBezTo>
                  <a:cubicBezTo>
                    <a:pt x="289" y="645"/>
                    <a:pt x="329" y="652"/>
                    <a:pt x="369" y="652"/>
                  </a:cubicBezTo>
                  <a:cubicBezTo>
                    <a:pt x="498" y="652"/>
                    <a:pt x="621" y="575"/>
                    <a:pt x="672" y="447"/>
                  </a:cubicBezTo>
                  <a:cubicBezTo>
                    <a:pt x="739" y="280"/>
                    <a:pt x="658" y="91"/>
                    <a:pt x="490" y="24"/>
                  </a:cubicBezTo>
                  <a:cubicBezTo>
                    <a:pt x="450" y="8"/>
                    <a:pt x="409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5"/>
            <p:cNvSpPr/>
            <p:nvPr/>
          </p:nvSpPr>
          <p:spPr>
            <a:xfrm>
              <a:off x="907011" y="2851988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5" y="0"/>
                  </a:moveTo>
                  <a:cubicBezTo>
                    <a:pt x="406" y="0"/>
                    <a:pt x="199" y="131"/>
                    <a:pt x="113" y="347"/>
                  </a:cubicBezTo>
                  <a:cubicBezTo>
                    <a:pt x="1" y="630"/>
                    <a:pt x="138" y="950"/>
                    <a:pt x="421" y="1063"/>
                  </a:cubicBezTo>
                  <a:cubicBezTo>
                    <a:pt x="487" y="1090"/>
                    <a:pt x="556" y="1102"/>
                    <a:pt x="624" y="1102"/>
                  </a:cubicBezTo>
                  <a:cubicBezTo>
                    <a:pt x="843" y="1102"/>
                    <a:pt x="1050" y="971"/>
                    <a:pt x="1137" y="756"/>
                  </a:cubicBezTo>
                  <a:cubicBezTo>
                    <a:pt x="1249" y="473"/>
                    <a:pt x="1112" y="153"/>
                    <a:pt x="829" y="40"/>
                  </a:cubicBezTo>
                  <a:cubicBezTo>
                    <a:pt x="762" y="13"/>
                    <a:pt x="693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5"/>
            <p:cNvSpPr/>
            <p:nvPr/>
          </p:nvSpPr>
          <p:spPr>
            <a:xfrm>
              <a:off x="998480" y="2862141"/>
              <a:ext cx="43470" cy="35177"/>
            </a:xfrm>
            <a:custGeom>
              <a:avLst/>
              <a:gdLst/>
              <a:ahLst/>
              <a:cxnLst/>
              <a:rect l="l" t="t" r="r" b="b"/>
              <a:pathLst>
                <a:path w="912" h="738" extrusionOk="0">
                  <a:moveTo>
                    <a:pt x="125" y="1"/>
                  </a:moveTo>
                  <a:cubicBezTo>
                    <a:pt x="91" y="1"/>
                    <a:pt x="59" y="22"/>
                    <a:pt x="47" y="55"/>
                  </a:cubicBezTo>
                  <a:cubicBezTo>
                    <a:pt x="46" y="58"/>
                    <a:pt x="1" y="172"/>
                    <a:pt x="1" y="304"/>
                  </a:cubicBezTo>
                  <a:cubicBezTo>
                    <a:pt x="1" y="492"/>
                    <a:pt x="93" y="634"/>
                    <a:pt x="259" y="700"/>
                  </a:cubicBezTo>
                  <a:cubicBezTo>
                    <a:pt x="327" y="726"/>
                    <a:pt x="391" y="737"/>
                    <a:pt x="451" y="737"/>
                  </a:cubicBezTo>
                  <a:cubicBezTo>
                    <a:pt x="663" y="737"/>
                    <a:pt x="821" y="595"/>
                    <a:pt x="885" y="502"/>
                  </a:cubicBezTo>
                  <a:cubicBezTo>
                    <a:pt x="912" y="463"/>
                    <a:pt x="901" y="411"/>
                    <a:pt x="862" y="385"/>
                  </a:cubicBezTo>
                  <a:cubicBezTo>
                    <a:pt x="848" y="374"/>
                    <a:pt x="831" y="369"/>
                    <a:pt x="814" y="369"/>
                  </a:cubicBezTo>
                  <a:cubicBezTo>
                    <a:pt x="787" y="369"/>
                    <a:pt x="760" y="382"/>
                    <a:pt x="744" y="406"/>
                  </a:cubicBezTo>
                  <a:cubicBezTo>
                    <a:pt x="739" y="414"/>
                    <a:pt x="630" y="569"/>
                    <a:pt x="451" y="569"/>
                  </a:cubicBezTo>
                  <a:cubicBezTo>
                    <a:pt x="411" y="569"/>
                    <a:pt x="368" y="561"/>
                    <a:pt x="322" y="543"/>
                  </a:cubicBezTo>
                  <a:cubicBezTo>
                    <a:pt x="79" y="445"/>
                    <a:pt x="200" y="131"/>
                    <a:pt x="205" y="119"/>
                  </a:cubicBezTo>
                  <a:cubicBezTo>
                    <a:pt x="224" y="74"/>
                    <a:pt x="202" y="24"/>
                    <a:pt x="158" y="8"/>
                  </a:cubicBezTo>
                  <a:cubicBezTo>
                    <a:pt x="147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2" name="Google Shape;1212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15"/>
          <p:cNvSpPr/>
          <p:nvPr/>
        </p:nvSpPr>
        <p:spPr>
          <a:xfrm>
            <a:off x="8395325" y="40400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5"/>
          <p:cNvSpPr/>
          <p:nvPr/>
        </p:nvSpPr>
        <p:spPr>
          <a:xfrm>
            <a:off x="8342873" y="2156877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5"/>
          <p:cNvSpPr/>
          <p:nvPr/>
        </p:nvSpPr>
        <p:spPr>
          <a:xfrm>
            <a:off x="199859" y="7934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5"/>
          <p:cNvSpPr/>
          <p:nvPr/>
        </p:nvSpPr>
        <p:spPr>
          <a:xfrm>
            <a:off x="7025211" y="4726340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5"/>
          <p:cNvSpPr/>
          <p:nvPr/>
        </p:nvSpPr>
        <p:spPr>
          <a:xfrm>
            <a:off x="8342866" y="293805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5"/>
          <p:cNvSpPr/>
          <p:nvPr/>
        </p:nvSpPr>
        <p:spPr>
          <a:xfrm>
            <a:off x="8770191" y="129617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5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5"/>
          <p:cNvSpPr/>
          <p:nvPr/>
        </p:nvSpPr>
        <p:spPr>
          <a:xfrm>
            <a:off x="543408" y="26724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5"/>
          <p:cNvSpPr/>
          <p:nvPr/>
        </p:nvSpPr>
        <p:spPr>
          <a:xfrm>
            <a:off x="8554448" y="3328265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5"/>
          <p:cNvSpPr/>
          <p:nvPr/>
        </p:nvSpPr>
        <p:spPr>
          <a:xfrm>
            <a:off x="2730834" y="18776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4" name="Google Shape;1224;p16"/>
          <p:cNvGrpSpPr/>
          <p:nvPr/>
        </p:nvGrpSpPr>
        <p:grpSpPr>
          <a:xfrm rot="-764523">
            <a:off x="8655145" y="1008318"/>
            <a:ext cx="786818" cy="1198717"/>
            <a:chOff x="2251545" y="3095652"/>
            <a:chExt cx="344809" cy="525316"/>
          </a:xfrm>
        </p:grpSpPr>
        <p:sp>
          <p:nvSpPr>
            <p:cNvPr id="1225" name="Google Shape;1225;p16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6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6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6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6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6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6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6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6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6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6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6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16"/>
          <p:cNvGrpSpPr/>
          <p:nvPr/>
        </p:nvGrpSpPr>
        <p:grpSpPr>
          <a:xfrm>
            <a:off x="2189575" y="3248521"/>
            <a:ext cx="2650933" cy="2065403"/>
            <a:chOff x="1551108" y="3780503"/>
            <a:chExt cx="1043387" cy="812927"/>
          </a:xfrm>
        </p:grpSpPr>
        <p:sp>
          <p:nvSpPr>
            <p:cNvPr id="1238" name="Google Shape;1238;p16"/>
            <p:cNvSpPr/>
            <p:nvPr/>
          </p:nvSpPr>
          <p:spPr>
            <a:xfrm>
              <a:off x="2562416" y="3854526"/>
              <a:ext cx="32079" cy="30267"/>
            </a:xfrm>
            <a:custGeom>
              <a:avLst/>
              <a:gdLst/>
              <a:ahLst/>
              <a:cxnLst/>
              <a:rect l="l" t="t" r="r" b="b"/>
              <a:pathLst>
                <a:path w="673" h="635" extrusionOk="0">
                  <a:moveTo>
                    <a:pt x="265" y="0"/>
                  </a:moveTo>
                  <a:cubicBezTo>
                    <a:pt x="243" y="0"/>
                    <a:pt x="221" y="3"/>
                    <a:pt x="201" y="7"/>
                  </a:cubicBezTo>
                  <a:cubicBezTo>
                    <a:pt x="150" y="19"/>
                    <a:pt x="97" y="45"/>
                    <a:pt x="65" y="90"/>
                  </a:cubicBezTo>
                  <a:cubicBezTo>
                    <a:pt x="39" y="126"/>
                    <a:pt x="21" y="165"/>
                    <a:pt x="12" y="207"/>
                  </a:cubicBezTo>
                  <a:cubicBezTo>
                    <a:pt x="0" y="263"/>
                    <a:pt x="17" y="346"/>
                    <a:pt x="54" y="389"/>
                  </a:cubicBezTo>
                  <a:cubicBezTo>
                    <a:pt x="89" y="430"/>
                    <a:pt x="123" y="472"/>
                    <a:pt x="158" y="514"/>
                  </a:cubicBezTo>
                  <a:cubicBezTo>
                    <a:pt x="215" y="584"/>
                    <a:pt x="293" y="635"/>
                    <a:pt x="383" y="635"/>
                  </a:cubicBezTo>
                  <a:cubicBezTo>
                    <a:pt x="393" y="635"/>
                    <a:pt x="404" y="634"/>
                    <a:pt x="415" y="632"/>
                  </a:cubicBezTo>
                  <a:cubicBezTo>
                    <a:pt x="488" y="622"/>
                    <a:pt x="555" y="591"/>
                    <a:pt x="603" y="531"/>
                  </a:cubicBezTo>
                  <a:cubicBezTo>
                    <a:pt x="649" y="476"/>
                    <a:pt x="672" y="398"/>
                    <a:pt x="665" y="327"/>
                  </a:cubicBezTo>
                  <a:cubicBezTo>
                    <a:pt x="653" y="222"/>
                    <a:pt x="590" y="148"/>
                    <a:pt x="501" y="100"/>
                  </a:cubicBezTo>
                  <a:cubicBezTo>
                    <a:pt x="452" y="73"/>
                    <a:pt x="405" y="47"/>
                    <a:pt x="357" y="21"/>
                  </a:cubicBezTo>
                  <a:cubicBezTo>
                    <a:pt x="330" y="6"/>
                    <a:pt x="297" y="0"/>
                    <a:pt x="26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6"/>
            <p:cNvSpPr/>
            <p:nvPr/>
          </p:nvSpPr>
          <p:spPr>
            <a:xfrm>
              <a:off x="2479336" y="3810484"/>
              <a:ext cx="32937" cy="23880"/>
            </a:xfrm>
            <a:custGeom>
              <a:avLst/>
              <a:gdLst/>
              <a:ahLst/>
              <a:cxnLst/>
              <a:rect l="l" t="t" r="r" b="b"/>
              <a:pathLst>
                <a:path w="691" h="501" extrusionOk="0">
                  <a:moveTo>
                    <a:pt x="333" y="1"/>
                  </a:moveTo>
                  <a:cubicBezTo>
                    <a:pt x="269" y="1"/>
                    <a:pt x="205" y="28"/>
                    <a:pt x="152" y="92"/>
                  </a:cubicBezTo>
                  <a:cubicBezTo>
                    <a:pt x="0" y="277"/>
                    <a:pt x="176" y="500"/>
                    <a:pt x="360" y="500"/>
                  </a:cubicBezTo>
                  <a:cubicBezTo>
                    <a:pt x="423" y="500"/>
                    <a:pt x="487" y="474"/>
                    <a:pt x="539" y="410"/>
                  </a:cubicBezTo>
                  <a:cubicBezTo>
                    <a:pt x="691" y="225"/>
                    <a:pt x="517" y="1"/>
                    <a:pt x="3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6"/>
            <p:cNvSpPr/>
            <p:nvPr/>
          </p:nvSpPr>
          <p:spPr>
            <a:xfrm>
              <a:off x="2341155" y="3780503"/>
              <a:ext cx="69496" cy="70115"/>
            </a:xfrm>
            <a:custGeom>
              <a:avLst/>
              <a:gdLst/>
              <a:ahLst/>
              <a:cxnLst/>
              <a:rect l="l" t="t" r="r" b="b"/>
              <a:pathLst>
                <a:path w="1458" h="1471" extrusionOk="0">
                  <a:moveTo>
                    <a:pt x="822" y="0"/>
                  </a:moveTo>
                  <a:cubicBezTo>
                    <a:pt x="692" y="0"/>
                    <a:pt x="540" y="43"/>
                    <a:pt x="451" y="116"/>
                  </a:cubicBezTo>
                  <a:cubicBezTo>
                    <a:pt x="398" y="159"/>
                    <a:pt x="347" y="201"/>
                    <a:pt x="295" y="245"/>
                  </a:cubicBezTo>
                  <a:cubicBezTo>
                    <a:pt x="194" y="316"/>
                    <a:pt x="118" y="409"/>
                    <a:pt x="67" y="522"/>
                  </a:cubicBezTo>
                  <a:cubicBezTo>
                    <a:pt x="18" y="630"/>
                    <a:pt x="0" y="744"/>
                    <a:pt x="12" y="862"/>
                  </a:cubicBezTo>
                  <a:cubicBezTo>
                    <a:pt x="37" y="1040"/>
                    <a:pt x="115" y="1200"/>
                    <a:pt x="256" y="1318"/>
                  </a:cubicBezTo>
                  <a:cubicBezTo>
                    <a:pt x="373" y="1414"/>
                    <a:pt x="532" y="1471"/>
                    <a:pt x="686" y="1471"/>
                  </a:cubicBezTo>
                  <a:cubicBezTo>
                    <a:pt x="707" y="1471"/>
                    <a:pt x="728" y="1469"/>
                    <a:pt x="749" y="1467"/>
                  </a:cubicBezTo>
                  <a:cubicBezTo>
                    <a:pt x="866" y="1456"/>
                    <a:pt x="974" y="1415"/>
                    <a:pt x="1072" y="1347"/>
                  </a:cubicBezTo>
                  <a:cubicBezTo>
                    <a:pt x="1173" y="1276"/>
                    <a:pt x="1248" y="1183"/>
                    <a:pt x="1300" y="1070"/>
                  </a:cubicBezTo>
                  <a:cubicBezTo>
                    <a:pt x="1332" y="1011"/>
                    <a:pt x="1363" y="952"/>
                    <a:pt x="1395" y="894"/>
                  </a:cubicBezTo>
                  <a:cubicBezTo>
                    <a:pt x="1411" y="841"/>
                    <a:pt x="1426" y="789"/>
                    <a:pt x="1442" y="735"/>
                  </a:cubicBezTo>
                  <a:cubicBezTo>
                    <a:pt x="1458" y="653"/>
                    <a:pt x="1454" y="571"/>
                    <a:pt x="1429" y="494"/>
                  </a:cubicBezTo>
                  <a:cubicBezTo>
                    <a:pt x="1399" y="362"/>
                    <a:pt x="1330" y="229"/>
                    <a:pt x="1219" y="145"/>
                  </a:cubicBezTo>
                  <a:cubicBezTo>
                    <a:pt x="1128" y="77"/>
                    <a:pt x="1026" y="31"/>
                    <a:pt x="916" y="9"/>
                  </a:cubicBezTo>
                  <a:cubicBezTo>
                    <a:pt x="887" y="3"/>
                    <a:pt x="855" y="0"/>
                    <a:pt x="8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6"/>
            <p:cNvSpPr/>
            <p:nvPr/>
          </p:nvSpPr>
          <p:spPr>
            <a:xfrm>
              <a:off x="2224423" y="3806814"/>
              <a:ext cx="48237" cy="48618"/>
            </a:xfrm>
            <a:custGeom>
              <a:avLst/>
              <a:gdLst/>
              <a:ahLst/>
              <a:cxnLst/>
              <a:rect l="l" t="t" r="r" b="b"/>
              <a:pathLst>
                <a:path w="1012" h="1020" extrusionOk="0">
                  <a:moveTo>
                    <a:pt x="541" y="0"/>
                  </a:moveTo>
                  <a:cubicBezTo>
                    <a:pt x="525" y="0"/>
                    <a:pt x="508" y="1"/>
                    <a:pt x="492" y="4"/>
                  </a:cubicBezTo>
                  <a:cubicBezTo>
                    <a:pt x="376" y="20"/>
                    <a:pt x="243" y="71"/>
                    <a:pt x="175" y="172"/>
                  </a:cubicBezTo>
                  <a:cubicBezTo>
                    <a:pt x="153" y="206"/>
                    <a:pt x="131" y="238"/>
                    <a:pt x="111" y="270"/>
                  </a:cubicBezTo>
                  <a:cubicBezTo>
                    <a:pt x="69" y="318"/>
                    <a:pt x="42" y="371"/>
                    <a:pt x="30" y="432"/>
                  </a:cubicBezTo>
                  <a:cubicBezTo>
                    <a:pt x="7" y="486"/>
                    <a:pt x="1" y="546"/>
                    <a:pt x="9" y="605"/>
                  </a:cubicBezTo>
                  <a:cubicBezTo>
                    <a:pt x="20" y="716"/>
                    <a:pt x="82" y="845"/>
                    <a:pt x="174" y="914"/>
                  </a:cubicBezTo>
                  <a:cubicBezTo>
                    <a:pt x="254" y="976"/>
                    <a:pt x="354" y="1019"/>
                    <a:pt x="457" y="1019"/>
                  </a:cubicBezTo>
                  <a:cubicBezTo>
                    <a:pt x="473" y="1019"/>
                    <a:pt x="490" y="1018"/>
                    <a:pt x="506" y="1016"/>
                  </a:cubicBezTo>
                  <a:cubicBezTo>
                    <a:pt x="544" y="1006"/>
                    <a:pt x="582" y="998"/>
                    <a:pt x="620" y="990"/>
                  </a:cubicBezTo>
                  <a:cubicBezTo>
                    <a:pt x="697" y="960"/>
                    <a:pt x="761" y="914"/>
                    <a:pt x="815" y="850"/>
                  </a:cubicBezTo>
                  <a:cubicBezTo>
                    <a:pt x="844" y="824"/>
                    <a:pt x="871" y="795"/>
                    <a:pt x="899" y="768"/>
                  </a:cubicBezTo>
                  <a:cubicBezTo>
                    <a:pt x="942" y="720"/>
                    <a:pt x="969" y="665"/>
                    <a:pt x="982" y="603"/>
                  </a:cubicBezTo>
                  <a:cubicBezTo>
                    <a:pt x="1005" y="546"/>
                    <a:pt x="1011" y="487"/>
                    <a:pt x="1004" y="425"/>
                  </a:cubicBezTo>
                  <a:cubicBezTo>
                    <a:pt x="991" y="311"/>
                    <a:pt x="927" y="179"/>
                    <a:pt x="834" y="108"/>
                  </a:cubicBezTo>
                  <a:cubicBezTo>
                    <a:pt x="751" y="45"/>
                    <a:pt x="647" y="0"/>
                    <a:pt x="54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6"/>
            <p:cNvSpPr/>
            <p:nvPr/>
          </p:nvSpPr>
          <p:spPr>
            <a:xfrm>
              <a:off x="2129761" y="3846566"/>
              <a:ext cx="70211" cy="61964"/>
            </a:xfrm>
            <a:custGeom>
              <a:avLst/>
              <a:gdLst/>
              <a:ahLst/>
              <a:cxnLst/>
              <a:rect l="l" t="t" r="r" b="b"/>
              <a:pathLst>
                <a:path w="1473" h="1300" extrusionOk="0">
                  <a:moveTo>
                    <a:pt x="818" y="1"/>
                  </a:moveTo>
                  <a:cubicBezTo>
                    <a:pt x="797" y="1"/>
                    <a:pt x="776" y="2"/>
                    <a:pt x="755" y="4"/>
                  </a:cubicBezTo>
                  <a:cubicBezTo>
                    <a:pt x="715" y="9"/>
                    <a:pt x="674" y="12"/>
                    <a:pt x="635" y="20"/>
                  </a:cubicBezTo>
                  <a:cubicBezTo>
                    <a:pt x="582" y="27"/>
                    <a:pt x="515" y="43"/>
                    <a:pt x="463" y="59"/>
                  </a:cubicBezTo>
                  <a:cubicBezTo>
                    <a:pt x="454" y="62"/>
                    <a:pt x="447" y="65"/>
                    <a:pt x="437" y="69"/>
                  </a:cubicBezTo>
                  <a:lnTo>
                    <a:pt x="426" y="73"/>
                  </a:lnTo>
                  <a:cubicBezTo>
                    <a:pt x="344" y="99"/>
                    <a:pt x="275" y="143"/>
                    <a:pt x="219" y="206"/>
                  </a:cubicBezTo>
                  <a:cubicBezTo>
                    <a:pt x="176" y="247"/>
                    <a:pt x="168" y="247"/>
                    <a:pt x="148" y="279"/>
                  </a:cubicBezTo>
                  <a:cubicBezTo>
                    <a:pt x="91" y="342"/>
                    <a:pt x="55" y="414"/>
                    <a:pt x="39" y="494"/>
                  </a:cubicBezTo>
                  <a:cubicBezTo>
                    <a:pt x="9" y="569"/>
                    <a:pt x="1" y="646"/>
                    <a:pt x="11" y="726"/>
                  </a:cubicBezTo>
                  <a:cubicBezTo>
                    <a:pt x="23" y="776"/>
                    <a:pt x="34" y="827"/>
                    <a:pt x="46" y="878"/>
                  </a:cubicBezTo>
                  <a:cubicBezTo>
                    <a:pt x="85" y="981"/>
                    <a:pt x="145" y="1067"/>
                    <a:pt x="231" y="1137"/>
                  </a:cubicBezTo>
                  <a:lnTo>
                    <a:pt x="244" y="1150"/>
                  </a:lnTo>
                  <a:cubicBezTo>
                    <a:pt x="310" y="1207"/>
                    <a:pt x="383" y="1245"/>
                    <a:pt x="467" y="1262"/>
                  </a:cubicBezTo>
                  <a:cubicBezTo>
                    <a:pt x="494" y="1274"/>
                    <a:pt x="522" y="1282"/>
                    <a:pt x="552" y="1287"/>
                  </a:cubicBezTo>
                  <a:cubicBezTo>
                    <a:pt x="603" y="1296"/>
                    <a:pt x="659" y="1300"/>
                    <a:pt x="712" y="1300"/>
                  </a:cubicBezTo>
                  <a:cubicBezTo>
                    <a:pt x="729" y="1300"/>
                    <a:pt x="745" y="1300"/>
                    <a:pt x="761" y="1299"/>
                  </a:cubicBezTo>
                  <a:cubicBezTo>
                    <a:pt x="800" y="1296"/>
                    <a:pt x="841" y="1294"/>
                    <a:pt x="880" y="1290"/>
                  </a:cubicBezTo>
                  <a:cubicBezTo>
                    <a:pt x="966" y="1285"/>
                    <a:pt x="1045" y="1261"/>
                    <a:pt x="1116" y="1215"/>
                  </a:cubicBezTo>
                  <a:cubicBezTo>
                    <a:pt x="1195" y="1181"/>
                    <a:pt x="1263" y="1128"/>
                    <a:pt x="1317" y="1058"/>
                  </a:cubicBezTo>
                  <a:cubicBezTo>
                    <a:pt x="1375" y="991"/>
                    <a:pt x="1415" y="916"/>
                    <a:pt x="1432" y="831"/>
                  </a:cubicBezTo>
                  <a:cubicBezTo>
                    <a:pt x="1463" y="752"/>
                    <a:pt x="1473" y="670"/>
                    <a:pt x="1461" y="585"/>
                  </a:cubicBezTo>
                  <a:cubicBezTo>
                    <a:pt x="1437" y="418"/>
                    <a:pt x="1365" y="251"/>
                    <a:pt x="1228" y="147"/>
                  </a:cubicBezTo>
                  <a:cubicBezTo>
                    <a:pt x="1179" y="117"/>
                    <a:pt x="1129" y="86"/>
                    <a:pt x="1080" y="56"/>
                  </a:cubicBezTo>
                  <a:cubicBezTo>
                    <a:pt x="996" y="19"/>
                    <a:pt x="908" y="1"/>
                    <a:pt x="8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6"/>
            <p:cNvSpPr/>
            <p:nvPr/>
          </p:nvSpPr>
          <p:spPr>
            <a:xfrm>
              <a:off x="2020084" y="3922163"/>
              <a:ext cx="65158" cy="65396"/>
            </a:xfrm>
            <a:custGeom>
              <a:avLst/>
              <a:gdLst/>
              <a:ahLst/>
              <a:cxnLst/>
              <a:rect l="l" t="t" r="r" b="b"/>
              <a:pathLst>
                <a:path w="1367" h="1372" extrusionOk="0">
                  <a:moveTo>
                    <a:pt x="744" y="1"/>
                  </a:moveTo>
                  <a:cubicBezTo>
                    <a:pt x="697" y="1"/>
                    <a:pt x="651" y="8"/>
                    <a:pt x="606" y="23"/>
                  </a:cubicBezTo>
                  <a:cubicBezTo>
                    <a:pt x="525" y="34"/>
                    <a:pt x="454" y="65"/>
                    <a:pt x="388" y="115"/>
                  </a:cubicBezTo>
                  <a:lnTo>
                    <a:pt x="321" y="173"/>
                  </a:lnTo>
                  <a:cubicBezTo>
                    <a:pt x="313" y="181"/>
                    <a:pt x="302" y="190"/>
                    <a:pt x="293" y="199"/>
                  </a:cubicBezTo>
                  <a:cubicBezTo>
                    <a:pt x="189" y="290"/>
                    <a:pt x="117" y="348"/>
                    <a:pt x="64" y="479"/>
                  </a:cubicBezTo>
                  <a:lnTo>
                    <a:pt x="17" y="636"/>
                  </a:lnTo>
                  <a:cubicBezTo>
                    <a:pt x="1" y="719"/>
                    <a:pt x="5" y="798"/>
                    <a:pt x="30" y="877"/>
                  </a:cubicBezTo>
                  <a:cubicBezTo>
                    <a:pt x="34" y="932"/>
                    <a:pt x="54" y="984"/>
                    <a:pt x="86" y="1029"/>
                  </a:cubicBezTo>
                  <a:cubicBezTo>
                    <a:pt x="119" y="1107"/>
                    <a:pt x="172" y="1173"/>
                    <a:pt x="241" y="1227"/>
                  </a:cubicBezTo>
                  <a:cubicBezTo>
                    <a:pt x="290" y="1256"/>
                    <a:pt x="339" y="1286"/>
                    <a:pt x="386" y="1316"/>
                  </a:cubicBezTo>
                  <a:lnTo>
                    <a:pt x="543" y="1363"/>
                  </a:lnTo>
                  <a:cubicBezTo>
                    <a:pt x="575" y="1369"/>
                    <a:pt x="608" y="1372"/>
                    <a:pt x="639" y="1372"/>
                  </a:cubicBezTo>
                  <a:cubicBezTo>
                    <a:pt x="688" y="1372"/>
                    <a:pt x="736" y="1365"/>
                    <a:pt x="784" y="1350"/>
                  </a:cubicBezTo>
                  <a:cubicBezTo>
                    <a:pt x="866" y="1339"/>
                    <a:pt x="941" y="1307"/>
                    <a:pt x="1009" y="1256"/>
                  </a:cubicBezTo>
                  <a:cubicBezTo>
                    <a:pt x="1127" y="1177"/>
                    <a:pt x="1170" y="1095"/>
                    <a:pt x="1240" y="975"/>
                  </a:cubicBezTo>
                  <a:cubicBezTo>
                    <a:pt x="1247" y="965"/>
                    <a:pt x="1253" y="953"/>
                    <a:pt x="1260" y="943"/>
                  </a:cubicBezTo>
                  <a:cubicBezTo>
                    <a:pt x="1274" y="918"/>
                    <a:pt x="1290" y="892"/>
                    <a:pt x="1304" y="867"/>
                  </a:cubicBezTo>
                  <a:cubicBezTo>
                    <a:pt x="1320" y="816"/>
                    <a:pt x="1335" y="765"/>
                    <a:pt x="1350" y="714"/>
                  </a:cubicBezTo>
                  <a:cubicBezTo>
                    <a:pt x="1366" y="634"/>
                    <a:pt x="1362" y="556"/>
                    <a:pt x="1337" y="480"/>
                  </a:cubicBezTo>
                  <a:cubicBezTo>
                    <a:pt x="1332" y="426"/>
                    <a:pt x="1314" y="377"/>
                    <a:pt x="1282" y="333"/>
                  </a:cubicBezTo>
                  <a:cubicBezTo>
                    <a:pt x="1249" y="257"/>
                    <a:pt x="1200" y="193"/>
                    <a:pt x="1133" y="142"/>
                  </a:cubicBezTo>
                  <a:cubicBezTo>
                    <a:pt x="1086" y="113"/>
                    <a:pt x="1039" y="84"/>
                    <a:pt x="993" y="55"/>
                  </a:cubicBezTo>
                  <a:cubicBezTo>
                    <a:pt x="942" y="39"/>
                    <a:pt x="891" y="26"/>
                    <a:pt x="840" y="10"/>
                  </a:cubicBezTo>
                  <a:cubicBezTo>
                    <a:pt x="807" y="4"/>
                    <a:pt x="776" y="1"/>
                    <a:pt x="74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6"/>
            <p:cNvSpPr/>
            <p:nvPr/>
          </p:nvSpPr>
          <p:spPr>
            <a:xfrm>
              <a:off x="1911121" y="4075072"/>
              <a:ext cx="58056" cy="58628"/>
            </a:xfrm>
            <a:custGeom>
              <a:avLst/>
              <a:gdLst/>
              <a:ahLst/>
              <a:cxnLst/>
              <a:rect l="l" t="t" r="r" b="b"/>
              <a:pathLst>
                <a:path w="1218" h="1230" extrusionOk="0">
                  <a:moveTo>
                    <a:pt x="693" y="0"/>
                  </a:moveTo>
                  <a:cubicBezTo>
                    <a:pt x="652" y="0"/>
                    <a:pt x="613" y="6"/>
                    <a:pt x="573" y="18"/>
                  </a:cubicBezTo>
                  <a:cubicBezTo>
                    <a:pt x="505" y="27"/>
                    <a:pt x="443" y="54"/>
                    <a:pt x="388" y="96"/>
                  </a:cubicBezTo>
                  <a:cubicBezTo>
                    <a:pt x="367" y="110"/>
                    <a:pt x="348" y="125"/>
                    <a:pt x="327" y="138"/>
                  </a:cubicBezTo>
                  <a:cubicBezTo>
                    <a:pt x="327" y="138"/>
                    <a:pt x="325" y="138"/>
                    <a:pt x="325" y="139"/>
                  </a:cubicBezTo>
                  <a:cubicBezTo>
                    <a:pt x="255" y="170"/>
                    <a:pt x="194" y="216"/>
                    <a:pt x="147" y="280"/>
                  </a:cubicBezTo>
                  <a:cubicBezTo>
                    <a:pt x="145" y="283"/>
                    <a:pt x="142" y="286"/>
                    <a:pt x="139" y="289"/>
                  </a:cubicBezTo>
                  <a:cubicBezTo>
                    <a:pt x="86" y="348"/>
                    <a:pt x="52" y="416"/>
                    <a:pt x="36" y="492"/>
                  </a:cubicBezTo>
                  <a:cubicBezTo>
                    <a:pt x="9" y="561"/>
                    <a:pt x="1" y="635"/>
                    <a:pt x="10" y="711"/>
                  </a:cubicBezTo>
                  <a:cubicBezTo>
                    <a:pt x="15" y="786"/>
                    <a:pt x="37" y="858"/>
                    <a:pt x="77" y="920"/>
                  </a:cubicBezTo>
                  <a:cubicBezTo>
                    <a:pt x="107" y="991"/>
                    <a:pt x="152" y="1051"/>
                    <a:pt x="217" y="1099"/>
                  </a:cubicBezTo>
                  <a:cubicBezTo>
                    <a:pt x="318" y="1175"/>
                    <a:pt x="443" y="1230"/>
                    <a:pt x="573" y="1230"/>
                  </a:cubicBezTo>
                  <a:cubicBezTo>
                    <a:pt x="594" y="1230"/>
                    <a:pt x="616" y="1228"/>
                    <a:pt x="637" y="1225"/>
                  </a:cubicBezTo>
                  <a:cubicBezTo>
                    <a:pt x="785" y="1204"/>
                    <a:pt x="931" y="1140"/>
                    <a:pt x="1024" y="1018"/>
                  </a:cubicBezTo>
                  <a:cubicBezTo>
                    <a:pt x="1027" y="1015"/>
                    <a:pt x="1030" y="1012"/>
                    <a:pt x="1032" y="1007"/>
                  </a:cubicBezTo>
                  <a:cubicBezTo>
                    <a:pt x="1060" y="964"/>
                    <a:pt x="1086" y="920"/>
                    <a:pt x="1113" y="876"/>
                  </a:cubicBezTo>
                  <a:cubicBezTo>
                    <a:pt x="1130" y="842"/>
                    <a:pt x="1142" y="806"/>
                    <a:pt x="1150" y="770"/>
                  </a:cubicBezTo>
                  <a:lnTo>
                    <a:pt x="1166" y="734"/>
                  </a:lnTo>
                  <a:cubicBezTo>
                    <a:pt x="1178" y="691"/>
                    <a:pt x="1192" y="648"/>
                    <a:pt x="1203" y="604"/>
                  </a:cubicBezTo>
                  <a:cubicBezTo>
                    <a:pt x="1217" y="536"/>
                    <a:pt x="1213" y="471"/>
                    <a:pt x="1193" y="405"/>
                  </a:cubicBezTo>
                  <a:cubicBezTo>
                    <a:pt x="1188" y="360"/>
                    <a:pt x="1173" y="317"/>
                    <a:pt x="1147" y="282"/>
                  </a:cubicBezTo>
                  <a:cubicBezTo>
                    <a:pt x="1120" y="217"/>
                    <a:pt x="1078" y="163"/>
                    <a:pt x="1020" y="120"/>
                  </a:cubicBezTo>
                  <a:cubicBezTo>
                    <a:pt x="982" y="94"/>
                    <a:pt x="941" y="69"/>
                    <a:pt x="901" y="46"/>
                  </a:cubicBezTo>
                  <a:cubicBezTo>
                    <a:pt x="858" y="33"/>
                    <a:pt x="815" y="20"/>
                    <a:pt x="772" y="8"/>
                  </a:cubicBezTo>
                  <a:cubicBezTo>
                    <a:pt x="745" y="3"/>
                    <a:pt x="719" y="0"/>
                    <a:pt x="69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6"/>
            <p:cNvSpPr/>
            <p:nvPr/>
          </p:nvSpPr>
          <p:spPr>
            <a:xfrm>
              <a:off x="1789719" y="4187943"/>
              <a:ext cx="115969" cy="83795"/>
            </a:xfrm>
            <a:custGeom>
              <a:avLst/>
              <a:gdLst/>
              <a:ahLst/>
              <a:cxnLst/>
              <a:rect l="l" t="t" r="r" b="b"/>
              <a:pathLst>
                <a:path w="2433" h="1758" extrusionOk="0">
                  <a:moveTo>
                    <a:pt x="1171" y="0"/>
                  </a:moveTo>
                  <a:cubicBezTo>
                    <a:pt x="948" y="0"/>
                    <a:pt x="721" y="94"/>
                    <a:pt x="536" y="320"/>
                  </a:cubicBezTo>
                  <a:cubicBezTo>
                    <a:pt x="0" y="971"/>
                    <a:pt x="615" y="1758"/>
                    <a:pt x="1262" y="1758"/>
                  </a:cubicBezTo>
                  <a:cubicBezTo>
                    <a:pt x="1485" y="1758"/>
                    <a:pt x="1712" y="1664"/>
                    <a:pt x="1898" y="1439"/>
                  </a:cubicBezTo>
                  <a:cubicBezTo>
                    <a:pt x="2433" y="787"/>
                    <a:pt x="1818" y="0"/>
                    <a:pt x="1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6"/>
            <p:cNvSpPr/>
            <p:nvPr/>
          </p:nvSpPr>
          <p:spPr>
            <a:xfrm>
              <a:off x="1686715" y="4293330"/>
              <a:ext cx="39324" cy="38084"/>
            </a:xfrm>
            <a:custGeom>
              <a:avLst/>
              <a:gdLst/>
              <a:ahLst/>
              <a:cxnLst/>
              <a:rect l="l" t="t" r="r" b="b"/>
              <a:pathLst>
                <a:path w="825" h="799" extrusionOk="0">
                  <a:moveTo>
                    <a:pt x="420" y="0"/>
                  </a:moveTo>
                  <a:cubicBezTo>
                    <a:pt x="390" y="0"/>
                    <a:pt x="360" y="5"/>
                    <a:pt x="332" y="14"/>
                  </a:cubicBezTo>
                  <a:cubicBezTo>
                    <a:pt x="279" y="22"/>
                    <a:pt x="232" y="42"/>
                    <a:pt x="190" y="75"/>
                  </a:cubicBezTo>
                  <a:cubicBezTo>
                    <a:pt x="136" y="106"/>
                    <a:pt x="85" y="159"/>
                    <a:pt x="62" y="217"/>
                  </a:cubicBezTo>
                  <a:cubicBezTo>
                    <a:pt x="23" y="317"/>
                    <a:pt x="1" y="436"/>
                    <a:pt x="45" y="540"/>
                  </a:cubicBezTo>
                  <a:cubicBezTo>
                    <a:pt x="72" y="605"/>
                    <a:pt x="113" y="663"/>
                    <a:pt x="166" y="710"/>
                  </a:cubicBezTo>
                  <a:cubicBezTo>
                    <a:pt x="231" y="770"/>
                    <a:pt x="322" y="796"/>
                    <a:pt x="408" y="798"/>
                  </a:cubicBezTo>
                  <a:cubicBezTo>
                    <a:pt x="414" y="798"/>
                    <a:pt x="419" y="798"/>
                    <a:pt x="425" y="798"/>
                  </a:cubicBezTo>
                  <a:cubicBezTo>
                    <a:pt x="503" y="798"/>
                    <a:pt x="588" y="778"/>
                    <a:pt x="651" y="729"/>
                  </a:cubicBezTo>
                  <a:cubicBezTo>
                    <a:pt x="709" y="684"/>
                    <a:pt x="755" y="629"/>
                    <a:pt x="786" y="563"/>
                  </a:cubicBezTo>
                  <a:cubicBezTo>
                    <a:pt x="824" y="487"/>
                    <a:pt x="825" y="394"/>
                    <a:pt x="807" y="312"/>
                  </a:cubicBezTo>
                  <a:cubicBezTo>
                    <a:pt x="787" y="228"/>
                    <a:pt x="744" y="145"/>
                    <a:pt x="675" y="92"/>
                  </a:cubicBezTo>
                  <a:cubicBezTo>
                    <a:pt x="619" y="49"/>
                    <a:pt x="553" y="21"/>
                    <a:pt x="484" y="6"/>
                  </a:cubicBezTo>
                  <a:cubicBezTo>
                    <a:pt x="462" y="2"/>
                    <a:pt x="441" y="0"/>
                    <a:pt x="4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6"/>
            <p:cNvSpPr/>
            <p:nvPr/>
          </p:nvSpPr>
          <p:spPr>
            <a:xfrm>
              <a:off x="1570603" y="4297334"/>
              <a:ext cx="55387" cy="39991"/>
            </a:xfrm>
            <a:custGeom>
              <a:avLst/>
              <a:gdLst/>
              <a:ahLst/>
              <a:cxnLst/>
              <a:rect l="l" t="t" r="r" b="b"/>
              <a:pathLst>
                <a:path w="1162" h="839" extrusionOk="0">
                  <a:moveTo>
                    <a:pt x="559" y="1"/>
                  </a:moveTo>
                  <a:cubicBezTo>
                    <a:pt x="452" y="1"/>
                    <a:pt x="344" y="45"/>
                    <a:pt x="255" y="153"/>
                  </a:cubicBezTo>
                  <a:cubicBezTo>
                    <a:pt x="1" y="463"/>
                    <a:pt x="295" y="839"/>
                    <a:pt x="603" y="839"/>
                  </a:cubicBezTo>
                  <a:cubicBezTo>
                    <a:pt x="709" y="839"/>
                    <a:pt x="817" y="794"/>
                    <a:pt x="905" y="687"/>
                  </a:cubicBezTo>
                  <a:cubicBezTo>
                    <a:pt x="1162" y="376"/>
                    <a:pt x="868" y="1"/>
                    <a:pt x="5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6"/>
            <p:cNvSpPr/>
            <p:nvPr/>
          </p:nvSpPr>
          <p:spPr>
            <a:xfrm>
              <a:off x="2488106" y="3912487"/>
              <a:ext cx="47903" cy="34605"/>
            </a:xfrm>
            <a:custGeom>
              <a:avLst/>
              <a:gdLst/>
              <a:ahLst/>
              <a:cxnLst/>
              <a:rect l="l" t="t" r="r" b="b"/>
              <a:pathLst>
                <a:path w="1005" h="726" extrusionOk="0">
                  <a:moveTo>
                    <a:pt x="483" y="0"/>
                  </a:moveTo>
                  <a:cubicBezTo>
                    <a:pt x="391" y="0"/>
                    <a:pt x="298" y="39"/>
                    <a:pt x="221" y="131"/>
                  </a:cubicBezTo>
                  <a:cubicBezTo>
                    <a:pt x="0" y="400"/>
                    <a:pt x="255" y="726"/>
                    <a:pt x="522" y="726"/>
                  </a:cubicBezTo>
                  <a:cubicBezTo>
                    <a:pt x="614" y="726"/>
                    <a:pt x="708" y="687"/>
                    <a:pt x="784" y="594"/>
                  </a:cubicBezTo>
                  <a:cubicBezTo>
                    <a:pt x="1005" y="326"/>
                    <a:pt x="751" y="0"/>
                    <a:pt x="4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6"/>
            <p:cNvSpPr/>
            <p:nvPr/>
          </p:nvSpPr>
          <p:spPr>
            <a:xfrm>
              <a:off x="2382814" y="3900380"/>
              <a:ext cx="74500" cy="53814"/>
            </a:xfrm>
            <a:custGeom>
              <a:avLst/>
              <a:gdLst/>
              <a:ahLst/>
              <a:cxnLst/>
              <a:rect l="l" t="t" r="r" b="b"/>
              <a:pathLst>
                <a:path w="1563" h="1129" extrusionOk="0">
                  <a:moveTo>
                    <a:pt x="753" y="0"/>
                  </a:moveTo>
                  <a:cubicBezTo>
                    <a:pt x="609" y="0"/>
                    <a:pt x="464" y="61"/>
                    <a:pt x="345" y="205"/>
                  </a:cubicBezTo>
                  <a:cubicBezTo>
                    <a:pt x="1" y="623"/>
                    <a:pt x="395" y="1129"/>
                    <a:pt x="811" y="1129"/>
                  </a:cubicBezTo>
                  <a:cubicBezTo>
                    <a:pt x="954" y="1129"/>
                    <a:pt x="1100" y="1068"/>
                    <a:pt x="1219" y="924"/>
                  </a:cubicBezTo>
                  <a:cubicBezTo>
                    <a:pt x="1562" y="506"/>
                    <a:pt x="1168" y="0"/>
                    <a:pt x="7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6"/>
            <p:cNvSpPr/>
            <p:nvPr/>
          </p:nvSpPr>
          <p:spPr>
            <a:xfrm>
              <a:off x="2293156" y="3929980"/>
              <a:ext cx="51669" cy="37322"/>
            </a:xfrm>
            <a:custGeom>
              <a:avLst/>
              <a:gdLst/>
              <a:ahLst/>
              <a:cxnLst/>
              <a:rect l="l" t="t" r="r" b="b"/>
              <a:pathLst>
                <a:path w="1084" h="783" extrusionOk="0">
                  <a:moveTo>
                    <a:pt x="521" y="0"/>
                  </a:moveTo>
                  <a:cubicBezTo>
                    <a:pt x="422" y="0"/>
                    <a:pt x="321" y="42"/>
                    <a:pt x="239" y="141"/>
                  </a:cubicBezTo>
                  <a:cubicBezTo>
                    <a:pt x="1" y="432"/>
                    <a:pt x="274" y="783"/>
                    <a:pt x="562" y="783"/>
                  </a:cubicBezTo>
                  <a:cubicBezTo>
                    <a:pt x="661" y="783"/>
                    <a:pt x="762" y="741"/>
                    <a:pt x="845" y="641"/>
                  </a:cubicBezTo>
                  <a:cubicBezTo>
                    <a:pt x="1083" y="350"/>
                    <a:pt x="809" y="0"/>
                    <a:pt x="52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6"/>
            <p:cNvSpPr/>
            <p:nvPr/>
          </p:nvSpPr>
          <p:spPr>
            <a:xfrm>
              <a:off x="2168417" y="3984604"/>
              <a:ext cx="60106" cy="43423"/>
            </a:xfrm>
            <a:custGeom>
              <a:avLst/>
              <a:gdLst/>
              <a:ahLst/>
              <a:cxnLst/>
              <a:rect l="l" t="t" r="r" b="b"/>
              <a:pathLst>
                <a:path w="1261" h="911" extrusionOk="0">
                  <a:moveTo>
                    <a:pt x="608" y="0"/>
                  </a:moveTo>
                  <a:cubicBezTo>
                    <a:pt x="492" y="0"/>
                    <a:pt x="374" y="49"/>
                    <a:pt x="279" y="166"/>
                  </a:cubicBezTo>
                  <a:cubicBezTo>
                    <a:pt x="0" y="503"/>
                    <a:pt x="318" y="911"/>
                    <a:pt x="653" y="911"/>
                  </a:cubicBezTo>
                  <a:cubicBezTo>
                    <a:pt x="769" y="911"/>
                    <a:pt x="887" y="862"/>
                    <a:pt x="983" y="745"/>
                  </a:cubicBezTo>
                  <a:cubicBezTo>
                    <a:pt x="1261" y="408"/>
                    <a:pt x="942" y="0"/>
                    <a:pt x="6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6"/>
            <p:cNvSpPr/>
            <p:nvPr/>
          </p:nvSpPr>
          <p:spPr>
            <a:xfrm>
              <a:off x="2071228" y="4068066"/>
              <a:ext cx="95378" cy="91755"/>
            </a:xfrm>
            <a:custGeom>
              <a:avLst/>
              <a:gdLst/>
              <a:ahLst/>
              <a:cxnLst/>
              <a:rect l="l" t="t" r="r" b="b"/>
              <a:pathLst>
                <a:path w="2001" h="1925" extrusionOk="0">
                  <a:moveTo>
                    <a:pt x="1092" y="0"/>
                  </a:moveTo>
                  <a:cubicBezTo>
                    <a:pt x="1059" y="0"/>
                    <a:pt x="1026" y="2"/>
                    <a:pt x="993" y="7"/>
                  </a:cubicBezTo>
                  <a:cubicBezTo>
                    <a:pt x="759" y="39"/>
                    <a:pt x="534" y="142"/>
                    <a:pt x="384" y="332"/>
                  </a:cubicBezTo>
                  <a:cubicBezTo>
                    <a:pt x="304" y="435"/>
                    <a:pt x="216" y="538"/>
                    <a:pt x="161" y="660"/>
                  </a:cubicBezTo>
                  <a:cubicBezTo>
                    <a:pt x="1" y="1018"/>
                    <a:pt x="100" y="1476"/>
                    <a:pt x="405" y="1727"/>
                  </a:cubicBezTo>
                  <a:cubicBezTo>
                    <a:pt x="563" y="1856"/>
                    <a:pt x="775" y="1925"/>
                    <a:pt x="986" y="1925"/>
                  </a:cubicBezTo>
                  <a:cubicBezTo>
                    <a:pt x="1171" y="1925"/>
                    <a:pt x="1354" y="1872"/>
                    <a:pt x="1499" y="1759"/>
                  </a:cubicBezTo>
                  <a:cubicBezTo>
                    <a:pt x="1604" y="1678"/>
                    <a:pt x="1692" y="1577"/>
                    <a:pt x="1779" y="1477"/>
                  </a:cubicBezTo>
                  <a:cubicBezTo>
                    <a:pt x="1927" y="1304"/>
                    <a:pt x="2000" y="1041"/>
                    <a:pt x="1978" y="816"/>
                  </a:cubicBezTo>
                  <a:cubicBezTo>
                    <a:pt x="1958" y="596"/>
                    <a:pt x="1833" y="342"/>
                    <a:pt x="1654" y="207"/>
                  </a:cubicBezTo>
                  <a:cubicBezTo>
                    <a:pt x="1492" y="86"/>
                    <a:pt x="1295" y="0"/>
                    <a:pt x="10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6"/>
            <p:cNvSpPr/>
            <p:nvPr/>
          </p:nvSpPr>
          <p:spPr>
            <a:xfrm>
              <a:off x="2016223" y="4196618"/>
              <a:ext cx="85749" cy="85749"/>
            </a:xfrm>
            <a:custGeom>
              <a:avLst/>
              <a:gdLst/>
              <a:ahLst/>
              <a:cxnLst/>
              <a:rect l="l" t="t" r="r" b="b"/>
              <a:pathLst>
                <a:path w="1799" h="1799" extrusionOk="0">
                  <a:moveTo>
                    <a:pt x="938" y="0"/>
                  </a:moveTo>
                  <a:cubicBezTo>
                    <a:pt x="908" y="0"/>
                    <a:pt x="877" y="2"/>
                    <a:pt x="846" y="7"/>
                  </a:cubicBezTo>
                  <a:cubicBezTo>
                    <a:pt x="633" y="37"/>
                    <a:pt x="393" y="130"/>
                    <a:pt x="268" y="316"/>
                  </a:cubicBezTo>
                  <a:cubicBezTo>
                    <a:pt x="202" y="413"/>
                    <a:pt x="125" y="510"/>
                    <a:pt x="83" y="620"/>
                  </a:cubicBezTo>
                  <a:cubicBezTo>
                    <a:pt x="62" y="690"/>
                    <a:pt x="42" y="759"/>
                    <a:pt x="21" y="828"/>
                  </a:cubicBezTo>
                  <a:cubicBezTo>
                    <a:pt x="0" y="937"/>
                    <a:pt x="7" y="1043"/>
                    <a:pt x="39" y="1147"/>
                  </a:cubicBezTo>
                  <a:cubicBezTo>
                    <a:pt x="78" y="1320"/>
                    <a:pt x="170" y="1497"/>
                    <a:pt x="316" y="1607"/>
                  </a:cubicBezTo>
                  <a:cubicBezTo>
                    <a:pt x="437" y="1696"/>
                    <a:pt x="570" y="1757"/>
                    <a:pt x="715" y="1786"/>
                  </a:cubicBezTo>
                  <a:cubicBezTo>
                    <a:pt x="757" y="1795"/>
                    <a:pt x="799" y="1799"/>
                    <a:pt x="841" y="1799"/>
                  </a:cubicBezTo>
                  <a:cubicBezTo>
                    <a:pt x="1013" y="1799"/>
                    <a:pt x="1187" y="1733"/>
                    <a:pt x="1329" y="1644"/>
                  </a:cubicBezTo>
                  <a:cubicBezTo>
                    <a:pt x="1430" y="1581"/>
                    <a:pt x="1510" y="1488"/>
                    <a:pt x="1593" y="1404"/>
                  </a:cubicBezTo>
                  <a:cubicBezTo>
                    <a:pt x="1671" y="1315"/>
                    <a:pt x="1721" y="1216"/>
                    <a:pt x="1745" y="1103"/>
                  </a:cubicBezTo>
                  <a:cubicBezTo>
                    <a:pt x="1786" y="998"/>
                    <a:pt x="1799" y="890"/>
                    <a:pt x="1783" y="776"/>
                  </a:cubicBezTo>
                  <a:cubicBezTo>
                    <a:pt x="1762" y="567"/>
                    <a:pt x="1646" y="326"/>
                    <a:pt x="1474" y="198"/>
                  </a:cubicBezTo>
                  <a:cubicBezTo>
                    <a:pt x="1321" y="83"/>
                    <a:pt x="1132" y="0"/>
                    <a:pt x="9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6"/>
            <p:cNvSpPr/>
            <p:nvPr/>
          </p:nvSpPr>
          <p:spPr>
            <a:xfrm>
              <a:off x="1945202" y="4343331"/>
              <a:ext cx="42422" cy="42994"/>
            </a:xfrm>
            <a:custGeom>
              <a:avLst/>
              <a:gdLst/>
              <a:ahLst/>
              <a:cxnLst/>
              <a:rect l="l" t="t" r="r" b="b"/>
              <a:pathLst>
                <a:path w="890" h="902" extrusionOk="0">
                  <a:moveTo>
                    <a:pt x="513" y="0"/>
                  </a:moveTo>
                  <a:cubicBezTo>
                    <a:pt x="436" y="0"/>
                    <a:pt x="348" y="26"/>
                    <a:pt x="293" y="69"/>
                  </a:cubicBezTo>
                  <a:lnTo>
                    <a:pt x="223" y="125"/>
                  </a:lnTo>
                  <a:cubicBezTo>
                    <a:pt x="212" y="132"/>
                    <a:pt x="204" y="140"/>
                    <a:pt x="193" y="148"/>
                  </a:cubicBezTo>
                  <a:cubicBezTo>
                    <a:pt x="123" y="203"/>
                    <a:pt x="78" y="252"/>
                    <a:pt x="40" y="334"/>
                  </a:cubicBezTo>
                  <a:cubicBezTo>
                    <a:pt x="4" y="414"/>
                    <a:pt x="1" y="503"/>
                    <a:pt x="19" y="587"/>
                  </a:cubicBezTo>
                  <a:cubicBezTo>
                    <a:pt x="39" y="671"/>
                    <a:pt x="82" y="756"/>
                    <a:pt x="153" y="810"/>
                  </a:cubicBezTo>
                  <a:cubicBezTo>
                    <a:pt x="211" y="851"/>
                    <a:pt x="276" y="881"/>
                    <a:pt x="346" y="895"/>
                  </a:cubicBezTo>
                  <a:cubicBezTo>
                    <a:pt x="366" y="899"/>
                    <a:pt x="386" y="901"/>
                    <a:pt x="407" y="901"/>
                  </a:cubicBezTo>
                  <a:cubicBezTo>
                    <a:pt x="489" y="901"/>
                    <a:pt x="579" y="871"/>
                    <a:pt x="641" y="827"/>
                  </a:cubicBezTo>
                  <a:cubicBezTo>
                    <a:pt x="715" y="775"/>
                    <a:pt x="753" y="721"/>
                    <a:pt x="795" y="641"/>
                  </a:cubicBezTo>
                  <a:cubicBezTo>
                    <a:pt x="799" y="630"/>
                    <a:pt x="807" y="619"/>
                    <a:pt x="812" y="607"/>
                  </a:cubicBezTo>
                  <a:cubicBezTo>
                    <a:pt x="825" y="581"/>
                    <a:pt x="838" y="555"/>
                    <a:pt x="853" y="529"/>
                  </a:cubicBezTo>
                  <a:cubicBezTo>
                    <a:pt x="861" y="497"/>
                    <a:pt x="871" y="466"/>
                    <a:pt x="880" y="436"/>
                  </a:cubicBezTo>
                  <a:cubicBezTo>
                    <a:pt x="889" y="387"/>
                    <a:pt x="886" y="339"/>
                    <a:pt x="872" y="293"/>
                  </a:cubicBezTo>
                  <a:cubicBezTo>
                    <a:pt x="854" y="215"/>
                    <a:pt x="813" y="136"/>
                    <a:pt x="748" y="86"/>
                  </a:cubicBezTo>
                  <a:cubicBezTo>
                    <a:pt x="694" y="46"/>
                    <a:pt x="634" y="18"/>
                    <a:pt x="568" y="5"/>
                  </a:cubicBezTo>
                  <a:cubicBezTo>
                    <a:pt x="551" y="2"/>
                    <a:pt x="532" y="0"/>
                    <a:pt x="51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6"/>
            <p:cNvSpPr/>
            <p:nvPr/>
          </p:nvSpPr>
          <p:spPr>
            <a:xfrm>
              <a:off x="1826087" y="4422884"/>
              <a:ext cx="78790" cy="76788"/>
            </a:xfrm>
            <a:custGeom>
              <a:avLst/>
              <a:gdLst/>
              <a:ahLst/>
              <a:cxnLst/>
              <a:rect l="l" t="t" r="r" b="b"/>
              <a:pathLst>
                <a:path w="1653" h="1611" extrusionOk="0">
                  <a:moveTo>
                    <a:pt x="910" y="1"/>
                  </a:moveTo>
                  <a:cubicBezTo>
                    <a:pt x="884" y="1"/>
                    <a:pt x="858" y="3"/>
                    <a:pt x="832" y="6"/>
                  </a:cubicBezTo>
                  <a:cubicBezTo>
                    <a:pt x="628" y="35"/>
                    <a:pt x="484" y="127"/>
                    <a:pt x="338" y="271"/>
                  </a:cubicBezTo>
                  <a:cubicBezTo>
                    <a:pt x="300" y="308"/>
                    <a:pt x="264" y="344"/>
                    <a:pt x="225" y="381"/>
                  </a:cubicBezTo>
                  <a:cubicBezTo>
                    <a:pt x="53" y="548"/>
                    <a:pt x="1" y="900"/>
                    <a:pt x="101" y="1116"/>
                  </a:cubicBezTo>
                  <a:cubicBezTo>
                    <a:pt x="157" y="1236"/>
                    <a:pt x="214" y="1356"/>
                    <a:pt x="326" y="1438"/>
                  </a:cubicBezTo>
                  <a:cubicBezTo>
                    <a:pt x="438" y="1522"/>
                    <a:pt x="548" y="1562"/>
                    <a:pt x="685" y="1596"/>
                  </a:cubicBezTo>
                  <a:cubicBezTo>
                    <a:pt x="724" y="1606"/>
                    <a:pt x="766" y="1610"/>
                    <a:pt x="809" y="1610"/>
                  </a:cubicBezTo>
                  <a:cubicBezTo>
                    <a:pt x="1023" y="1610"/>
                    <a:pt x="1273" y="1499"/>
                    <a:pt x="1384" y="1331"/>
                  </a:cubicBezTo>
                  <a:cubicBezTo>
                    <a:pt x="1412" y="1289"/>
                    <a:pt x="1440" y="1244"/>
                    <a:pt x="1470" y="1201"/>
                  </a:cubicBezTo>
                  <a:cubicBezTo>
                    <a:pt x="1579" y="1033"/>
                    <a:pt x="1653" y="873"/>
                    <a:pt x="1633" y="665"/>
                  </a:cubicBezTo>
                  <a:cubicBezTo>
                    <a:pt x="1616" y="485"/>
                    <a:pt x="1516" y="279"/>
                    <a:pt x="1369" y="169"/>
                  </a:cubicBezTo>
                  <a:cubicBezTo>
                    <a:pt x="1238" y="71"/>
                    <a:pt x="1076" y="1"/>
                    <a:pt x="9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6"/>
            <p:cNvSpPr/>
            <p:nvPr/>
          </p:nvSpPr>
          <p:spPr>
            <a:xfrm>
              <a:off x="1677658" y="4444476"/>
              <a:ext cx="68876" cy="66064"/>
            </a:xfrm>
            <a:custGeom>
              <a:avLst/>
              <a:gdLst/>
              <a:ahLst/>
              <a:cxnLst/>
              <a:rect l="l" t="t" r="r" b="b"/>
              <a:pathLst>
                <a:path w="1445" h="1386" extrusionOk="0">
                  <a:moveTo>
                    <a:pt x="625" y="0"/>
                  </a:moveTo>
                  <a:cubicBezTo>
                    <a:pt x="505" y="13"/>
                    <a:pt x="395" y="52"/>
                    <a:pt x="297" y="123"/>
                  </a:cubicBezTo>
                  <a:cubicBezTo>
                    <a:pt x="243" y="157"/>
                    <a:pt x="198" y="201"/>
                    <a:pt x="162" y="249"/>
                  </a:cubicBezTo>
                  <a:lnTo>
                    <a:pt x="162" y="248"/>
                  </a:lnTo>
                  <a:cubicBezTo>
                    <a:pt x="119" y="296"/>
                    <a:pt x="87" y="349"/>
                    <a:pt x="65" y="406"/>
                  </a:cubicBezTo>
                  <a:cubicBezTo>
                    <a:pt x="39" y="459"/>
                    <a:pt x="21" y="515"/>
                    <a:pt x="14" y="575"/>
                  </a:cubicBezTo>
                  <a:cubicBezTo>
                    <a:pt x="14" y="579"/>
                    <a:pt x="14" y="581"/>
                    <a:pt x="13" y="585"/>
                  </a:cubicBezTo>
                  <a:cubicBezTo>
                    <a:pt x="4" y="639"/>
                    <a:pt x="0" y="694"/>
                    <a:pt x="9" y="751"/>
                  </a:cubicBezTo>
                  <a:cubicBezTo>
                    <a:pt x="14" y="808"/>
                    <a:pt x="27" y="866"/>
                    <a:pt x="48" y="921"/>
                  </a:cubicBezTo>
                  <a:cubicBezTo>
                    <a:pt x="92" y="1039"/>
                    <a:pt x="161" y="1135"/>
                    <a:pt x="256" y="1214"/>
                  </a:cubicBezTo>
                  <a:cubicBezTo>
                    <a:pt x="387" y="1307"/>
                    <a:pt x="459" y="1347"/>
                    <a:pt x="616" y="1378"/>
                  </a:cubicBezTo>
                  <a:cubicBezTo>
                    <a:pt x="624" y="1379"/>
                    <a:pt x="631" y="1380"/>
                    <a:pt x="637" y="1380"/>
                  </a:cubicBezTo>
                  <a:cubicBezTo>
                    <a:pt x="693" y="1381"/>
                    <a:pt x="751" y="1384"/>
                    <a:pt x="808" y="1385"/>
                  </a:cubicBezTo>
                  <a:lnTo>
                    <a:pt x="812" y="1385"/>
                  </a:lnTo>
                  <a:cubicBezTo>
                    <a:pt x="815" y="1385"/>
                    <a:pt x="819" y="1384"/>
                    <a:pt x="821" y="1384"/>
                  </a:cubicBezTo>
                  <a:cubicBezTo>
                    <a:pt x="1002" y="1363"/>
                    <a:pt x="1170" y="1278"/>
                    <a:pt x="1285" y="1135"/>
                  </a:cubicBezTo>
                  <a:cubicBezTo>
                    <a:pt x="1360" y="1043"/>
                    <a:pt x="1411" y="933"/>
                    <a:pt x="1428" y="815"/>
                  </a:cubicBezTo>
                  <a:cubicBezTo>
                    <a:pt x="1438" y="755"/>
                    <a:pt x="1444" y="690"/>
                    <a:pt x="1433" y="630"/>
                  </a:cubicBezTo>
                  <a:cubicBezTo>
                    <a:pt x="1421" y="577"/>
                    <a:pt x="1407" y="525"/>
                    <a:pt x="1396" y="470"/>
                  </a:cubicBezTo>
                  <a:cubicBezTo>
                    <a:pt x="1369" y="389"/>
                    <a:pt x="1324" y="318"/>
                    <a:pt x="1261" y="261"/>
                  </a:cubicBezTo>
                  <a:cubicBezTo>
                    <a:pt x="1227" y="214"/>
                    <a:pt x="1183" y="177"/>
                    <a:pt x="1130" y="154"/>
                  </a:cubicBezTo>
                  <a:cubicBezTo>
                    <a:pt x="1120" y="146"/>
                    <a:pt x="1108" y="139"/>
                    <a:pt x="1096" y="131"/>
                  </a:cubicBezTo>
                  <a:cubicBezTo>
                    <a:pt x="1008" y="67"/>
                    <a:pt x="909" y="24"/>
                    <a:pt x="800" y="5"/>
                  </a:cubicBezTo>
                  <a:cubicBezTo>
                    <a:pt x="742" y="4"/>
                    <a:pt x="684" y="2"/>
                    <a:pt x="62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6"/>
            <p:cNvSpPr/>
            <p:nvPr/>
          </p:nvSpPr>
          <p:spPr>
            <a:xfrm>
              <a:off x="2246397" y="3887749"/>
              <a:ext cx="43423" cy="42660"/>
            </a:xfrm>
            <a:custGeom>
              <a:avLst/>
              <a:gdLst/>
              <a:ahLst/>
              <a:cxnLst/>
              <a:rect l="l" t="t" r="r" b="b"/>
              <a:pathLst>
                <a:path w="911" h="895" extrusionOk="0">
                  <a:moveTo>
                    <a:pt x="474" y="0"/>
                  </a:moveTo>
                  <a:cubicBezTo>
                    <a:pt x="426" y="0"/>
                    <a:pt x="378" y="9"/>
                    <a:pt x="331" y="25"/>
                  </a:cubicBezTo>
                  <a:cubicBezTo>
                    <a:pt x="261" y="52"/>
                    <a:pt x="202" y="94"/>
                    <a:pt x="153" y="152"/>
                  </a:cubicBezTo>
                  <a:cubicBezTo>
                    <a:pt x="106" y="211"/>
                    <a:pt x="77" y="277"/>
                    <a:pt x="64" y="351"/>
                  </a:cubicBezTo>
                  <a:cubicBezTo>
                    <a:pt x="53" y="398"/>
                    <a:pt x="41" y="446"/>
                    <a:pt x="30" y="493"/>
                  </a:cubicBezTo>
                  <a:cubicBezTo>
                    <a:pt x="0" y="608"/>
                    <a:pt x="63" y="743"/>
                    <a:pt x="151" y="813"/>
                  </a:cubicBezTo>
                  <a:cubicBezTo>
                    <a:pt x="209" y="862"/>
                    <a:pt x="294" y="894"/>
                    <a:pt x="375" y="894"/>
                  </a:cubicBezTo>
                  <a:cubicBezTo>
                    <a:pt x="414" y="894"/>
                    <a:pt x="453" y="887"/>
                    <a:pt x="487" y="870"/>
                  </a:cubicBezTo>
                  <a:cubicBezTo>
                    <a:pt x="531" y="849"/>
                    <a:pt x="576" y="828"/>
                    <a:pt x="619" y="807"/>
                  </a:cubicBezTo>
                  <a:cubicBezTo>
                    <a:pt x="690" y="781"/>
                    <a:pt x="749" y="739"/>
                    <a:pt x="797" y="681"/>
                  </a:cubicBezTo>
                  <a:cubicBezTo>
                    <a:pt x="844" y="623"/>
                    <a:pt x="875" y="556"/>
                    <a:pt x="886" y="482"/>
                  </a:cubicBezTo>
                  <a:cubicBezTo>
                    <a:pt x="910" y="336"/>
                    <a:pt x="853" y="188"/>
                    <a:pt x="740" y="95"/>
                  </a:cubicBezTo>
                  <a:cubicBezTo>
                    <a:pt x="664" y="33"/>
                    <a:pt x="570" y="0"/>
                    <a:pt x="4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6"/>
            <p:cNvSpPr/>
            <p:nvPr/>
          </p:nvSpPr>
          <p:spPr>
            <a:xfrm>
              <a:off x="2120466" y="3974737"/>
              <a:ext cx="25548" cy="18494"/>
            </a:xfrm>
            <a:custGeom>
              <a:avLst/>
              <a:gdLst/>
              <a:ahLst/>
              <a:cxnLst/>
              <a:rect l="l" t="t" r="r" b="b"/>
              <a:pathLst>
                <a:path w="536" h="388" extrusionOk="0">
                  <a:moveTo>
                    <a:pt x="258" y="1"/>
                  </a:moveTo>
                  <a:cubicBezTo>
                    <a:pt x="209" y="1"/>
                    <a:pt x="159" y="21"/>
                    <a:pt x="118" y="71"/>
                  </a:cubicBezTo>
                  <a:cubicBezTo>
                    <a:pt x="1" y="214"/>
                    <a:pt x="136" y="388"/>
                    <a:pt x="278" y="388"/>
                  </a:cubicBezTo>
                  <a:cubicBezTo>
                    <a:pt x="327" y="388"/>
                    <a:pt x="377" y="367"/>
                    <a:pt x="418" y="317"/>
                  </a:cubicBezTo>
                  <a:cubicBezTo>
                    <a:pt x="535" y="174"/>
                    <a:pt x="400" y="1"/>
                    <a:pt x="25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6"/>
            <p:cNvSpPr/>
            <p:nvPr/>
          </p:nvSpPr>
          <p:spPr>
            <a:xfrm>
              <a:off x="2016366" y="4098285"/>
              <a:ext cx="28742" cy="20830"/>
            </a:xfrm>
            <a:custGeom>
              <a:avLst/>
              <a:gdLst/>
              <a:ahLst/>
              <a:cxnLst/>
              <a:rect l="l" t="t" r="r" b="b"/>
              <a:pathLst>
                <a:path w="603" h="437" extrusionOk="0">
                  <a:moveTo>
                    <a:pt x="290" y="1"/>
                  </a:moveTo>
                  <a:cubicBezTo>
                    <a:pt x="235" y="1"/>
                    <a:pt x="179" y="24"/>
                    <a:pt x="132" y="80"/>
                  </a:cubicBezTo>
                  <a:cubicBezTo>
                    <a:pt x="0" y="241"/>
                    <a:pt x="153" y="436"/>
                    <a:pt x="313" y="436"/>
                  </a:cubicBezTo>
                  <a:cubicBezTo>
                    <a:pt x="369" y="436"/>
                    <a:pt x="425" y="413"/>
                    <a:pt x="470" y="357"/>
                  </a:cubicBezTo>
                  <a:cubicBezTo>
                    <a:pt x="603" y="195"/>
                    <a:pt x="451" y="1"/>
                    <a:pt x="29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6"/>
            <p:cNvSpPr/>
            <p:nvPr/>
          </p:nvSpPr>
          <p:spPr>
            <a:xfrm>
              <a:off x="1906117" y="4209249"/>
              <a:ext cx="92089" cy="66540"/>
            </a:xfrm>
            <a:custGeom>
              <a:avLst/>
              <a:gdLst/>
              <a:ahLst/>
              <a:cxnLst/>
              <a:rect l="l" t="t" r="r" b="b"/>
              <a:pathLst>
                <a:path w="1932" h="1396" extrusionOk="0">
                  <a:moveTo>
                    <a:pt x="929" y="1"/>
                  </a:moveTo>
                  <a:cubicBezTo>
                    <a:pt x="752" y="1"/>
                    <a:pt x="572" y="75"/>
                    <a:pt x="425" y="254"/>
                  </a:cubicBezTo>
                  <a:cubicBezTo>
                    <a:pt x="0" y="771"/>
                    <a:pt x="487" y="1396"/>
                    <a:pt x="1001" y="1396"/>
                  </a:cubicBezTo>
                  <a:cubicBezTo>
                    <a:pt x="1179" y="1396"/>
                    <a:pt x="1359" y="1321"/>
                    <a:pt x="1506" y="1142"/>
                  </a:cubicBezTo>
                  <a:cubicBezTo>
                    <a:pt x="1931" y="625"/>
                    <a:pt x="1443" y="1"/>
                    <a:pt x="9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1852493" y="4317020"/>
              <a:ext cx="30744" cy="30887"/>
            </a:xfrm>
            <a:custGeom>
              <a:avLst/>
              <a:gdLst/>
              <a:ahLst/>
              <a:cxnLst/>
              <a:rect l="l" t="t" r="r" b="b"/>
              <a:pathLst>
                <a:path w="645" h="648" extrusionOk="0">
                  <a:moveTo>
                    <a:pt x="351" y="0"/>
                  </a:moveTo>
                  <a:cubicBezTo>
                    <a:pt x="341" y="0"/>
                    <a:pt x="330" y="1"/>
                    <a:pt x="320" y="3"/>
                  </a:cubicBezTo>
                  <a:cubicBezTo>
                    <a:pt x="249" y="13"/>
                    <a:pt x="166" y="44"/>
                    <a:pt x="124" y="107"/>
                  </a:cubicBezTo>
                  <a:cubicBezTo>
                    <a:pt x="97" y="148"/>
                    <a:pt x="60" y="194"/>
                    <a:pt x="40" y="237"/>
                  </a:cubicBezTo>
                  <a:cubicBezTo>
                    <a:pt x="31" y="259"/>
                    <a:pt x="20" y="300"/>
                    <a:pt x="14" y="328"/>
                  </a:cubicBezTo>
                  <a:cubicBezTo>
                    <a:pt x="1" y="383"/>
                    <a:pt x="11" y="428"/>
                    <a:pt x="26" y="480"/>
                  </a:cubicBezTo>
                  <a:cubicBezTo>
                    <a:pt x="48" y="563"/>
                    <a:pt x="141" y="639"/>
                    <a:pt x="225" y="645"/>
                  </a:cubicBezTo>
                  <a:cubicBezTo>
                    <a:pt x="243" y="647"/>
                    <a:pt x="260" y="648"/>
                    <a:pt x="276" y="648"/>
                  </a:cubicBezTo>
                  <a:cubicBezTo>
                    <a:pt x="310" y="648"/>
                    <a:pt x="341" y="643"/>
                    <a:pt x="376" y="629"/>
                  </a:cubicBezTo>
                  <a:cubicBezTo>
                    <a:pt x="404" y="616"/>
                    <a:pt x="442" y="598"/>
                    <a:pt x="461" y="585"/>
                  </a:cubicBezTo>
                  <a:cubicBezTo>
                    <a:pt x="501" y="557"/>
                    <a:pt x="539" y="513"/>
                    <a:pt x="573" y="478"/>
                  </a:cubicBezTo>
                  <a:cubicBezTo>
                    <a:pt x="622" y="428"/>
                    <a:pt x="644" y="331"/>
                    <a:pt x="638" y="264"/>
                  </a:cubicBezTo>
                  <a:cubicBezTo>
                    <a:pt x="632" y="194"/>
                    <a:pt x="591" y="111"/>
                    <a:pt x="533" y="69"/>
                  </a:cubicBezTo>
                  <a:cubicBezTo>
                    <a:pt x="482" y="29"/>
                    <a:pt x="417" y="0"/>
                    <a:pt x="3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1742816" y="4345953"/>
              <a:ext cx="79601" cy="78647"/>
            </a:xfrm>
            <a:custGeom>
              <a:avLst/>
              <a:gdLst/>
              <a:ahLst/>
              <a:cxnLst/>
              <a:rect l="l" t="t" r="r" b="b"/>
              <a:pathLst>
                <a:path w="1670" h="1650" extrusionOk="0">
                  <a:moveTo>
                    <a:pt x="836" y="1"/>
                  </a:moveTo>
                  <a:cubicBezTo>
                    <a:pt x="809" y="1"/>
                    <a:pt x="782" y="2"/>
                    <a:pt x="754" y="5"/>
                  </a:cubicBezTo>
                  <a:cubicBezTo>
                    <a:pt x="686" y="21"/>
                    <a:pt x="616" y="36"/>
                    <a:pt x="548" y="52"/>
                  </a:cubicBezTo>
                  <a:cubicBezTo>
                    <a:pt x="410" y="104"/>
                    <a:pt x="292" y="187"/>
                    <a:pt x="197" y="302"/>
                  </a:cubicBezTo>
                  <a:cubicBezTo>
                    <a:pt x="122" y="387"/>
                    <a:pt x="74" y="484"/>
                    <a:pt x="51" y="593"/>
                  </a:cubicBezTo>
                  <a:cubicBezTo>
                    <a:pt x="12" y="694"/>
                    <a:pt x="1" y="797"/>
                    <a:pt x="14" y="906"/>
                  </a:cubicBezTo>
                  <a:cubicBezTo>
                    <a:pt x="22" y="1015"/>
                    <a:pt x="54" y="1116"/>
                    <a:pt x="112" y="1206"/>
                  </a:cubicBezTo>
                  <a:cubicBezTo>
                    <a:pt x="155" y="1307"/>
                    <a:pt x="222" y="1394"/>
                    <a:pt x="312" y="1462"/>
                  </a:cubicBezTo>
                  <a:cubicBezTo>
                    <a:pt x="374" y="1501"/>
                    <a:pt x="437" y="1538"/>
                    <a:pt x="500" y="1578"/>
                  </a:cubicBezTo>
                  <a:cubicBezTo>
                    <a:pt x="608" y="1625"/>
                    <a:pt x="718" y="1650"/>
                    <a:pt x="832" y="1650"/>
                  </a:cubicBezTo>
                  <a:cubicBezTo>
                    <a:pt x="860" y="1650"/>
                    <a:pt x="888" y="1648"/>
                    <a:pt x="917" y="1645"/>
                  </a:cubicBezTo>
                  <a:cubicBezTo>
                    <a:pt x="985" y="1630"/>
                    <a:pt x="1054" y="1614"/>
                    <a:pt x="1122" y="1598"/>
                  </a:cubicBezTo>
                  <a:cubicBezTo>
                    <a:pt x="1260" y="1546"/>
                    <a:pt x="1378" y="1463"/>
                    <a:pt x="1473" y="1348"/>
                  </a:cubicBezTo>
                  <a:cubicBezTo>
                    <a:pt x="1548" y="1263"/>
                    <a:pt x="1597" y="1166"/>
                    <a:pt x="1619" y="1057"/>
                  </a:cubicBezTo>
                  <a:cubicBezTo>
                    <a:pt x="1658" y="956"/>
                    <a:pt x="1669" y="853"/>
                    <a:pt x="1656" y="745"/>
                  </a:cubicBezTo>
                  <a:cubicBezTo>
                    <a:pt x="1649" y="635"/>
                    <a:pt x="1616" y="536"/>
                    <a:pt x="1558" y="445"/>
                  </a:cubicBezTo>
                  <a:cubicBezTo>
                    <a:pt x="1515" y="343"/>
                    <a:pt x="1448" y="256"/>
                    <a:pt x="1358" y="188"/>
                  </a:cubicBezTo>
                  <a:cubicBezTo>
                    <a:pt x="1296" y="149"/>
                    <a:pt x="1233" y="112"/>
                    <a:pt x="1170" y="72"/>
                  </a:cubicBezTo>
                  <a:cubicBezTo>
                    <a:pt x="1063" y="24"/>
                    <a:pt x="952" y="1"/>
                    <a:pt x="8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1656447" y="4404962"/>
              <a:ext cx="35558" cy="33413"/>
            </a:xfrm>
            <a:custGeom>
              <a:avLst/>
              <a:gdLst/>
              <a:ahLst/>
              <a:cxnLst/>
              <a:rect l="l" t="t" r="r" b="b"/>
              <a:pathLst>
                <a:path w="746" h="701" extrusionOk="0">
                  <a:moveTo>
                    <a:pt x="322" y="0"/>
                  </a:moveTo>
                  <a:cubicBezTo>
                    <a:pt x="299" y="0"/>
                    <a:pt x="276" y="3"/>
                    <a:pt x="252" y="8"/>
                  </a:cubicBezTo>
                  <a:cubicBezTo>
                    <a:pt x="188" y="22"/>
                    <a:pt x="124" y="57"/>
                    <a:pt x="83" y="110"/>
                  </a:cubicBezTo>
                  <a:cubicBezTo>
                    <a:pt x="51" y="153"/>
                    <a:pt x="29" y="203"/>
                    <a:pt x="18" y="256"/>
                  </a:cubicBezTo>
                  <a:cubicBezTo>
                    <a:pt x="1" y="338"/>
                    <a:pt x="31" y="414"/>
                    <a:pt x="71" y="482"/>
                  </a:cubicBezTo>
                  <a:cubicBezTo>
                    <a:pt x="122" y="572"/>
                    <a:pt x="234" y="621"/>
                    <a:pt x="322" y="674"/>
                  </a:cubicBezTo>
                  <a:cubicBezTo>
                    <a:pt x="346" y="682"/>
                    <a:pt x="370" y="689"/>
                    <a:pt x="395" y="696"/>
                  </a:cubicBezTo>
                  <a:cubicBezTo>
                    <a:pt x="410" y="699"/>
                    <a:pt x="424" y="701"/>
                    <a:pt x="439" y="701"/>
                  </a:cubicBezTo>
                  <a:cubicBezTo>
                    <a:pt x="462" y="701"/>
                    <a:pt x="485" y="697"/>
                    <a:pt x="507" y="690"/>
                  </a:cubicBezTo>
                  <a:cubicBezTo>
                    <a:pt x="569" y="675"/>
                    <a:pt x="632" y="644"/>
                    <a:pt x="669" y="591"/>
                  </a:cubicBezTo>
                  <a:cubicBezTo>
                    <a:pt x="701" y="550"/>
                    <a:pt x="722" y="503"/>
                    <a:pt x="732" y="450"/>
                  </a:cubicBezTo>
                  <a:cubicBezTo>
                    <a:pt x="746" y="387"/>
                    <a:pt x="726" y="283"/>
                    <a:pt x="683" y="233"/>
                  </a:cubicBezTo>
                  <a:cubicBezTo>
                    <a:pt x="614" y="156"/>
                    <a:pt x="546" y="57"/>
                    <a:pt x="445" y="24"/>
                  </a:cubicBezTo>
                  <a:cubicBezTo>
                    <a:pt x="403" y="9"/>
                    <a:pt x="364" y="0"/>
                    <a:pt x="3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1551108" y="4396239"/>
              <a:ext cx="56483" cy="40754"/>
            </a:xfrm>
            <a:custGeom>
              <a:avLst/>
              <a:gdLst/>
              <a:ahLst/>
              <a:cxnLst/>
              <a:rect l="l" t="t" r="r" b="b"/>
              <a:pathLst>
                <a:path w="1185" h="855" extrusionOk="0">
                  <a:moveTo>
                    <a:pt x="571" y="1"/>
                  </a:moveTo>
                  <a:cubicBezTo>
                    <a:pt x="462" y="1"/>
                    <a:pt x="351" y="46"/>
                    <a:pt x="261" y="156"/>
                  </a:cubicBezTo>
                  <a:cubicBezTo>
                    <a:pt x="1" y="473"/>
                    <a:pt x="300" y="855"/>
                    <a:pt x="615" y="855"/>
                  </a:cubicBezTo>
                  <a:cubicBezTo>
                    <a:pt x="724" y="855"/>
                    <a:pt x="834" y="809"/>
                    <a:pt x="924" y="700"/>
                  </a:cubicBezTo>
                  <a:cubicBezTo>
                    <a:pt x="1185" y="383"/>
                    <a:pt x="885" y="1"/>
                    <a:pt x="5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1753875" y="4499815"/>
              <a:ext cx="49000" cy="35415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495" y="1"/>
                  </a:moveTo>
                  <a:cubicBezTo>
                    <a:pt x="401" y="1"/>
                    <a:pt x="305" y="40"/>
                    <a:pt x="227" y="135"/>
                  </a:cubicBezTo>
                  <a:cubicBezTo>
                    <a:pt x="1" y="411"/>
                    <a:pt x="260" y="742"/>
                    <a:pt x="533" y="742"/>
                  </a:cubicBezTo>
                  <a:cubicBezTo>
                    <a:pt x="628" y="742"/>
                    <a:pt x="724" y="702"/>
                    <a:pt x="802" y="607"/>
                  </a:cubicBezTo>
                  <a:cubicBezTo>
                    <a:pt x="1028" y="333"/>
                    <a:pt x="768" y="1"/>
                    <a:pt x="4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1616027" y="4547385"/>
              <a:ext cx="47093" cy="46044"/>
            </a:xfrm>
            <a:custGeom>
              <a:avLst/>
              <a:gdLst/>
              <a:ahLst/>
              <a:cxnLst/>
              <a:rect l="l" t="t" r="r" b="b"/>
              <a:pathLst>
                <a:path w="988" h="966" extrusionOk="0">
                  <a:moveTo>
                    <a:pt x="434" y="0"/>
                  </a:moveTo>
                  <a:cubicBezTo>
                    <a:pt x="421" y="0"/>
                    <a:pt x="409" y="1"/>
                    <a:pt x="396" y="2"/>
                  </a:cubicBezTo>
                  <a:cubicBezTo>
                    <a:pt x="353" y="6"/>
                    <a:pt x="306" y="19"/>
                    <a:pt x="265" y="36"/>
                  </a:cubicBezTo>
                  <a:cubicBezTo>
                    <a:pt x="202" y="63"/>
                    <a:pt x="135" y="99"/>
                    <a:pt x="92" y="156"/>
                  </a:cubicBezTo>
                  <a:cubicBezTo>
                    <a:pt x="29" y="239"/>
                    <a:pt x="5" y="328"/>
                    <a:pt x="3" y="428"/>
                  </a:cubicBezTo>
                  <a:cubicBezTo>
                    <a:pt x="1" y="489"/>
                    <a:pt x="4" y="544"/>
                    <a:pt x="30" y="604"/>
                  </a:cubicBezTo>
                  <a:cubicBezTo>
                    <a:pt x="46" y="643"/>
                    <a:pt x="70" y="682"/>
                    <a:pt x="92" y="717"/>
                  </a:cubicBezTo>
                  <a:cubicBezTo>
                    <a:pt x="103" y="734"/>
                    <a:pt x="115" y="750"/>
                    <a:pt x="127" y="769"/>
                  </a:cubicBezTo>
                  <a:cubicBezTo>
                    <a:pt x="216" y="900"/>
                    <a:pt x="361" y="966"/>
                    <a:pt x="507" y="966"/>
                  </a:cubicBezTo>
                  <a:cubicBezTo>
                    <a:pt x="644" y="966"/>
                    <a:pt x="780" y="909"/>
                    <a:pt x="872" y="796"/>
                  </a:cubicBezTo>
                  <a:cubicBezTo>
                    <a:pt x="947" y="703"/>
                    <a:pt x="988" y="572"/>
                    <a:pt x="976" y="454"/>
                  </a:cubicBezTo>
                  <a:cubicBezTo>
                    <a:pt x="961" y="289"/>
                    <a:pt x="853" y="136"/>
                    <a:pt x="700" y="70"/>
                  </a:cubicBezTo>
                  <a:cubicBezTo>
                    <a:pt x="615" y="33"/>
                    <a:pt x="527" y="0"/>
                    <a:pt x="4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1588525" y="4484610"/>
              <a:ext cx="54719" cy="55005"/>
            </a:xfrm>
            <a:custGeom>
              <a:avLst/>
              <a:gdLst/>
              <a:ahLst/>
              <a:cxnLst/>
              <a:rect l="l" t="t" r="r" b="b"/>
              <a:pathLst>
                <a:path w="1148" h="1154" extrusionOk="0">
                  <a:moveTo>
                    <a:pt x="610" y="1"/>
                  </a:moveTo>
                  <a:cubicBezTo>
                    <a:pt x="590" y="1"/>
                    <a:pt x="569" y="2"/>
                    <a:pt x="549" y="5"/>
                  </a:cubicBezTo>
                  <a:lnTo>
                    <a:pt x="416" y="35"/>
                  </a:lnTo>
                  <a:cubicBezTo>
                    <a:pt x="325" y="70"/>
                    <a:pt x="249" y="123"/>
                    <a:pt x="187" y="199"/>
                  </a:cubicBezTo>
                  <a:lnTo>
                    <a:pt x="141" y="271"/>
                  </a:lnTo>
                  <a:cubicBezTo>
                    <a:pt x="123" y="300"/>
                    <a:pt x="104" y="329"/>
                    <a:pt x="88" y="359"/>
                  </a:cubicBezTo>
                  <a:cubicBezTo>
                    <a:pt x="46" y="415"/>
                    <a:pt x="21" y="478"/>
                    <a:pt x="11" y="548"/>
                  </a:cubicBezTo>
                  <a:cubicBezTo>
                    <a:pt x="3" y="597"/>
                    <a:pt x="1" y="644"/>
                    <a:pt x="9" y="691"/>
                  </a:cubicBezTo>
                  <a:cubicBezTo>
                    <a:pt x="29" y="819"/>
                    <a:pt x="87" y="957"/>
                    <a:pt x="193" y="1038"/>
                  </a:cubicBezTo>
                  <a:cubicBezTo>
                    <a:pt x="231" y="1061"/>
                    <a:pt x="271" y="1086"/>
                    <a:pt x="310" y="1109"/>
                  </a:cubicBezTo>
                  <a:cubicBezTo>
                    <a:pt x="377" y="1139"/>
                    <a:pt x="446" y="1154"/>
                    <a:pt x="518" y="1154"/>
                  </a:cubicBezTo>
                  <a:cubicBezTo>
                    <a:pt x="535" y="1154"/>
                    <a:pt x="552" y="1153"/>
                    <a:pt x="569" y="1151"/>
                  </a:cubicBezTo>
                  <a:cubicBezTo>
                    <a:pt x="660" y="1148"/>
                    <a:pt x="751" y="1107"/>
                    <a:pt x="828" y="1059"/>
                  </a:cubicBezTo>
                  <a:cubicBezTo>
                    <a:pt x="864" y="1035"/>
                    <a:pt x="915" y="979"/>
                    <a:pt x="955" y="941"/>
                  </a:cubicBezTo>
                  <a:lnTo>
                    <a:pt x="1018" y="882"/>
                  </a:lnTo>
                  <a:cubicBezTo>
                    <a:pt x="1068" y="827"/>
                    <a:pt x="1099" y="763"/>
                    <a:pt x="1114" y="693"/>
                  </a:cubicBezTo>
                  <a:cubicBezTo>
                    <a:pt x="1140" y="627"/>
                    <a:pt x="1147" y="559"/>
                    <a:pt x="1137" y="489"/>
                  </a:cubicBezTo>
                  <a:cubicBezTo>
                    <a:pt x="1133" y="416"/>
                    <a:pt x="1113" y="353"/>
                    <a:pt x="1074" y="292"/>
                  </a:cubicBezTo>
                  <a:cubicBezTo>
                    <a:pt x="1046" y="225"/>
                    <a:pt x="1003" y="169"/>
                    <a:pt x="943" y="124"/>
                  </a:cubicBezTo>
                  <a:cubicBezTo>
                    <a:pt x="848" y="52"/>
                    <a:pt x="731" y="1"/>
                    <a:pt x="6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8" name="Google Shape;1268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269" name="Google Shape;1269;p16"/>
          <p:cNvSpPr/>
          <p:nvPr/>
        </p:nvSpPr>
        <p:spPr>
          <a:xfrm>
            <a:off x="8355123" y="27107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6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6"/>
          <p:cNvSpPr/>
          <p:nvPr/>
        </p:nvSpPr>
        <p:spPr>
          <a:xfrm>
            <a:off x="391784" y="3340792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6"/>
          <p:cNvSpPr/>
          <p:nvPr/>
        </p:nvSpPr>
        <p:spPr>
          <a:xfrm>
            <a:off x="7274899" y="46748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6"/>
          <p:cNvSpPr/>
          <p:nvPr/>
        </p:nvSpPr>
        <p:spPr>
          <a:xfrm>
            <a:off x="1790100" y="4804730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6"/>
          <p:cNvSpPr/>
          <p:nvPr/>
        </p:nvSpPr>
        <p:spPr>
          <a:xfrm>
            <a:off x="189814" y="3500960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6"/>
          <p:cNvSpPr/>
          <p:nvPr/>
        </p:nvSpPr>
        <p:spPr>
          <a:xfrm>
            <a:off x="319433" y="54000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6"/>
          <p:cNvSpPr/>
          <p:nvPr/>
        </p:nvSpPr>
        <p:spPr>
          <a:xfrm>
            <a:off x="8532648" y="3067903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6"/>
          <p:cNvSpPr/>
          <p:nvPr/>
        </p:nvSpPr>
        <p:spPr>
          <a:xfrm>
            <a:off x="6732552" y="47508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Google Shape;1279;p17"/>
          <p:cNvGrpSpPr/>
          <p:nvPr/>
        </p:nvGrpSpPr>
        <p:grpSpPr>
          <a:xfrm>
            <a:off x="7708256" y="3219792"/>
            <a:ext cx="1597538" cy="708015"/>
            <a:chOff x="4059002" y="793671"/>
            <a:chExt cx="401482" cy="177933"/>
          </a:xfrm>
        </p:grpSpPr>
        <p:sp>
          <p:nvSpPr>
            <p:cNvPr id="1280" name="Google Shape;1280;p17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7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7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7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7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7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7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7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7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7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7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7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9" name="Google Shape;1299;p17"/>
          <p:cNvGrpSpPr/>
          <p:nvPr/>
        </p:nvGrpSpPr>
        <p:grpSpPr>
          <a:xfrm rot="-2700000">
            <a:off x="5065731" y="4277677"/>
            <a:ext cx="993623" cy="1108911"/>
            <a:chOff x="5072836" y="892909"/>
            <a:chExt cx="282224" cy="314970"/>
          </a:xfrm>
        </p:grpSpPr>
        <p:sp>
          <p:nvSpPr>
            <p:cNvPr id="1300" name="Google Shape;1300;p17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7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7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7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7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7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7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7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7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7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7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7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7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7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7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7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17"/>
          <p:cNvGrpSpPr/>
          <p:nvPr/>
        </p:nvGrpSpPr>
        <p:grpSpPr>
          <a:xfrm>
            <a:off x="6059398" y="4755586"/>
            <a:ext cx="466198" cy="463516"/>
            <a:chOff x="4789992" y="5348109"/>
            <a:chExt cx="351768" cy="349718"/>
          </a:xfrm>
        </p:grpSpPr>
        <p:sp>
          <p:nvSpPr>
            <p:cNvPr id="1317" name="Google Shape;1317;p17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7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7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7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7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7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7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7" name="Google Shape;1327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7023975" y="45747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1704693" y="2978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1508904" y="486085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352496" y="38729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8535310" y="1602212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2465050" y="47555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4921593" y="393030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52491" y="393080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7793423" y="4702528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8" name="Google Shape;1338;p18"/>
          <p:cNvGrpSpPr/>
          <p:nvPr/>
        </p:nvGrpSpPr>
        <p:grpSpPr>
          <a:xfrm rot="4255318" flipH="1">
            <a:off x="6043398" y="-334441"/>
            <a:ext cx="1287221" cy="1961280"/>
            <a:chOff x="2251545" y="3095652"/>
            <a:chExt cx="344809" cy="525316"/>
          </a:xfrm>
        </p:grpSpPr>
        <p:sp>
          <p:nvSpPr>
            <p:cNvPr id="1339" name="Google Shape;1339;p18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8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8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8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8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8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8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8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8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8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8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8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1" name="Google Shape;1351;p18"/>
          <p:cNvGrpSpPr/>
          <p:nvPr/>
        </p:nvGrpSpPr>
        <p:grpSpPr>
          <a:xfrm rot="-666174">
            <a:off x="5932496" y="4174083"/>
            <a:ext cx="386701" cy="478876"/>
            <a:chOff x="454479" y="2550746"/>
            <a:chExt cx="94996" cy="117637"/>
          </a:xfrm>
        </p:grpSpPr>
        <p:sp>
          <p:nvSpPr>
            <p:cNvPr id="1352" name="Google Shape;1352;p18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8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8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8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8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8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8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8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0" name="Google Shape;1360;p18"/>
          <p:cNvGrpSpPr/>
          <p:nvPr/>
        </p:nvGrpSpPr>
        <p:grpSpPr>
          <a:xfrm rot="-5976326">
            <a:off x="1273201" y="3490420"/>
            <a:ext cx="1495818" cy="2834400"/>
            <a:chOff x="177688" y="2854372"/>
            <a:chExt cx="568167" cy="1076609"/>
          </a:xfrm>
        </p:grpSpPr>
        <p:sp>
          <p:nvSpPr>
            <p:cNvPr id="1361" name="Google Shape;1361;p18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8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8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8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8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8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8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8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8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8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8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8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8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8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8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8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8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8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8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8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8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8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8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8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18"/>
          <p:cNvGrpSpPr/>
          <p:nvPr/>
        </p:nvGrpSpPr>
        <p:grpSpPr>
          <a:xfrm>
            <a:off x="173278" y="-200895"/>
            <a:ext cx="1093437" cy="2130973"/>
            <a:chOff x="1099958" y="4292329"/>
            <a:chExt cx="269021" cy="524315"/>
          </a:xfrm>
        </p:grpSpPr>
        <p:sp>
          <p:nvSpPr>
            <p:cNvPr id="1390" name="Google Shape;1390;p18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8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8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8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8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8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8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8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8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8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8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8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8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8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8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8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8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8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8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8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8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412;p18"/>
          <p:cNvGrpSpPr/>
          <p:nvPr/>
        </p:nvGrpSpPr>
        <p:grpSpPr>
          <a:xfrm rot="-1152002">
            <a:off x="7980539" y="4002881"/>
            <a:ext cx="886925" cy="1083003"/>
            <a:chOff x="5253963" y="-691571"/>
            <a:chExt cx="332892" cy="406487"/>
          </a:xfrm>
        </p:grpSpPr>
        <p:sp>
          <p:nvSpPr>
            <p:cNvPr id="1413" name="Google Shape;1413;p18"/>
            <p:cNvSpPr/>
            <p:nvPr/>
          </p:nvSpPr>
          <p:spPr>
            <a:xfrm>
              <a:off x="5262543" y="-534038"/>
              <a:ext cx="88466" cy="108581"/>
            </a:xfrm>
            <a:custGeom>
              <a:avLst/>
              <a:gdLst/>
              <a:ahLst/>
              <a:cxnLst/>
              <a:rect l="l" t="t" r="r" b="b"/>
              <a:pathLst>
                <a:path w="1856" h="2278" extrusionOk="0">
                  <a:moveTo>
                    <a:pt x="1811" y="62"/>
                  </a:moveTo>
                  <a:lnTo>
                    <a:pt x="1811" y="1277"/>
                  </a:lnTo>
                  <a:lnTo>
                    <a:pt x="794" y="2205"/>
                  </a:lnTo>
                  <a:lnTo>
                    <a:pt x="62" y="604"/>
                  </a:lnTo>
                  <a:lnTo>
                    <a:pt x="1811" y="62"/>
                  </a:lnTo>
                  <a:close/>
                  <a:moveTo>
                    <a:pt x="1855" y="0"/>
                  </a:moveTo>
                  <a:lnTo>
                    <a:pt x="0" y="577"/>
                  </a:lnTo>
                  <a:lnTo>
                    <a:pt x="778" y="2277"/>
                  </a:lnTo>
                  <a:lnTo>
                    <a:pt x="1855" y="1295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8"/>
            <p:cNvSpPr/>
            <p:nvPr/>
          </p:nvSpPr>
          <p:spPr>
            <a:xfrm>
              <a:off x="5349198" y="-680941"/>
              <a:ext cx="228840" cy="386801"/>
            </a:xfrm>
            <a:custGeom>
              <a:avLst/>
              <a:gdLst/>
              <a:ahLst/>
              <a:cxnLst/>
              <a:rect l="l" t="t" r="r" b="b"/>
              <a:pathLst>
                <a:path w="4801" h="8115" extrusionOk="0">
                  <a:moveTo>
                    <a:pt x="3427" y="0"/>
                  </a:moveTo>
                  <a:lnTo>
                    <a:pt x="2040" y="1192"/>
                  </a:lnTo>
                  <a:lnTo>
                    <a:pt x="1" y="3097"/>
                  </a:lnTo>
                  <a:lnTo>
                    <a:pt x="30" y="3129"/>
                  </a:lnTo>
                  <a:lnTo>
                    <a:pt x="2069" y="1224"/>
                  </a:lnTo>
                  <a:lnTo>
                    <a:pt x="3417" y="67"/>
                  </a:lnTo>
                  <a:lnTo>
                    <a:pt x="4739" y="2183"/>
                  </a:lnTo>
                  <a:lnTo>
                    <a:pt x="3105" y="3100"/>
                  </a:lnTo>
                  <a:lnTo>
                    <a:pt x="3188" y="5323"/>
                  </a:lnTo>
                  <a:lnTo>
                    <a:pt x="3105" y="6815"/>
                  </a:lnTo>
                  <a:lnTo>
                    <a:pt x="3105" y="6827"/>
                  </a:lnTo>
                  <a:lnTo>
                    <a:pt x="4757" y="8114"/>
                  </a:lnTo>
                  <a:lnTo>
                    <a:pt x="4783" y="8081"/>
                  </a:lnTo>
                  <a:lnTo>
                    <a:pt x="3149" y="6808"/>
                  </a:lnTo>
                  <a:lnTo>
                    <a:pt x="3232" y="5323"/>
                  </a:lnTo>
                  <a:lnTo>
                    <a:pt x="3149" y="3125"/>
                  </a:lnTo>
                  <a:lnTo>
                    <a:pt x="4801" y="2199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8"/>
            <p:cNvSpPr/>
            <p:nvPr/>
          </p:nvSpPr>
          <p:spPr>
            <a:xfrm>
              <a:off x="5253963" y="-515973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0" y="95"/>
                    <a:pt x="0" y="213"/>
                  </a:cubicBezTo>
                  <a:cubicBezTo>
                    <a:pt x="0" y="330"/>
                    <a:pt x="95" y="424"/>
                    <a:pt x="212" y="424"/>
                  </a:cubicBezTo>
                  <a:cubicBezTo>
                    <a:pt x="329" y="424"/>
                    <a:pt x="424" y="330"/>
                    <a:pt x="424" y="213"/>
                  </a:cubicBezTo>
                  <a:cubicBezTo>
                    <a:pt x="424" y="95"/>
                    <a:pt x="32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8"/>
            <p:cNvSpPr/>
            <p:nvPr/>
          </p:nvSpPr>
          <p:spPr>
            <a:xfrm>
              <a:off x="5437092" y="-633562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1"/>
                  </a:moveTo>
                  <a:cubicBezTo>
                    <a:pt x="94" y="1"/>
                    <a:pt x="0" y="96"/>
                    <a:pt x="0" y="213"/>
                  </a:cubicBezTo>
                  <a:cubicBezTo>
                    <a:pt x="0" y="330"/>
                    <a:pt x="94" y="425"/>
                    <a:pt x="212" y="425"/>
                  </a:cubicBezTo>
                  <a:cubicBezTo>
                    <a:pt x="329" y="425"/>
                    <a:pt x="424" y="330"/>
                    <a:pt x="424" y="213"/>
                  </a:cubicBezTo>
                  <a:cubicBezTo>
                    <a:pt x="424" y="96"/>
                    <a:pt x="329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8"/>
            <p:cNvSpPr/>
            <p:nvPr/>
          </p:nvSpPr>
          <p:spPr>
            <a:xfrm>
              <a:off x="5566360" y="-586898"/>
              <a:ext cx="20448" cy="20258"/>
            </a:xfrm>
            <a:custGeom>
              <a:avLst/>
              <a:gdLst/>
              <a:ahLst/>
              <a:cxnLst/>
              <a:rect l="l" t="t" r="r" b="b"/>
              <a:pathLst>
                <a:path w="429" h="425" extrusionOk="0">
                  <a:moveTo>
                    <a:pt x="216" y="1"/>
                  </a:moveTo>
                  <a:cubicBezTo>
                    <a:pt x="100" y="1"/>
                    <a:pt x="5" y="93"/>
                    <a:pt x="3" y="210"/>
                  </a:cubicBezTo>
                  <a:cubicBezTo>
                    <a:pt x="1" y="326"/>
                    <a:pt x="94" y="424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2"/>
                    <a:pt x="427" y="216"/>
                  </a:cubicBezTo>
                  <a:cubicBezTo>
                    <a:pt x="429" y="99"/>
                    <a:pt x="336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8"/>
            <p:cNvSpPr/>
            <p:nvPr/>
          </p:nvSpPr>
          <p:spPr>
            <a:xfrm>
              <a:off x="5492050" y="-437278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6" y="0"/>
                    <a:pt x="1" y="94"/>
                    <a:pt x="1" y="212"/>
                  </a:cubicBezTo>
                  <a:cubicBezTo>
                    <a:pt x="1" y="329"/>
                    <a:pt x="96" y="424"/>
                    <a:pt x="213" y="424"/>
                  </a:cubicBezTo>
                  <a:cubicBezTo>
                    <a:pt x="331" y="424"/>
                    <a:pt x="425" y="329"/>
                    <a:pt x="425" y="212"/>
                  </a:cubicBezTo>
                  <a:cubicBezTo>
                    <a:pt x="425" y="94"/>
                    <a:pt x="331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8"/>
            <p:cNvSpPr/>
            <p:nvPr/>
          </p:nvSpPr>
          <p:spPr>
            <a:xfrm>
              <a:off x="5566407" y="-305389"/>
              <a:ext cx="20448" cy="20305"/>
            </a:xfrm>
            <a:custGeom>
              <a:avLst/>
              <a:gdLst/>
              <a:ahLst/>
              <a:cxnLst/>
              <a:rect l="l" t="t" r="r" b="b"/>
              <a:pathLst>
                <a:path w="429" h="426" extrusionOk="0">
                  <a:moveTo>
                    <a:pt x="216" y="1"/>
                  </a:moveTo>
                  <a:cubicBezTo>
                    <a:pt x="100" y="1"/>
                    <a:pt x="5" y="94"/>
                    <a:pt x="3" y="210"/>
                  </a:cubicBezTo>
                  <a:cubicBezTo>
                    <a:pt x="1" y="327"/>
                    <a:pt x="94" y="423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3"/>
                    <a:pt x="427" y="217"/>
                  </a:cubicBezTo>
                  <a:cubicBezTo>
                    <a:pt x="429" y="99"/>
                    <a:pt x="335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8"/>
            <p:cNvSpPr/>
            <p:nvPr/>
          </p:nvSpPr>
          <p:spPr>
            <a:xfrm>
              <a:off x="5287948" y="-439232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2" y="0"/>
                  </a:moveTo>
                  <a:cubicBezTo>
                    <a:pt x="113" y="0"/>
                    <a:pt x="0" y="112"/>
                    <a:pt x="0" y="253"/>
                  </a:cubicBezTo>
                  <a:cubicBezTo>
                    <a:pt x="0" y="393"/>
                    <a:pt x="113" y="505"/>
                    <a:pt x="252" y="505"/>
                  </a:cubicBezTo>
                  <a:cubicBezTo>
                    <a:pt x="393" y="505"/>
                    <a:pt x="506" y="392"/>
                    <a:pt x="506" y="253"/>
                  </a:cubicBezTo>
                  <a:cubicBezTo>
                    <a:pt x="506" y="114"/>
                    <a:pt x="393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8"/>
            <p:cNvSpPr/>
            <p:nvPr/>
          </p:nvSpPr>
          <p:spPr>
            <a:xfrm>
              <a:off x="5343764" y="-478842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28" y="0"/>
                  </a:moveTo>
                  <a:cubicBezTo>
                    <a:pt x="58" y="0"/>
                    <a:pt x="1" y="58"/>
                    <a:pt x="1" y="129"/>
                  </a:cubicBezTo>
                  <a:cubicBezTo>
                    <a:pt x="1" y="199"/>
                    <a:pt x="58" y="257"/>
                    <a:pt x="128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8"/>
            <p:cNvSpPr/>
            <p:nvPr/>
          </p:nvSpPr>
          <p:spPr>
            <a:xfrm>
              <a:off x="5506206" y="-691571"/>
              <a:ext cx="12250" cy="12298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8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8" y="258"/>
                  </a:cubicBezTo>
                  <a:cubicBezTo>
                    <a:pt x="199" y="258"/>
                    <a:pt x="257" y="200"/>
                    <a:pt x="257" y="129"/>
                  </a:cubicBezTo>
                  <a:cubicBezTo>
                    <a:pt x="257" y="58"/>
                    <a:pt x="199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8"/>
            <p:cNvSpPr/>
            <p:nvPr/>
          </p:nvSpPr>
          <p:spPr>
            <a:xfrm>
              <a:off x="5492050" y="-538757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30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30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8"/>
            <p:cNvSpPr/>
            <p:nvPr/>
          </p:nvSpPr>
          <p:spPr>
            <a:xfrm>
              <a:off x="5492050" y="-362158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28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28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5" name="Google Shape;1425;p18"/>
          <p:cNvGrpSpPr/>
          <p:nvPr/>
        </p:nvGrpSpPr>
        <p:grpSpPr>
          <a:xfrm>
            <a:off x="173266" y="3887138"/>
            <a:ext cx="483637" cy="522909"/>
            <a:chOff x="3127056" y="-728177"/>
            <a:chExt cx="193711" cy="209440"/>
          </a:xfrm>
        </p:grpSpPr>
        <p:sp>
          <p:nvSpPr>
            <p:cNvPr id="1426" name="Google Shape;1426;p18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8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8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8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0" name="Google Shape;1430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8473150" y="357767"/>
            <a:ext cx="239700" cy="245365"/>
          </a:xfrm>
          <a:custGeom>
            <a:avLst/>
            <a:gdLst/>
            <a:ahLst/>
            <a:cxnLst/>
            <a:rect l="l" t="t" r="r" b="b"/>
            <a:pathLst>
              <a:path w="1060" h="1085" extrusionOk="0">
                <a:moveTo>
                  <a:pt x="672" y="0"/>
                </a:moveTo>
                <a:cubicBezTo>
                  <a:pt x="598" y="0"/>
                  <a:pt x="401" y="294"/>
                  <a:pt x="401" y="294"/>
                </a:cubicBezTo>
                <a:cubicBezTo>
                  <a:pt x="401" y="294"/>
                  <a:pt x="219" y="200"/>
                  <a:pt x="115" y="200"/>
                </a:cubicBezTo>
                <a:cubicBezTo>
                  <a:pt x="83" y="200"/>
                  <a:pt x="59" y="209"/>
                  <a:pt x="50" y="233"/>
                </a:cubicBezTo>
                <a:cubicBezTo>
                  <a:pt x="10" y="333"/>
                  <a:pt x="266" y="518"/>
                  <a:pt x="266" y="518"/>
                </a:cubicBezTo>
                <a:cubicBezTo>
                  <a:pt x="266" y="518"/>
                  <a:pt x="0" y="798"/>
                  <a:pt x="52" y="871"/>
                </a:cubicBezTo>
                <a:cubicBezTo>
                  <a:pt x="60" y="883"/>
                  <a:pt x="75" y="887"/>
                  <a:pt x="94" y="887"/>
                </a:cubicBezTo>
                <a:cubicBezTo>
                  <a:pt x="199" y="887"/>
                  <a:pt x="437" y="750"/>
                  <a:pt x="437" y="750"/>
                </a:cubicBezTo>
                <a:cubicBezTo>
                  <a:pt x="437" y="750"/>
                  <a:pt x="508" y="1085"/>
                  <a:pt x="607" y="1085"/>
                </a:cubicBezTo>
                <a:cubicBezTo>
                  <a:pt x="612" y="1085"/>
                  <a:pt x="618" y="1084"/>
                  <a:pt x="623" y="1082"/>
                </a:cubicBezTo>
                <a:cubicBezTo>
                  <a:pt x="732" y="1043"/>
                  <a:pt x="697" y="716"/>
                  <a:pt x="697" y="716"/>
                </a:cubicBezTo>
                <a:cubicBezTo>
                  <a:pt x="697" y="716"/>
                  <a:pt x="989" y="687"/>
                  <a:pt x="1024" y="600"/>
                </a:cubicBezTo>
                <a:cubicBezTo>
                  <a:pt x="1060" y="515"/>
                  <a:pt x="710" y="391"/>
                  <a:pt x="710" y="391"/>
                </a:cubicBezTo>
                <a:cubicBezTo>
                  <a:pt x="710" y="391"/>
                  <a:pt x="744" y="22"/>
                  <a:pt x="679" y="1"/>
                </a:cubicBezTo>
                <a:cubicBezTo>
                  <a:pt x="677" y="1"/>
                  <a:pt x="674" y="0"/>
                  <a:pt x="6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2265274" y="4737839"/>
            <a:ext cx="239705" cy="239156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5609950" y="48197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3606348" y="460350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8564271" y="2323254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7350074" y="4744053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8452166" y="3116484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34004" y="6862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1804502" y="28086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8770198" y="2923162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4508389" y="4718798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91358" y="271912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626916" y="302041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5"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Google Shape;1447;p19"/>
          <p:cNvGrpSpPr/>
          <p:nvPr/>
        </p:nvGrpSpPr>
        <p:grpSpPr>
          <a:xfrm>
            <a:off x="3847336" y="4147800"/>
            <a:ext cx="1581571" cy="2026425"/>
            <a:chOff x="5506778" y="238278"/>
            <a:chExt cx="269117" cy="524315"/>
          </a:xfrm>
        </p:grpSpPr>
        <p:sp>
          <p:nvSpPr>
            <p:cNvPr id="1448" name="Google Shape;1448;p19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9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9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9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9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9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9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9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9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9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9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9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9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9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9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9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9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9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9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9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9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9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19"/>
          <p:cNvGrpSpPr/>
          <p:nvPr/>
        </p:nvGrpSpPr>
        <p:grpSpPr>
          <a:xfrm rot="-1823700">
            <a:off x="-78763" y="2947505"/>
            <a:ext cx="1380301" cy="2103007"/>
            <a:chOff x="2251545" y="3095652"/>
            <a:chExt cx="344809" cy="525316"/>
          </a:xfrm>
        </p:grpSpPr>
        <p:sp>
          <p:nvSpPr>
            <p:cNvPr id="1471" name="Google Shape;1471;p19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9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9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9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9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9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9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9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9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9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9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9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3" name="Google Shape;1483;p19"/>
          <p:cNvGrpSpPr/>
          <p:nvPr/>
        </p:nvGrpSpPr>
        <p:grpSpPr>
          <a:xfrm>
            <a:off x="198773" y="318531"/>
            <a:ext cx="455697" cy="564306"/>
            <a:chOff x="454479" y="2550746"/>
            <a:chExt cx="94996" cy="117637"/>
          </a:xfrm>
        </p:grpSpPr>
        <p:sp>
          <p:nvSpPr>
            <p:cNvPr id="1484" name="Google Shape;1484;p19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9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9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9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9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9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9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2" name="Google Shape;1492;p19"/>
          <p:cNvSpPr/>
          <p:nvPr/>
        </p:nvSpPr>
        <p:spPr>
          <a:xfrm>
            <a:off x="477906" y="4147807"/>
            <a:ext cx="266978" cy="266334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3" name="Google Shape;1493;p19"/>
          <p:cNvGrpSpPr/>
          <p:nvPr/>
        </p:nvGrpSpPr>
        <p:grpSpPr>
          <a:xfrm>
            <a:off x="8302763" y="4305294"/>
            <a:ext cx="455706" cy="413566"/>
            <a:chOff x="3227772" y="-134367"/>
            <a:chExt cx="166828" cy="151384"/>
          </a:xfrm>
        </p:grpSpPr>
        <p:sp>
          <p:nvSpPr>
            <p:cNvPr id="1494" name="Google Shape;1494;p19"/>
            <p:cNvSpPr/>
            <p:nvPr/>
          </p:nvSpPr>
          <p:spPr>
            <a:xfrm>
              <a:off x="3227772" y="-134367"/>
              <a:ext cx="166828" cy="151384"/>
            </a:xfrm>
            <a:custGeom>
              <a:avLst/>
              <a:gdLst/>
              <a:ahLst/>
              <a:cxnLst/>
              <a:rect l="l" t="t" r="r" b="b"/>
              <a:pathLst>
                <a:path w="3500" h="3176" extrusionOk="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9"/>
            <p:cNvSpPr/>
            <p:nvPr/>
          </p:nvSpPr>
          <p:spPr>
            <a:xfrm>
              <a:off x="3293740" y="-79933"/>
              <a:ext cx="86417" cy="93090"/>
            </a:xfrm>
            <a:custGeom>
              <a:avLst/>
              <a:gdLst/>
              <a:ahLst/>
              <a:cxnLst/>
              <a:rect l="l" t="t" r="r" b="b"/>
              <a:pathLst>
                <a:path w="1813" h="1953" extrusionOk="0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9"/>
            <p:cNvSpPr/>
            <p:nvPr/>
          </p:nvSpPr>
          <p:spPr>
            <a:xfrm>
              <a:off x="3326724" y="-36797"/>
              <a:ext cx="60439" cy="45329"/>
            </a:xfrm>
            <a:custGeom>
              <a:avLst/>
              <a:gdLst/>
              <a:ahLst/>
              <a:cxnLst/>
              <a:rect l="l" t="t" r="r" b="b"/>
              <a:pathLst>
                <a:path w="1268" h="951" extrusionOk="0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9"/>
            <p:cNvSpPr/>
            <p:nvPr/>
          </p:nvSpPr>
          <p:spPr>
            <a:xfrm>
              <a:off x="3299889" y="-4251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9"/>
            <p:cNvSpPr/>
            <p:nvPr/>
          </p:nvSpPr>
          <p:spPr>
            <a:xfrm>
              <a:off x="3334208" y="-5433"/>
              <a:ext cx="31936" cy="13918"/>
            </a:xfrm>
            <a:custGeom>
              <a:avLst/>
              <a:gdLst/>
              <a:ahLst/>
              <a:cxnLst/>
              <a:rect l="l" t="t" r="r" b="b"/>
              <a:pathLst>
                <a:path w="670" h="292" extrusionOk="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9"/>
            <p:cNvSpPr/>
            <p:nvPr/>
          </p:nvSpPr>
          <p:spPr>
            <a:xfrm>
              <a:off x="3330490" y="-36987"/>
              <a:ext cx="27169" cy="13442"/>
            </a:xfrm>
            <a:custGeom>
              <a:avLst/>
              <a:gdLst/>
              <a:ahLst/>
              <a:cxnLst/>
              <a:rect l="l" t="t" r="r" b="b"/>
              <a:pathLst>
                <a:path w="570" h="282" extrusionOk="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9"/>
            <p:cNvSpPr/>
            <p:nvPr/>
          </p:nvSpPr>
          <p:spPr>
            <a:xfrm>
              <a:off x="3294169" y="-80219"/>
              <a:ext cx="45043" cy="25405"/>
            </a:xfrm>
            <a:custGeom>
              <a:avLst/>
              <a:gdLst/>
              <a:ahLst/>
              <a:cxnLst/>
              <a:rect l="l" t="t" r="r" b="b"/>
              <a:pathLst>
                <a:path w="945" h="533" extrusionOk="0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9"/>
            <p:cNvSpPr/>
            <p:nvPr/>
          </p:nvSpPr>
          <p:spPr>
            <a:xfrm>
              <a:off x="3273435" y="-120639"/>
              <a:ext cx="48046" cy="35844"/>
            </a:xfrm>
            <a:custGeom>
              <a:avLst/>
              <a:gdLst/>
              <a:ahLst/>
              <a:cxnLst/>
              <a:rect l="l" t="t" r="r" b="b"/>
              <a:pathLst>
                <a:path w="1008" h="752" extrusionOk="0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2" name="Google Shape;1502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1503" name="Google Shape;1503;p19"/>
          <p:cNvGrpSpPr/>
          <p:nvPr/>
        </p:nvGrpSpPr>
        <p:grpSpPr>
          <a:xfrm>
            <a:off x="8526936" y="1104303"/>
            <a:ext cx="387468" cy="266346"/>
            <a:chOff x="5807116" y="-753678"/>
            <a:chExt cx="145807" cy="100239"/>
          </a:xfrm>
        </p:grpSpPr>
        <p:sp>
          <p:nvSpPr>
            <p:cNvPr id="1504" name="Google Shape;1504;p19"/>
            <p:cNvSpPr/>
            <p:nvPr/>
          </p:nvSpPr>
          <p:spPr>
            <a:xfrm>
              <a:off x="5807116" y="-753678"/>
              <a:ext cx="84272" cy="84319"/>
            </a:xfrm>
            <a:custGeom>
              <a:avLst/>
              <a:gdLst/>
              <a:ahLst/>
              <a:cxnLst/>
              <a:rect l="l" t="t" r="r" b="b"/>
              <a:pathLst>
                <a:path w="1768" h="1769" extrusionOk="0">
                  <a:moveTo>
                    <a:pt x="904" y="0"/>
                  </a:moveTo>
                  <a:cubicBezTo>
                    <a:pt x="787" y="0"/>
                    <a:pt x="607" y="606"/>
                    <a:pt x="607" y="606"/>
                  </a:cubicBezTo>
                  <a:cubicBezTo>
                    <a:pt x="607" y="606"/>
                    <a:pt x="442" y="577"/>
                    <a:pt x="287" y="577"/>
                  </a:cubicBezTo>
                  <a:cubicBezTo>
                    <a:pt x="150" y="577"/>
                    <a:pt x="20" y="599"/>
                    <a:pt x="14" y="684"/>
                  </a:cubicBezTo>
                  <a:cubicBezTo>
                    <a:pt x="1" y="865"/>
                    <a:pt x="503" y="1032"/>
                    <a:pt x="503" y="1032"/>
                  </a:cubicBezTo>
                  <a:cubicBezTo>
                    <a:pt x="503" y="1032"/>
                    <a:pt x="219" y="1611"/>
                    <a:pt x="336" y="1701"/>
                  </a:cubicBezTo>
                  <a:cubicBezTo>
                    <a:pt x="346" y="1709"/>
                    <a:pt x="358" y="1713"/>
                    <a:pt x="373" y="1713"/>
                  </a:cubicBezTo>
                  <a:cubicBezTo>
                    <a:pt x="525" y="1713"/>
                    <a:pt x="890" y="1315"/>
                    <a:pt x="890" y="1315"/>
                  </a:cubicBezTo>
                  <a:cubicBezTo>
                    <a:pt x="890" y="1315"/>
                    <a:pt x="1144" y="1769"/>
                    <a:pt x="1307" y="1769"/>
                  </a:cubicBezTo>
                  <a:cubicBezTo>
                    <a:pt x="1324" y="1769"/>
                    <a:pt x="1340" y="1764"/>
                    <a:pt x="1355" y="1752"/>
                  </a:cubicBezTo>
                  <a:cubicBezTo>
                    <a:pt x="1509" y="1636"/>
                    <a:pt x="1291" y="1134"/>
                    <a:pt x="1291" y="1134"/>
                  </a:cubicBezTo>
                  <a:cubicBezTo>
                    <a:pt x="1291" y="1134"/>
                    <a:pt x="1743" y="940"/>
                    <a:pt x="1755" y="785"/>
                  </a:cubicBezTo>
                  <a:cubicBezTo>
                    <a:pt x="1768" y="631"/>
                    <a:pt x="1148" y="606"/>
                    <a:pt x="1148" y="606"/>
                  </a:cubicBezTo>
                  <a:cubicBezTo>
                    <a:pt x="1148" y="606"/>
                    <a:pt x="1019" y="0"/>
                    <a:pt x="90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9"/>
            <p:cNvSpPr/>
            <p:nvPr/>
          </p:nvSpPr>
          <p:spPr>
            <a:xfrm>
              <a:off x="5875991" y="-697100"/>
              <a:ext cx="76931" cy="31507"/>
            </a:xfrm>
            <a:custGeom>
              <a:avLst/>
              <a:gdLst/>
              <a:ahLst/>
              <a:cxnLst/>
              <a:rect l="l" t="t" r="r" b="b"/>
              <a:pathLst>
                <a:path w="1614" h="661" extrusionOk="0">
                  <a:moveTo>
                    <a:pt x="177" y="1"/>
                  </a:moveTo>
                  <a:cubicBezTo>
                    <a:pt x="66" y="1"/>
                    <a:pt x="0" y="9"/>
                    <a:pt x="0" y="9"/>
                  </a:cubicBezTo>
                  <a:cubicBezTo>
                    <a:pt x="1181" y="291"/>
                    <a:pt x="1475" y="661"/>
                    <a:pt x="1476" y="661"/>
                  </a:cubicBezTo>
                  <a:cubicBezTo>
                    <a:pt x="1476" y="661"/>
                    <a:pt x="1476" y="661"/>
                    <a:pt x="1476" y="661"/>
                  </a:cubicBezTo>
                  <a:lnTo>
                    <a:pt x="1614" y="417"/>
                  </a:lnTo>
                  <a:cubicBezTo>
                    <a:pt x="1614" y="417"/>
                    <a:pt x="1380" y="230"/>
                    <a:pt x="843" y="88"/>
                  </a:cubicBezTo>
                  <a:cubicBezTo>
                    <a:pt x="571" y="16"/>
                    <a:pt x="331" y="1"/>
                    <a:pt x="177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9"/>
            <p:cNvSpPr/>
            <p:nvPr/>
          </p:nvSpPr>
          <p:spPr>
            <a:xfrm>
              <a:off x="5881378" y="-705394"/>
              <a:ext cx="66064" cy="16492"/>
            </a:xfrm>
            <a:custGeom>
              <a:avLst/>
              <a:gdLst/>
              <a:ahLst/>
              <a:cxnLst/>
              <a:rect l="l" t="t" r="r" b="b"/>
              <a:pathLst>
                <a:path w="1386" h="346" extrusionOk="0">
                  <a:moveTo>
                    <a:pt x="643" y="1"/>
                  </a:moveTo>
                  <a:cubicBezTo>
                    <a:pt x="268" y="1"/>
                    <a:pt x="0" y="99"/>
                    <a:pt x="0" y="99"/>
                  </a:cubicBezTo>
                  <a:cubicBezTo>
                    <a:pt x="1011" y="103"/>
                    <a:pt x="1320" y="346"/>
                    <a:pt x="1320" y="346"/>
                  </a:cubicBezTo>
                  <a:cubicBezTo>
                    <a:pt x="1320" y="346"/>
                    <a:pt x="1320" y="346"/>
                    <a:pt x="1320" y="346"/>
                  </a:cubicBezTo>
                  <a:lnTo>
                    <a:pt x="1385" y="121"/>
                  </a:lnTo>
                  <a:cubicBezTo>
                    <a:pt x="1385" y="121"/>
                    <a:pt x="1160" y="15"/>
                    <a:pt x="699" y="1"/>
                  </a:cubicBezTo>
                  <a:cubicBezTo>
                    <a:pt x="680" y="1"/>
                    <a:pt x="661" y="1"/>
                    <a:pt x="643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9"/>
            <p:cNvSpPr/>
            <p:nvPr/>
          </p:nvSpPr>
          <p:spPr>
            <a:xfrm>
              <a:off x="5875991" y="-689759"/>
              <a:ext cx="59963" cy="36321"/>
            </a:xfrm>
            <a:custGeom>
              <a:avLst/>
              <a:gdLst/>
              <a:ahLst/>
              <a:cxnLst/>
              <a:rect l="l" t="t" r="r" b="b"/>
              <a:pathLst>
                <a:path w="1258" h="762" extrusionOk="0">
                  <a:moveTo>
                    <a:pt x="0" y="0"/>
                  </a:moveTo>
                  <a:lnTo>
                    <a:pt x="0" y="0"/>
                  </a:lnTo>
                  <a:cubicBezTo>
                    <a:pt x="923" y="412"/>
                    <a:pt x="1107" y="760"/>
                    <a:pt x="1107" y="761"/>
                  </a:cubicBezTo>
                  <a:lnTo>
                    <a:pt x="1107" y="761"/>
                  </a:lnTo>
                  <a:lnTo>
                    <a:pt x="1258" y="582"/>
                  </a:lnTo>
                  <a:cubicBezTo>
                    <a:pt x="1258" y="582"/>
                    <a:pt x="1095" y="394"/>
                    <a:pt x="679" y="195"/>
                  </a:cubicBezTo>
                  <a:cubicBezTo>
                    <a:pt x="313" y="20"/>
                    <a:pt x="0" y="0"/>
                    <a:pt x="0" y="0"/>
                  </a:cubicBezTo>
                  <a:close/>
                  <a:moveTo>
                    <a:pt x="1107" y="761"/>
                  </a:moveTo>
                  <a:lnTo>
                    <a:pt x="1107" y="761"/>
                  </a:lnTo>
                  <a:cubicBezTo>
                    <a:pt x="1107" y="761"/>
                    <a:pt x="1107" y="761"/>
                    <a:pt x="1107" y="76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8" name="Google Shape;1508;p19"/>
          <p:cNvSpPr/>
          <p:nvPr/>
        </p:nvSpPr>
        <p:spPr>
          <a:xfrm>
            <a:off x="3951375" y="488042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8501943" y="332134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263691" y="12086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738666" y="1788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457524" y="265628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7815596" y="471885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801993" y="3285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4089563" y="3935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5_1"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9" name="Google Shape;1519;p20"/>
          <p:cNvGrpSpPr/>
          <p:nvPr/>
        </p:nvGrpSpPr>
        <p:grpSpPr>
          <a:xfrm rot="1586299">
            <a:off x="7841008" y="400764"/>
            <a:ext cx="1414187" cy="2756258"/>
            <a:chOff x="1099958" y="4292329"/>
            <a:chExt cx="269021" cy="524315"/>
          </a:xfrm>
        </p:grpSpPr>
        <p:sp>
          <p:nvSpPr>
            <p:cNvPr id="1520" name="Google Shape;1520;p20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0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0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0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0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0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0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0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0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0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0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0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0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0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0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0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0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0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0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0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0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0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20"/>
          <p:cNvGrpSpPr/>
          <p:nvPr/>
        </p:nvGrpSpPr>
        <p:grpSpPr>
          <a:xfrm rot="-2555880">
            <a:off x="1342198" y="3304317"/>
            <a:ext cx="1324785" cy="2510311"/>
            <a:chOff x="177688" y="2854372"/>
            <a:chExt cx="568167" cy="1076609"/>
          </a:xfrm>
        </p:grpSpPr>
        <p:sp>
          <p:nvSpPr>
            <p:cNvPr id="1543" name="Google Shape;1543;p20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0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0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0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0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0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0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0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0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0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0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0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0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0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0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0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0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0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0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0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0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0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0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0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0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0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0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0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1" name="Google Shape;1571;p20"/>
          <p:cNvGrpSpPr/>
          <p:nvPr/>
        </p:nvGrpSpPr>
        <p:grpSpPr>
          <a:xfrm rot="6058539">
            <a:off x="6218887" y="4202515"/>
            <a:ext cx="994447" cy="1515133"/>
            <a:chOff x="2251545" y="3095652"/>
            <a:chExt cx="344809" cy="525316"/>
          </a:xfrm>
        </p:grpSpPr>
        <p:sp>
          <p:nvSpPr>
            <p:cNvPr id="1572" name="Google Shape;1572;p20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0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0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0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0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0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0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0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0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0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0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0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4" name="Google Shape;1584;p20"/>
          <p:cNvGrpSpPr/>
          <p:nvPr/>
        </p:nvGrpSpPr>
        <p:grpSpPr>
          <a:xfrm>
            <a:off x="188483" y="1533537"/>
            <a:ext cx="453851" cy="411916"/>
            <a:chOff x="2345588" y="3008044"/>
            <a:chExt cx="250194" cy="227076"/>
          </a:xfrm>
        </p:grpSpPr>
        <p:sp>
          <p:nvSpPr>
            <p:cNvPr id="1585" name="Google Shape;1585;p20"/>
            <p:cNvSpPr/>
            <p:nvPr/>
          </p:nvSpPr>
          <p:spPr>
            <a:xfrm>
              <a:off x="2345588" y="3008044"/>
              <a:ext cx="250194" cy="227076"/>
            </a:xfrm>
            <a:custGeom>
              <a:avLst/>
              <a:gdLst/>
              <a:ahLst/>
              <a:cxnLst/>
              <a:rect l="l" t="t" r="r" b="b"/>
              <a:pathLst>
                <a:path w="5249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0"/>
            <p:cNvSpPr/>
            <p:nvPr/>
          </p:nvSpPr>
          <p:spPr>
            <a:xfrm>
              <a:off x="2444445" y="3089551"/>
              <a:ext cx="129458" cy="139658"/>
            </a:xfrm>
            <a:custGeom>
              <a:avLst/>
              <a:gdLst/>
              <a:ahLst/>
              <a:cxnLst/>
              <a:rect l="l" t="t" r="r" b="b"/>
              <a:pathLst>
                <a:path w="2716" h="2930" extrusionOk="0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0"/>
            <p:cNvSpPr/>
            <p:nvPr/>
          </p:nvSpPr>
          <p:spPr>
            <a:xfrm>
              <a:off x="2494017" y="3154280"/>
              <a:ext cx="90516" cy="67970"/>
            </a:xfrm>
            <a:custGeom>
              <a:avLst/>
              <a:gdLst/>
              <a:ahLst/>
              <a:cxnLst/>
              <a:rect l="l" t="t" r="r" b="b"/>
              <a:pathLst>
                <a:path w="1899" h="1426" extrusionOk="0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0"/>
            <p:cNvSpPr/>
            <p:nvPr/>
          </p:nvSpPr>
          <p:spPr>
            <a:xfrm>
              <a:off x="2453644" y="3145652"/>
              <a:ext cx="84653" cy="84653"/>
            </a:xfrm>
            <a:custGeom>
              <a:avLst/>
              <a:gdLst/>
              <a:ahLst/>
              <a:cxnLst/>
              <a:rect l="l" t="t" r="r" b="b"/>
              <a:pathLst>
                <a:path w="1776" h="1776" extrusionOk="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0"/>
            <p:cNvSpPr/>
            <p:nvPr/>
          </p:nvSpPr>
          <p:spPr>
            <a:xfrm>
              <a:off x="2505266" y="3201182"/>
              <a:ext cx="47713" cy="20830"/>
            </a:xfrm>
            <a:custGeom>
              <a:avLst/>
              <a:gdLst/>
              <a:ahLst/>
              <a:cxnLst/>
              <a:rect l="l" t="t" r="r" b="b"/>
              <a:pathLst>
                <a:path w="1001" h="437" extrusionOk="0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0"/>
            <p:cNvSpPr/>
            <p:nvPr/>
          </p:nvSpPr>
          <p:spPr>
            <a:xfrm>
              <a:off x="2499593" y="3154042"/>
              <a:ext cx="40658" cy="20115"/>
            </a:xfrm>
            <a:custGeom>
              <a:avLst/>
              <a:gdLst/>
              <a:ahLst/>
              <a:cxnLst/>
              <a:rect l="l" t="t" r="r" b="b"/>
              <a:pathLst>
                <a:path w="853" h="422" extrusionOk="0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0"/>
            <p:cNvSpPr/>
            <p:nvPr/>
          </p:nvSpPr>
          <p:spPr>
            <a:xfrm>
              <a:off x="2445065" y="3089169"/>
              <a:ext cx="67541" cy="38084"/>
            </a:xfrm>
            <a:custGeom>
              <a:avLst/>
              <a:gdLst/>
              <a:ahLst/>
              <a:cxnLst/>
              <a:rect l="l" t="t" r="r" b="b"/>
              <a:pathLst>
                <a:path w="1417" h="799" extrusionOk="0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2414035" y="3028492"/>
              <a:ext cx="71974" cy="53766"/>
            </a:xfrm>
            <a:custGeom>
              <a:avLst/>
              <a:gdLst/>
              <a:ahLst/>
              <a:cxnLst/>
              <a:rect l="l" t="t" r="r" b="b"/>
              <a:pathLst>
                <a:path w="1510" h="1128" extrusionOk="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3" name="Google Shape;1593;p20"/>
          <p:cNvGrpSpPr/>
          <p:nvPr/>
        </p:nvGrpSpPr>
        <p:grpSpPr>
          <a:xfrm>
            <a:off x="4015692" y="4327752"/>
            <a:ext cx="1035686" cy="1391893"/>
            <a:chOff x="5631708" y="678274"/>
            <a:chExt cx="362635" cy="487375"/>
          </a:xfrm>
        </p:grpSpPr>
        <p:sp>
          <p:nvSpPr>
            <p:cNvPr id="1594" name="Google Shape;1594;p20"/>
            <p:cNvSpPr/>
            <p:nvPr/>
          </p:nvSpPr>
          <p:spPr>
            <a:xfrm>
              <a:off x="5643958" y="689666"/>
              <a:ext cx="286467" cy="234798"/>
            </a:xfrm>
            <a:custGeom>
              <a:avLst/>
              <a:gdLst/>
              <a:ahLst/>
              <a:cxnLst/>
              <a:rect l="l" t="t" r="r" b="b"/>
              <a:pathLst>
                <a:path w="6010" h="4926" extrusionOk="0">
                  <a:moveTo>
                    <a:pt x="1784" y="0"/>
                  </a:moveTo>
                  <a:lnTo>
                    <a:pt x="1750" y="29"/>
                  </a:lnTo>
                  <a:lnTo>
                    <a:pt x="3602" y="2259"/>
                  </a:lnTo>
                  <a:lnTo>
                    <a:pt x="5956" y="3926"/>
                  </a:lnTo>
                  <a:lnTo>
                    <a:pt x="5545" y="4876"/>
                  </a:lnTo>
                  <a:lnTo>
                    <a:pt x="3535" y="4515"/>
                  </a:lnTo>
                  <a:lnTo>
                    <a:pt x="0" y="4515"/>
                  </a:lnTo>
                  <a:lnTo>
                    <a:pt x="0" y="4560"/>
                  </a:lnTo>
                  <a:lnTo>
                    <a:pt x="3531" y="4560"/>
                  </a:lnTo>
                  <a:lnTo>
                    <a:pt x="5571" y="4926"/>
                  </a:lnTo>
                  <a:lnTo>
                    <a:pt x="6009" y="3910"/>
                  </a:lnTo>
                  <a:lnTo>
                    <a:pt x="3633" y="2230"/>
                  </a:lnTo>
                  <a:lnTo>
                    <a:pt x="17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5811310" y="796721"/>
              <a:ext cx="6101" cy="115540"/>
            </a:xfrm>
            <a:custGeom>
              <a:avLst/>
              <a:gdLst/>
              <a:ahLst/>
              <a:cxnLst/>
              <a:rect l="l" t="t" r="r" b="b"/>
              <a:pathLst>
                <a:path w="128" h="2424" extrusionOk="0">
                  <a:moveTo>
                    <a:pt x="84" y="1"/>
                  </a:moveTo>
                  <a:lnTo>
                    <a:pt x="1" y="2422"/>
                  </a:lnTo>
                  <a:lnTo>
                    <a:pt x="44" y="2423"/>
                  </a:lnTo>
                  <a:lnTo>
                    <a:pt x="127" y="3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0"/>
            <p:cNvSpPr/>
            <p:nvPr/>
          </p:nvSpPr>
          <p:spPr>
            <a:xfrm>
              <a:off x="5805543" y="932519"/>
              <a:ext cx="183939" cy="223072"/>
            </a:xfrm>
            <a:custGeom>
              <a:avLst/>
              <a:gdLst/>
              <a:ahLst/>
              <a:cxnLst/>
              <a:rect l="l" t="t" r="r" b="b"/>
              <a:pathLst>
                <a:path w="3859" h="4680" extrusionOk="0">
                  <a:moveTo>
                    <a:pt x="2183" y="0"/>
                  </a:moveTo>
                  <a:lnTo>
                    <a:pt x="2155" y="35"/>
                  </a:lnTo>
                  <a:lnTo>
                    <a:pt x="3807" y="1402"/>
                  </a:lnTo>
                  <a:lnTo>
                    <a:pt x="2586" y="4597"/>
                  </a:lnTo>
                  <a:lnTo>
                    <a:pt x="33" y="1765"/>
                  </a:lnTo>
                  <a:lnTo>
                    <a:pt x="0" y="1796"/>
                  </a:lnTo>
                  <a:lnTo>
                    <a:pt x="2599" y="4680"/>
                  </a:lnTo>
                  <a:lnTo>
                    <a:pt x="3854" y="1403"/>
                  </a:lnTo>
                  <a:lnTo>
                    <a:pt x="3859" y="1389"/>
                  </a:lnTo>
                  <a:lnTo>
                    <a:pt x="2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0"/>
            <p:cNvSpPr/>
            <p:nvPr/>
          </p:nvSpPr>
          <p:spPr>
            <a:xfrm>
              <a:off x="5806305" y="786569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1" y="96"/>
                    <a:pt x="1" y="212"/>
                  </a:cubicBezTo>
                  <a:cubicBezTo>
                    <a:pt x="1" y="329"/>
                    <a:pt x="95" y="424"/>
                    <a:pt x="212" y="424"/>
                  </a:cubicBezTo>
                  <a:cubicBezTo>
                    <a:pt x="330" y="424"/>
                    <a:pt x="425" y="329"/>
                    <a:pt x="425" y="212"/>
                  </a:cubicBezTo>
                  <a:cubicBezTo>
                    <a:pt x="425" y="96"/>
                    <a:pt x="330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5898728" y="915264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5" y="0"/>
                    <a:pt x="1" y="95"/>
                    <a:pt x="1" y="212"/>
                  </a:cubicBezTo>
                  <a:cubicBezTo>
                    <a:pt x="1" y="330"/>
                    <a:pt x="96" y="424"/>
                    <a:pt x="213" y="424"/>
                  </a:cubicBezTo>
                  <a:cubicBezTo>
                    <a:pt x="330" y="424"/>
                    <a:pt x="425" y="329"/>
                    <a:pt x="425" y="212"/>
                  </a:cubicBezTo>
                  <a:cubicBezTo>
                    <a:pt x="425" y="94"/>
                    <a:pt x="3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0"/>
            <p:cNvSpPr/>
            <p:nvPr/>
          </p:nvSpPr>
          <p:spPr>
            <a:xfrm>
              <a:off x="5917031" y="864358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3" y="0"/>
                  </a:moveTo>
                  <a:cubicBezTo>
                    <a:pt x="113" y="0"/>
                    <a:pt x="1" y="112"/>
                    <a:pt x="1" y="253"/>
                  </a:cubicBezTo>
                  <a:cubicBezTo>
                    <a:pt x="1" y="393"/>
                    <a:pt x="113" y="505"/>
                    <a:pt x="253" y="505"/>
                  </a:cubicBezTo>
                  <a:cubicBezTo>
                    <a:pt x="393" y="505"/>
                    <a:pt x="505" y="393"/>
                    <a:pt x="505" y="253"/>
                  </a:cubicBezTo>
                  <a:cubicBezTo>
                    <a:pt x="505" y="114"/>
                    <a:pt x="39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0"/>
            <p:cNvSpPr/>
            <p:nvPr/>
          </p:nvSpPr>
          <p:spPr>
            <a:xfrm>
              <a:off x="5917031" y="1141530"/>
              <a:ext cx="24118" cy="24118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3" y="1"/>
                  </a:moveTo>
                  <a:cubicBezTo>
                    <a:pt x="114" y="1"/>
                    <a:pt x="1" y="113"/>
                    <a:pt x="1" y="253"/>
                  </a:cubicBezTo>
                  <a:cubicBezTo>
                    <a:pt x="1" y="393"/>
                    <a:pt x="113" y="505"/>
                    <a:pt x="253" y="505"/>
                  </a:cubicBezTo>
                  <a:cubicBezTo>
                    <a:pt x="393" y="505"/>
                    <a:pt x="505" y="393"/>
                    <a:pt x="505" y="253"/>
                  </a:cubicBezTo>
                  <a:cubicBezTo>
                    <a:pt x="505" y="114"/>
                    <a:pt x="393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5716123" y="678274"/>
              <a:ext cx="24118" cy="24166"/>
            </a:xfrm>
            <a:custGeom>
              <a:avLst/>
              <a:gdLst/>
              <a:ahLst/>
              <a:cxnLst/>
              <a:rect l="l" t="t" r="r" b="b"/>
              <a:pathLst>
                <a:path w="506" h="507" extrusionOk="0">
                  <a:moveTo>
                    <a:pt x="254" y="1"/>
                  </a:moveTo>
                  <a:cubicBezTo>
                    <a:pt x="113" y="1"/>
                    <a:pt x="0" y="114"/>
                    <a:pt x="0" y="253"/>
                  </a:cubicBezTo>
                  <a:cubicBezTo>
                    <a:pt x="0" y="393"/>
                    <a:pt x="113" y="506"/>
                    <a:pt x="254" y="506"/>
                  </a:cubicBezTo>
                  <a:cubicBezTo>
                    <a:pt x="393" y="506"/>
                    <a:pt x="506" y="392"/>
                    <a:pt x="506" y="253"/>
                  </a:cubicBezTo>
                  <a:cubicBezTo>
                    <a:pt x="506" y="115"/>
                    <a:pt x="393" y="1"/>
                    <a:pt x="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5982046" y="992910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30" y="0"/>
                  </a:moveTo>
                  <a:cubicBezTo>
                    <a:pt x="59" y="0"/>
                    <a:pt x="1" y="58"/>
                    <a:pt x="1" y="129"/>
                  </a:cubicBezTo>
                  <a:cubicBezTo>
                    <a:pt x="1" y="199"/>
                    <a:pt x="59" y="257"/>
                    <a:pt x="130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5798107" y="1007210"/>
              <a:ext cx="12250" cy="12345"/>
            </a:xfrm>
            <a:custGeom>
              <a:avLst/>
              <a:gdLst/>
              <a:ahLst/>
              <a:cxnLst/>
              <a:rect l="l" t="t" r="r" b="b"/>
              <a:pathLst>
                <a:path w="257" h="259" extrusionOk="0">
                  <a:moveTo>
                    <a:pt x="128" y="1"/>
                  </a:moveTo>
                  <a:cubicBezTo>
                    <a:pt x="58" y="1"/>
                    <a:pt x="0" y="58"/>
                    <a:pt x="0" y="129"/>
                  </a:cubicBezTo>
                  <a:cubicBezTo>
                    <a:pt x="0" y="199"/>
                    <a:pt x="58" y="258"/>
                    <a:pt x="128" y="258"/>
                  </a:cubicBezTo>
                  <a:cubicBezTo>
                    <a:pt x="200" y="258"/>
                    <a:pt x="257" y="200"/>
                    <a:pt x="257" y="129"/>
                  </a:cubicBezTo>
                  <a:cubicBezTo>
                    <a:pt x="257" y="59"/>
                    <a:pt x="199" y="1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5806305" y="899821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29" y="1"/>
                  </a:moveTo>
                  <a:cubicBezTo>
                    <a:pt x="58" y="1"/>
                    <a:pt x="1" y="58"/>
                    <a:pt x="1" y="129"/>
                  </a:cubicBezTo>
                  <a:cubicBezTo>
                    <a:pt x="1" y="200"/>
                    <a:pt x="58" y="257"/>
                    <a:pt x="129" y="257"/>
                  </a:cubicBezTo>
                  <a:cubicBezTo>
                    <a:pt x="200" y="257"/>
                    <a:pt x="257" y="200"/>
                    <a:pt x="257" y="129"/>
                  </a:cubicBezTo>
                  <a:cubicBezTo>
                    <a:pt x="257" y="58"/>
                    <a:pt x="200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5631708" y="899821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9" y="1"/>
                    <a:pt x="1" y="58"/>
                    <a:pt x="1" y="129"/>
                  </a:cubicBezTo>
                  <a:cubicBezTo>
                    <a:pt x="1" y="200"/>
                    <a:pt x="59" y="257"/>
                    <a:pt x="130" y="257"/>
                  </a:cubicBezTo>
                  <a:cubicBezTo>
                    <a:pt x="200" y="257"/>
                    <a:pt x="257" y="200"/>
                    <a:pt x="257" y="129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6" name="Google Shape;1606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607" name="Google Shape;1607;p20"/>
          <p:cNvSpPr/>
          <p:nvPr/>
        </p:nvSpPr>
        <p:spPr>
          <a:xfrm>
            <a:off x="3550175" y="463254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20"/>
          <p:cNvSpPr/>
          <p:nvPr/>
        </p:nvSpPr>
        <p:spPr>
          <a:xfrm>
            <a:off x="8723893" y="33064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20"/>
          <p:cNvSpPr/>
          <p:nvPr/>
        </p:nvSpPr>
        <p:spPr>
          <a:xfrm>
            <a:off x="6643259" y="230079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20"/>
          <p:cNvSpPr/>
          <p:nvPr/>
        </p:nvSpPr>
        <p:spPr>
          <a:xfrm>
            <a:off x="5483174" y="477317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20"/>
          <p:cNvSpPr/>
          <p:nvPr/>
        </p:nvSpPr>
        <p:spPr>
          <a:xfrm>
            <a:off x="386716" y="968934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20"/>
          <p:cNvSpPr/>
          <p:nvPr/>
        </p:nvSpPr>
        <p:spPr>
          <a:xfrm>
            <a:off x="453966" y="32022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20"/>
          <p:cNvSpPr/>
          <p:nvPr/>
        </p:nvSpPr>
        <p:spPr>
          <a:xfrm>
            <a:off x="8304646" y="46723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20"/>
          <p:cNvSpPr/>
          <p:nvPr/>
        </p:nvSpPr>
        <p:spPr>
          <a:xfrm>
            <a:off x="8622739" y="181561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20"/>
          <p:cNvSpPr/>
          <p:nvPr/>
        </p:nvSpPr>
        <p:spPr>
          <a:xfrm>
            <a:off x="8492927" y="294542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20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20"/>
          <p:cNvSpPr/>
          <p:nvPr/>
        </p:nvSpPr>
        <p:spPr>
          <a:xfrm>
            <a:off x="781075" y="49276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20"/>
          <p:cNvSpPr/>
          <p:nvPr/>
        </p:nvSpPr>
        <p:spPr>
          <a:xfrm>
            <a:off x="1933564" y="4603510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20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20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20"/>
          <p:cNvSpPr/>
          <p:nvPr/>
        </p:nvSpPr>
        <p:spPr>
          <a:xfrm>
            <a:off x="321804" y="42053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20"/>
          <p:cNvSpPr/>
          <p:nvPr/>
        </p:nvSpPr>
        <p:spPr>
          <a:xfrm>
            <a:off x="2353838" y="1758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20"/>
          <p:cNvSpPr/>
          <p:nvPr/>
        </p:nvSpPr>
        <p:spPr>
          <a:xfrm>
            <a:off x="2810110" y="2193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3"/>
          <p:cNvGrpSpPr/>
          <p:nvPr/>
        </p:nvGrpSpPr>
        <p:grpSpPr>
          <a:xfrm rot="10800000">
            <a:off x="2531454" y="-2235327"/>
            <a:ext cx="9393624" cy="8567727"/>
            <a:chOff x="-2537947" y="-2336543"/>
            <a:chExt cx="4759398" cy="4340947"/>
          </a:xfrm>
        </p:grpSpPr>
        <p:sp>
          <p:nvSpPr>
            <p:cNvPr id="182" name="Google Shape;182;p3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3"/>
          <p:cNvSpPr txBox="1">
            <a:spLocks noGrp="1"/>
          </p:cNvSpPr>
          <p:nvPr>
            <p:ph type="title"/>
          </p:nvPr>
        </p:nvSpPr>
        <p:spPr>
          <a:xfrm>
            <a:off x="3207650" y="1883763"/>
            <a:ext cx="456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8" name="Google Shape;188;p3"/>
          <p:cNvSpPr txBox="1">
            <a:spLocks noGrp="1"/>
          </p:cNvSpPr>
          <p:nvPr>
            <p:ph type="title" idx="2" hasCustomPrompt="1"/>
          </p:nvPr>
        </p:nvSpPr>
        <p:spPr>
          <a:xfrm>
            <a:off x="1512425" y="2106474"/>
            <a:ext cx="1276200" cy="9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9" name="Google Shape;189;p3"/>
          <p:cNvSpPr txBox="1">
            <a:spLocks noGrp="1"/>
          </p:cNvSpPr>
          <p:nvPr>
            <p:ph type="subTitle" idx="1"/>
          </p:nvPr>
        </p:nvSpPr>
        <p:spPr>
          <a:xfrm rot="497">
            <a:off x="3207650" y="2846163"/>
            <a:ext cx="41529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3"/>
          <p:cNvGrpSpPr/>
          <p:nvPr/>
        </p:nvGrpSpPr>
        <p:grpSpPr>
          <a:xfrm rot="2229789">
            <a:off x="8426025" y="2440956"/>
            <a:ext cx="852780" cy="1076139"/>
            <a:chOff x="4198851" y="-806491"/>
            <a:chExt cx="163968" cy="206914"/>
          </a:xfrm>
        </p:grpSpPr>
        <p:sp>
          <p:nvSpPr>
            <p:cNvPr id="191" name="Google Shape;191;p3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3"/>
          <p:cNvGrpSpPr/>
          <p:nvPr/>
        </p:nvGrpSpPr>
        <p:grpSpPr>
          <a:xfrm rot="-1147256">
            <a:off x="-1302822" y="141556"/>
            <a:ext cx="3545968" cy="1534490"/>
            <a:chOff x="3758998" y="-241279"/>
            <a:chExt cx="873461" cy="377983"/>
          </a:xfrm>
        </p:grpSpPr>
        <p:sp>
          <p:nvSpPr>
            <p:cNvPr id="202" name="Google Shape;202;p3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32;p3"/>
          <p:cNvGrpSpPr/>
          <p:nvPr/>
        </p:nvGrpSpPr>
        <p:grpSpPr>
          <a:xfrm>
            <a:off x="8286347" y="753005"/>
            <a:ext cx="446764" cy="432655"/>
            <a:chOff x="2466160" y="5890180"/>
            <a:chExt cx="446764" cy="432655"/>
          </a:xfrm>
        </p:grpSpPr>
        <p:sp>
          <p:nvSpPr>
            <p:cNvPr id="233" name="Google Shape;233;p3"/>
            <p:cNvSpPr/>
            <p:nvPr/>
          </p:nvSpPr>
          <p:spPr>
            <a:xfrm>
              <a:off x="2485607" y="5894470"/>
              <a:ext cx="427317" cy="427269"/>
            </a:xfrm>
            <a:custGeom>
              <a:avLst/>
              <a:gdLst/>
              <a:ahLst/>
              <a:cxnLst/>
              <a:rect l="l" t="t" r="r" b="b"/>
              <a:pathLst>
                <a:path w="8965" h="8964" extrusionOk="0">
                  <a:moveTo>
                    <a:pt x="4482" y="0"/>
                  </a:moveTo>
                  <a:cubicBezTo>
                    <a:pt x="2008" y="0"/>
                    <a:pt x="1" y="2007"/>
                    <a:pt x="1" y="4482"/>
                  </a:cubicBezTo>
                  <a:cubicBezTo>
                    <a:pt x="1" y="6957"/>
                    <a:pt x="2008" y="8964"/>
                    <a:pt x="4482" y="8964"/>
                  </a:cubicBezTo>
                  <a:cubicBezTo>
                    <a:pt x="6957" y="8964"/>
                    <a:pt x="8964" y="6957"/>
                    <a:pt x="8964" y="4482"/>
                  </a:cubicBezTo>
                  <a:cubicBezTo>
                    <a:pt x="8964" y="2007"/>
                    <a:pt x="6957" y="0"/>
                    <a:pt x="4482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2514778" y="6171642"/>
              <a:ext cx="381225" cy="94996"/>
            </a:xfrm>
            <a:custGeom>
              <a:avLst/>
              <a:gdLst/>
              <a:ahLst/>
              <a:cxnLst/>
              <a:rect l="l" t="t" r="r" b="b"/>
              <a:pathLst>
                <a:path w="7998" h="1993" extrusionOk="0">
                  <a:moveTo>
                    <a:pt x="5841" y="1"/>
                  </a:moveTo>
                  <a:cubicBezTo>
                    <a:pt x="5684" y="1"/>
                    <a:pt x="5527" y="6"/>
                    <a:pt x="5371" y="16"/>
                  </a:cubicBezTo>
                  <a:cubicBezTo>
                    <a:pt x="4746" y="58"/>
                    <a:pt x="4131" y="175"/>
                    <a:pt x="3521" y="311"/>
                  </a:cubicBezTo>
                  <a:cubicBezTo>
                    <a:pt x="2908" y="447"/>
                    <a:pt x="2299" y="599"/>
                    <a:pt x="1683" y="720"/>
                  </a:cubicBezTo>
                  <a:cubicBezTo>
                    <a:pt x="1128" y="828"/>
                    <a:pt x="566" y="906"/>
                    <a:pt x="0" y="923"/>
                  </a:cubicBezTo>
                  <a:cubicBezTo>
                    <a:pt x="40" y="991"/>
                    <a:pt x="81" y="1059"/>
                    <a:pt x="126" y="1126"/>
                  </a:cubicBezTo>
                  <a:cubicBezTo>
                    <a:pt x="365" y="1077"/>
                    <a:pt x="606" y="1055"/>
                    <a:pt x="847" y="1055"/>
                  </a:cubicBezTo>
                  <a:cubicBezTo>
                    <a:pt x="1196" y="1055"/>
                    <a:pt x="1545" y="1101"/>
                    <a:pt x="1888" y="1178"/>
                  </a:cubicBezTo>
                  <a:cubicBezTo>
                    <a:pt x="2471" y="1310"/>
                    <a:pt x="3032" y="1519"/>
                    <a:pt x="3604" y="1692"/>
                  </a:cubicBezTo>
                  <a:cubicBezTo>
                    <a:pt x="4154" y="1859"/>
                    <a:pt x="4721" y="1993"/>
                    <a:pt x="5299" y="1993"/>
                  </a:cubicBezTo>
                  <a:cubicBezTo>
                    <a:pt x="5327" y="1993"/>
                    <a:pt x="5354" y="1992"/>
                    <a:pt x="5382" y="1992"/>
                  </a:cubicBezTo>
                  <a:cubicBezTo>
                    <a:pt x="5720" y="1984"/>
                    <a:pt x="6053" y="1922"/>
                    <a:pt x="6386" y="1856"/>
                  </a:cubicBezTo>
                  <a:cubicBezTo>
                    <a:pt x="6655" y="1802"/>
                    <a:pt x="6922" y="1744"/>
                    <a:pt x="7189" y="1680"/>
                  </a:cubicBezTo>
                  <a:cubicBezTo>
                    <a:pt x="7525" y="1309"/>
                    <a:pt x="7799" y="882"/>
                    <a:pt x="7997" y="415"/>
                  </a:cubicBezTo>
                  <a:cubicBezTo>
                    <a:pt x="7755" y="322"/>
                    <a:pt x="7517" y="230"/>
                    <a:pt x="7263" y="167"/>
                  </a:cubicBezTo>
                  <a:cubicBezTo>
                    <a:pt x="6797" y="51"/>
                    <a:pt x="6319" y="1"/>
                    <a:pt x="584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2612158" y="5898807"/>
              <a:ext cx="177171" cy="31459"/>
            </a:xfrm>
            <a:custGeom>
              <a:avLst/>
              <a:gdLst/>
              <a:ahLst/>
              <a:cxnLst/>
              <a:rect l="l" t="t" r="r" b="b"/>
              <a:pathLst>
                <a:path w="3717" h="660" extrusionOk="0">
                  <a:moveTo>
                    <a:pt x="928" y="0"/>
                  </a:moveTo>
                  <a:cubicBezTo>
                    <a:pt x="606" y="67"/>
                    <a:pt x="294" y="167"/>
                    <a:pt x="1" y="299"/>
                  </a:cubicBezTo>
                  <a:cubicBezTo>
                    <a:pt x="189" y="304"/>
                    <a:pt x="379" y="328"/>
                    <a:pt x="564" y="355"/>
                  </a:cubicBezTo>
                  <a:cubicBezTo>
                    <a:pt x="907" y="408"/>
                    <a:pt x="1250" y="483"/>
                    <a:pt x="1592" y="547"/>
                  </a:cubicBezTo>
                  <a:cubicBezTo>
                    <a:pt x="1925" y="607"/>
                    <a:pt x="2262" y="660"/>
                    <a:pt x="2602" y="660"/>
                  </a:cubicBezTo>
                  <a:cubicBezTo>
                    <a:pt x="2605" y="660"/>
                    <a:pt x="2608" y="660"/>
                    <a:pt x="2612" y="660"/>
                  </a:cubicBezTo>
                  <a:cubicBezTo>
                    <a:pt x="2921" y="660"/>
                    <a:pt x="3237" y="613"/>
                    <a:pt x="3513" y="464"/>
                  </a:cubicBezTo>
                  <a:cubicBezTo>
                    <a:pt x="3586" y="424"/>
                    <a:pt x="3653" y="379"/>
                    <a:pt x="3716" y="328"/>
                  </a:cubicBezTo>
                  <a:cubicBezTo>
                    <a:pt x="3462" y="209"/>
                    <a:pt x="3194" y="115"/>
                    <a:pt x="2916" y="45"/>
                  </a:cubicBezTo>
                  <a:cubicBezTo>
                    <a:pt x="2822" y="76"/>
                    <a:pt x="2726" y="100"/>
                    <a:pt x="2627" y="120"/>
                  </a:cubicBezTo>
                  <a:cubicBezTo>
                    <a:pt x="2530" y="139"/>
                    <a:pt x="2433" y="152"/>
                    <a:pt x="2334" y="157"/>
                  </a:cubicBezTo>
                  <a:cubicBezTo>
                    <a:pt x="2309" y="159"/>
                    <a:pt x="2284" y="159"/>
                    <a:pt x="2259" y="159"/>
                  </a:cubicBezTo>
                  <a:cubicBezTo>
                    <a:pt x="2176" y="159"/>
                    <a:pt x="2094" y="153"/>
                    <a:pt x="2012" y="147"/>
                  </a:cubicBezTo>
                  <a:cubicBezTo>
                    <a:pt x="1648" y="120"/>
                    <a:pt x="1289" y="52"/>
                    <a:pt x="928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2523596" y="5928503"/>
              <a:ext cx="335800" cy="73595"/>
            </a:xfrm>
            <a:custGeom>
              <a:avLst/>
              <a:gdLst/>
              <a:ahLst/>
              <a:cxnLst/>
              <a:rect l="l" t="t" r="r" b="b"/>
              <a:pathLst>
                <a:path w="7045" h="1544" extrusionOk="0">
                  <a:moveTo>
                    <a:pt x="6110" y="0"/>
                  </a:moveTo>
                  <a:cubicBezTo>
                    <a:pt x="5972" y="83"/>
                    <a:pt x="5829" y="159"/>
                    <a:pt x="5679" y="219"/>
                  </a:cubicBezTo>
                  <a:cubicBezTo>
                    <a:pt x="5480" y="301"/>
                    <a:pt x="5273" y="346"/>
                    <a:pt x="5063" y="390"/>
                  </a:cubicBezTo>
                  <a:cubicBezTo>
                    <a:pt x="4846" y="434"/>
                    <a:pt x="4627" y="477"/>
                    <a:pt x="4404" y="490"/>
                  </a:cubicBezTo>
                  <a:cubicBezTo>
                    <a:pt x="4366" y="493"/>
                    <a:pt x="4328" y="494"/>
                    <a:pt x="4291" y="494"/>
                  </a:cubicBezTo>
                  <a:cubicBezTo>
                    <a:pt x="4103" y="494"/>
                    <a:pt x="3919" y="466"/>
                    <a:pt x="3732" y="439"/>
                  </a:cubicBezTo>
                  <a:cubicBezTo>
                    <a:pt x="3521" y="408"/>
                    <a:pt x="3312" y="370"/>
                    <a:pt x="3103" y="330"/>
                  </a:cubicBezTo>
                  <a:cubicBezTo>
                    <a:pt x="2700" y="254"/>
                    <a:pt x="2298" y="168"/>
                    <a:pt x="1890" y="123"/>
                  </a:cubicBezTo>
                  <a:cubicBezTo>
                    <a:pt x="1682" y="99"/>
                    <a:pt x="1472" y="87"/>
                    <a:pt x="1263" y="87"/>
                  </a:cubicBezTo>
                  <a:cubicBezTo>
                    <a:pt x="1219" y="87"/>
                    <a:pt x="1174" y="87"/>
                    <a:pt x="1129" y="88"/>
                  </a:cubicBezTo>
                  <a:cubicBezTo>
                    <a:pt x="689" y="396"/>
                    <a:pt x="305" y="779"/>
                    <a:pt x="1" y="1220"/>
                  </a:cubicBezTo>
                  <a:cubicBezTo>
                    <a:pt x="496" y="1419"/>
                    <a:pt x="1037" y="1515"/>
                    <a:pt x="1567" y="1538"/>
                  </a:cubicBezTo>
                  <a:cubicBezTo>
                    <a:pt x="1644" y="1541"/>
                    <a:pt x="1723" y="1543"/>
                    <a:pt x="1801" y="1543"/>
                  </a:cubicBezTo>
                  <a:cubicBezTo>
                    <a:pt x="2000" y="1543"/>
                    <a:pt x="2200" y="1531"/>
                    <a:pt x="2396" y="1500"/>
                  </a:cubicBezTo>
                  <a:cubicBezTo>
                    <a:pt x="2691" y="1453"/>
                    <a:pt x="2982" y="1376"/>
                    <a:pt x="3267" y="1287"/>
                  </a:cubicBezTo>
                  <a:cubicBezTo>
                    <a:pt x="3835" y="1109"/>
                    <a:pt x="4388" y="885"/>
                    <a:pt x="4969" y="752"/>
                  </a:cubicBezTo>
                  <a:cubicBezTo>
                    <a:pt x="5269" y="684"/>
                    <a:pt x="5580" y="634"/>
                    <a:pt x="5889" y="634"/>
                  </a:cubicBezTo>
                  <a:cubicBezTo>
                    <a:pt x="5892" y="634"/>
                    <a:pt x="5895" y="634"/>
                    <a:pt x="5899" y="634"/>
                  </a:cubicBezTo>
                  <a:cubicBezTo>
                    <a:pt x="6215" y="636"/>
                    <a:pt x="6531" y="681"/>
                    <a:pt x="6840" y="753"/>
                  </a:cubicBezTo>
                  <a:cubicBezTo>
                    <a:pt x="6909" y="769"/>
                    <a:pt x="6977" y="788"/>
                    <a:pt x="7045" y="805"/>
                  </a:cubicBezTo>
                  <a:cubicBezTo>
                    <a:pt x="6773" y="495"/>
                    <a:pt x="6459" y="225"/>
                    <a:pt x="611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2490469" y="5994090"/>
              <a:ext cx="407917" cy="79029"/>
            </a:xfrm>
            <a:custGeom>
              <a:avLst/>
              <a:gdLst/>
              <a:ahLst/>
              <a:cxnLst/>
              <a:rect l="l" t="t" r="r" b="b"/>
              <a:pathLst>
                <a:path w="8558" h="1658" extrusionOk="0">
                  <a:moveTo>
                    <a:pt x="6546" y="0"/>
                  </a:moveTo>
                  <a:cubicBezTo>
                    <a:pt x="6339" y="0"/>
                    <a:pt x="6133" y="11"/>
                    <a:pt x="5928" y="30"/>
                  </a:cubicBezTo>
                  <a:cubicBezTo>
                    <a:pt x="5245" y="94"/>
                    <a:pt x="4575" y="250"/>
                    <a:pt x="3907" y="391"/>
                  </a:cubicBezTo>
                  <a:cubicBezTo>
                    <a:pt x="3572" y="462"/>
                    <a:pt x="3235" y="538"/>
                    <a:pt x="2893" y="561"/>
                  </a:cubicBezTo>
                  <a:cubicBezTo>
                    <a:pt x="2808" y="567"/>
                    <a:pt x="2723" y="569"/>
                    <a:pt x="2638" y="569"/>
                  </a:cubicBezTo>
                  <a:cubicBezTo>
                    <a:pt x="2423" y="569"/>
                    <a:pt x="2208" y="552"/>
                    <a:pt x="1995" y="521"/>
                  </a:cubicBezTo>
                  <a:cubicBezTo>
                    <a:pt x="1480" y="448"/>
                    <a:pt x="977" y="309"/>
                    <a:pt x="465" y="210"/>
                  </a:cubicBezTo>
                  <a:cubicBezTo>
                    <a:pt x="254" y="590"/>
                    <a:pt x="95" y="1003"/>
                    <a:pt x="0" y="1438"/>
                  </a:cubicBezTo>
                  <a:cubicBezTo>
                    <a:pt x="280" y="1264"/>
                    <a:pt x="589" y="1139"/>
                    <a:pt x="911" y="1074"/>
                  </a:cubicBezTo>
                  <a:cubicBezTo>
                    <a:pt x="1100" y="1037"/>
                    <a:pt x="1293" y="1021"/>
                    <a:pt x="1485" y="1021"/>
                  </a:cubicBezTo>
                  <a:cubicBezTo>
                    <a:pt x="1604" y="1021"/>
                    <a:pt x="1722" y="1027"/>
                    <a:pt x="1840" y="1038"/>
                  </a:cubicBezTo>
                  <a:cubicBezTo>
                    <a:pt x="2533" y="1108"/>
                    <a:pt x="3186" y="1358"/>
                    <a:pt x="3861" y="1518"/>
                  </a:cubicBezTo>
                  <a:cubicBezTo>
                    <a:pt x="4213" y="1601"/>
                    <a:pt x="4572" y="1658"/>
                    <a:pt x="4935" y="1658"/>
                  </a:cubicBezTo>
                  <a:cubicBezTo>
                    <a:pt x="4954" y="1658"/>
                    <a:pt x="4973" y="1657"/>
                    <a:pt x="4992" y="1657"/>
                  </a:cubicBezTo>
                  <a:cubicBezTo>
                    <a:pt x="5365" y="1650"/>
                    <a:pt x="5735" y="1561"/>
                    <a:pt x="6089" y="1455"/>
                  </a:cubicBezTo>
                  <a:cubicBezTo>
                    <a:pt x="6437" y="1351"/>
                    <a:pt x="6775" y="1225"/>
                    <a:pt x="7119" y="1113"/>
                  </a:cubicBezTo>
                  <a:cubicBezTo>
                    <a:pt x="7466" y="1000"/>
                    <a:pt x="7819" y="904"/>
                    <a:pt x="8176" y="834"/>
                  </a:cubicBezTo>
                  <a:cubicBezTo>
                    <a:pt x="8302" y="810"/>
                    <a:pt x="8431" y="789"/>
                    <a:pt x="8557" y="770"/>
                  </a:cubicBezTo>
                  <a:cubicBezTo>
                    <a:pt x="8481" y="577"/>
                    <a:pt x="8392" y="389"/>
                    <a:pt x="8292" y="209"/>
                  </a:cubicBezTo>
                  <a:cubicBezTo>
                    <a:pt x="8145" y="181"/>
                    <a:pt x="7998" y="156"/>
                    <a:pt x="7851" y="134"/>
                  </a:cubicBezTo>
                  <a:cubicBezTo>
                    <a:pt x="7550" y="88"/>
                    <a:pt x="7248" y="37"/>
                    <a:pt x="6944" y="15"/>
                  </a:cubicBezTo>
                  <a:cubicBezTo>
                    <a:pt x="6811" y="5"/>
                    <a:pt x="6678" y="0"/>
                    <a:pt x="6546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2488229" y="6099572"/>
              <a:ext cx="424504" cy="62489"/>
            </a:xfrm>
            <a:custGeom>
              <a:avLst/>
              <a:gdLst/>
              <a:ahLst/>
              <a:cxnLst/>
              <a:rect l="l" t="t" r="r" b="b"/>
              <a:pathLst>
                <a:path w="8906" h="1311" extrusionOk="0">
                  <a:moveTo>
                    <a:pt x="3224" y="0"/>
                  </a:moveTo>
                  <a:cubicBezTo>
                    <a:pt x="2751" y="0"/>
                    <a:pt x="2278" y="33"/>
                    <a:pt x="1814" y="121"/>
                  </a:cubicBezTo>
                  <a:cubicBezTo>
                    <a:pt x="1161" y="246"/>
                    <a:pt x="532" y="491"/>
                    <a:pt x="0" y="891"/>
                  </a:cubicBezTo>
                  <a:cubicBezTo>
                    <a:pt x="24" y="1033"/>
                    <a:pt x="53" y="1173"/>
                    <a:pt x="89" y="1311"/>
                  </a:cubicBezTo>
                  <a:cubicBezTo>
                    <a:pt x="125" y="1284"/>
                    <a:pt x="159" y="1258"/>
                    <a:pt x="194" y="1235"/>
                  </a:cubicBezTo>
                  <a:cubicBezTo>
                    <a:pt x="714" y="887"/>
                    <a:pt x="1327" y="697"/>
                    <a:pt x="1937" y="591"/>
                  </a:cubicBezTo>
                  <a:cubicBezTo>
                    <a:pt x="2445" y="503"/>
                    <a:pt x="2961" y="471"/>
                    <a:pt x="3476" y="471"/>
                  </a:cubicBezTo>
                  <a:cubicBezTo>
                    <a:pt x="3596" y="471"/>
                    <a:pt x="3717" y="473"/>
                    <a:pt x="3837" y="476"/>
                  </a:cubicBezTo>
                  <a:cubicBezTo>
                    <a:pt x="4602" y="497"/>
                    <a:pt x="5355" y="617"/>
                    <a:pt x="6112" y="732"/>
                  </a:cubicBezTo>
                  <a:cubicBezTo>
                    <a:pt x="6723" y="824"/>
                    <a:pt x="7339" y="904"/>
                    <a:pt x="7957" y="904"/>
                  </a:cubicBezTo>
                  <a:cubicBezTo>
                    <a:pt x="8110" y="904"/>
                    <a:pt x="8262" y="899"/>
                    <a:pt x="8415" y="889"/>
                  </a:cubicBezTo>
                  <a:cubicBezTo>
                    <a:pt x="8562" y="878"/>
                    <a:pt x="8710" y="863"/>
                    <a:pt x="8858" y="842"/>
                  </a:cubicBezTo>
                  <a:cubicBezTo>
                    <a:pt x="8886" y="659"/>
                    <a:pt x="8902" y="473"/>
                    <a:pt x="8906" y="285"/>
                  </a:cubicBezTo>
                  <a:lnTo>
                    <a:pt x="8906" y="285"/>
                  </a:lnTo>
                  <a:cubicBezTo>
                    <a:pt x="8672" y="327"/>
                    <a:pt x="8436" y="353"/>
                    <a:pt x="8200" y="367"/>
                  </a:cubicBezTo>
                  <a:cubicBezTo>
                    <a:pt x="8063" y="376"/>
                    <a:pt x="7926" y="379"/>
                    <a:pt x="7790" y="379"/>
                  </a:cubicBezTo>
                  <a:cubicBezTo>
                    <a:pt x="7211" y="379"/>
                    <a:pt x="6636" y="313"/>
                    <a:pt x="6060" y="242"/>
                  </a:cubicBezTo>
                  <a:cubicBezTo>
                    <a:pt x="5353" y="154"/>
                    <a:pt x="4646" y="63"/>
                    <a:pt x="3934" y="22"/>
                  </a:cubicBezTo>
                  <a:cubicBezTo>
                    <a:pt x="3698" y="8"/>
                    <a:pt x="3461" y="0"/>
                    <a:pt x="322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2553101" y="6257391"/>
              <a:ext cx="234226" cy="64491"/>
            </a:xfrm>
            <a:custGeom>
              <a:avLst/>
              <a:gdLst/>
              <a:ahLst/>
              <a:cxnLst/>
              <a:rect l="l" t="t" r="r" b="b"/>
              <a:pathLst>
                <a:path w="4914" h="1353" extrusionOk="0">
                  <a:moveTo>
                    <a:pt x="792" y="1"/>
                  </a:moveTo>
                  <a:cubicBezTo>
                    <a:pt x="522" y="1"/>
                    <a:pt x="252" y="40"/>
                    <a:pt x="0" y="139"/>
                  </a:cubicBezTo>
                  <a:cubicBezTo>
                    <a:pt x="803" y="891"/>
                    <a:pt x="1879" y="1353"/>
                    <a:pt x="3065" y="1353"/>
                  </a:cubicBezTo>
                  <a:cubicBezTo>
                    <a:pt x="3725" y="1353"/>
                    <a:pt x="4349" y="1208"/>
                    <a:pt x="4913" y="954"/>
                  </a:cubicBezTo>
                  <a:cubicBezTo>
                    <a:pt x="4910" y="952"/>
                    <a:pt x="4905" y="952"/>
                    <a:pt x="4902" y="952"/>
                  </a:cubicBezTo>
                  <a:cubicBezTo>
                    <a:pt x="4673" y="943"/>
                    <a:pt x="4445" y="904"/>
                    <a:pt x="4223" y="854"/>
                  </a:cubicBezTo>
                  <a:cubicBezTo>
                    <a:pt x="3711" y="737"/>
                    <a:pt x="3215" y="562"/>
                    <a:pt x="2716" y="402"/>
                  </a:cubicBezTo>
                  <a:cubicBezTo>
                    <a:pt x="2212" y="242"/>
                    <a:pt x="1700" y="85"/>
                    <a:pt x="1173" y="24"/>
                  </a:cubicBezTo>
                  <a:cubicBezTo>
                    <a:pt x="1047" y="9"/>
                    <a:pt x="920" y="1"/>
                    <a:pt x="792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2466160" y="5890180"/>
              <a:ext cx="409681" cy="296190"/>
            </a:xfrm>
            <a:custGeom>
              <a:avLst/>
              <a:gdLst/>
              <a:ahLst/>
              <a:cxnLst/>
              <a:rect l="l" t="t" r="r" b="b"/>
              <a:pathLst>
                <a:path w="8595" h="6214" extrusionOk="0">
                  <a:moveTo>
                    <a:pt x="4890" y="1"/>
                  </a:moveTo>
                  <a:cubicBezTo>
                    <a:pt x="4660" y="1"/>
                    <a:pt x="4430" y="19"/>
                    <a:pt x="4202" y="56"/>
                  </a:cubicBezTo>
                  <a:cubicBezTo>
                    <a:pt x="2473" y="337"/>
                    <a:pt x="1001" y="1623"/>
                    <a:pt x="546" y="3321"/>
                  </a:cubicBezTo>
                  <a:cubicBezTo>
                    <a:pt x="293" y="4267"/>
                    <a:pt x="350" y="5309"/>
                    <a:pt x="734" y="6211"/>
                  </a:cubicBezTo>
                  <a:cubicBezTo>
                    <a:pt x="735" y="6213"/>
                    <a:pt x="737" y="6214"/>
                    <a:pt x="738" y="6214"/>
                  </a:cubicBezTo>
                  <a:cubicBezTo>
                    <a:pt x="741" y="6214"/>
                    <a:pt x="744" y="6212"/>
                    <a:pt x="743" y="6208"/>
                  </a:cubicBezTo>
                  <a:cubicBezTo>
                    <a:pt x="1" y="4069"/>
                    <a:pt x="823" y="1657"/>
                    <a:pt x="2870" y="597"/>
                  </a:cubicBezTo>
                  <a:cubicBezTo>
                    <a:pt x="3512" y="264"/>
                    <a:pt x="4194" y="108"/>
                    <a:pt x="4868" y="108"/>
                  </a:cubicBezTo>
                  <a:cubicBezTo>
                    <a:pt x="6269" y="108"/>
                    <a:pt x="7637" y="782"/>
                    <a:pt x="8547" y="1944"/>
                  </a:cubicBezTo>
                  <a:cubicBezTo>
                    <a:pt x="8551" y="1950"/>
                    <a:pt x="8557" y="1952"/>
                    <a:pt x="8563" y="1952"/>
                  </a:cubicBezTo>
                  <a:cubicBezTo>
                    <a:pt x="8578" y="1952"/>
                    <a:pt x="8595" y="1933"/>
                    <a:pt x="8584" y="1917"/>
                  </a:cubicBezTo>
                  <a:cubicBezTo>
                    <a:pt x="7763" y="715"/>
                    <a:pt x="6335" y="1"/>
                    <a:pt x="4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2672025" y="6254770"/>
              <a:ext cx="184130" cy="68066"/>
            </a:xfrm>
            <a:custGeom>
              <a:avLst/>
              <a:gdLst/>
              <a:ahLst/>
              <a:cxnLst/>
              <a:rect l="l" t="t" r="r" b="b"/>
              <a:pathLst>
                <a:path w="3863" h="1428" extrusionOk="0">
                  <a:moveTo>
                    <a:pt x="3819" y="1"/>
                  </a:moveTo>
                  <a:cubicBezTo>
                    <a:pt x="3812" y="1"/>
                    <a:pt x="3805" y="3"/>
                    <a:pt x="3799" y="9"/>
                  </a:cubicBezTo>
                  <a:cubicBezTo>
                    <a:pt x="3297" y="487"/>
                    <a:pt x="2791" y="888"/>
                    <a:pt x="2130" y="1127"/>
                  </a:cubicBezTo>
                  <a:cubicBezTo>
                    <a:pt x="1435" y="1378"/>
                    <a:pt x="729" y="1371"/>
                    <a:pt x="2" y="1392"/>
                  </a:cubicBezTo>
                  <a:cubicBezTo>
                    <a:pt x="1" y="1392"/>
                    <a:pt x="1" y="1394"/>
                    <a:pt x="2" y="1394"/>
                  </a:cubicBezTo>
                  <a:cubicBezTo>
                    <a:pt x="215" y="1416"/>
                    <a:pt x="432" y="1428"/>
                    <a:pt x="649" y="1428"/>
                  </a:cubicBezTo>
                  <a:cubicBezTo>
                    <a:pt x="1859" y="1428"/>
                    <a:pt x="3090" y="1063"/>
                    <a:pt x="3847" y="46"/>
                  </a:cubicBezTo>
                  <a:cubicBezTo>
                    <a:pt x="3863" y="24"/>
                    <a:pt x="3841" y="1"/>
                    <a:pt x="3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2649289" y="6005434"/>
              <a:ext cx="41564" cy="41564"/>
            </a:xfrm>
            <a:custGeom>
              <a:avLst/>
              <a:gdLst/>
              <a:ahLst/>
              <a:cxnLst/>
              <a:rect l="l" t="t" r="r" b="b"/>
              <a:pathLst>
                <a:path w="872" h="872" extrusionOk="0">
                  <a:moveTo>
                    <a:pt x="436" y="1"/>
                  </a:moveTo>
                  <a:cubicBezTo>
                    <a:pt x="195" y="1"/>
                    <a:pt x="1" y="195"/>
                    <a:pt x="1" y="436"/>
                  </a:cubicBezTo>
                  <a:cubicBezTo>
                    <a:pt x="1" y="677"/>
                    <a:pt x="195" y="872"/>
                    <a:pt x="436" y="872"/>
                  </a:cubicBezTo>
                  <a:cubicBezTo>
                    <a:pt x="677" y="872"/>
                    <a:pt x="872" y="677"/>
                    <a:pt x="872" y="436"/>
                  </a:cubicBezTo>
                  <a:cubicBezTo>
                    <a:pt x="872" y="195"/>
                    <a:pt x="677" y="1"/>
                    <a:pt x="43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2770120" y="6005434"/>
              <a:ext cx="41612" cy="41564"/>
            </a:xfrm>
            <a:custGeom>
              <a:avLst/>
              <a:gdLst/>
              <a:ahLst/>
              <a:cxnLst/>
              <a:rect l="l" t="t" r="r" b="b"/>
              <a:pathLst>
                <a:path w="873" h="872" extrusionOk="0">
                  <a:moveTo>
                    <a:pt x="436" y="1"/>
                  </a:moveTo>
                  <a:cubicBezTo>
                    <a:pt x="195" y="1"/>
                    <a:pt x="0" y="195"/>
                    <a:pt x="0" y="436"/>
                  </a:cubicBezTo>
                  <a:cubicBezTo>
                    <a:pt x="0" y="677"/>
                    <a:pt x="195" y="872"/>
                    <a:pt x="436" y="872"/>
                  </a:cubicBezTo>
                  <a:cubicBezTo>
                    <a:pt x="676" y="872"/>
                    <a:pt x="872" y="677"/>
                    <a:pt x="872" y="436"/>
                  </a:cubicBezTo>
                  <a:cubicBezTo>
                    <a:pt x="872" y="195"/>
                    <a:pt x="676" y="1"/>
                    <a:pt x="43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2712254" y="5994042"/>
              <a:ext cx="36130" cy="22927"/>
            </a:xfrm>
            <a:custGeom>
              <a:avLst/>
              <a:gdLst/>
              <a:ahLst/>
              <a:cxnLst/>
              <a:rect l="l" t="t" r="r" b="b"/>
              <a:pathLst>
                <a:path w="758" h="481" extrusionOk="0">
                  <a:moveTo>
                    <a:pt x="690" y="1"/>
                  </a:moveTo>
                  <a:cubicBezTo>
                    <a:pt x="652" y="1"/>
                    <a:pt x="622" y="31"/>
                    <a:pt x="622" y="68"/>
                  </a:cubicBezTo>
                  <a:cubicBezTo>
                    <a:pt x="622" y="79"/>
                    <a:pt x="617" y="345"/>
                    <a:pt x="412" y="345"/>
                  </a:cubicBezTo>
                  <a:cubicBezTo>
                    <a:pt x="194" y="345"/>
                    <a:pt x="144" y="132"/>
                    <a:pt x="141" y="121"/>
                  </a:cubicBezTo>
                  <a:cubicBezTo>
                    <a:pt x="135" y="89"/>
                    <a:pt x="107" y="68"/>
                    <a:pt x="75" y="68"/>
                  </a:cubicBezTo>
                  <a:cubicBezTo>
                    <a:pt x="71" y="68"/>
                    <a:pt x="66" y="68"/>
                    <a:pt x="61" y="69"/>
                  </a:cubicBezTo>
                  <a:cubicBezTo>
                    <a:pt x="25" y="77"/>
                    <a:pt x="1" y="112"/>
                    <a:pt x="9" y="148"/>
                  </a:cubicBezTo>
                  <a:cubicBezTo>
                    <a:pt x="34" y="264"/>
                    <a:pt x="149" y="480"/>
                    <a:pt x="412" y="480"/>
                  </a:cubicBezTo>
                  <a:cubicBezTo>
                    <a:pt x="685" y="480"/>
                    <a:pt x="758" y="210"/>
                    <a:pt x="757" y="69"/>
                  </a:cubicBezTo>
                  <a:cubicBezTo>
                    <a:pt x="757" y="31"/>
                    <a:pt x="726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2667401" y="5975786"/>
              <a:ext cx="36130" cy="22975"/>
            </a:xfrm>
            <a:custGeom>
              <a:avLst/>
              <a:gdLst/>
              <a:ahLst/>
              <a:cxnLst/>
              <a:rect l="l" t="t" r="r" b="b"/>
              <a:pathLst>
                <a:path w="758" h="482" extrusionOk="0">
                  <a:moveTo>
                    <a:pt x="689" y="1"/>
                  </a:moveTo>
                  <a:cubicBezTo>
                    <a:pt x="652" y="1"/>
                    <a:pt x="621" y="31"/>
                    <a:pt x="621" y="69"/>
                  </a:cubicBezTo>
                  <a:cubicBezTo>
                    <a:pt x="621" y="80"/>
                    <a:pt x="619" y="346"/>
                    <a:pt x="412" y="346"/>
                  </a:cubicBezTo>
                  <a:cubicBezTo>
                    <a:pt x="195" y="346"/>
                    <a:pt x="144" y="133"/>
                    <a:pt x="141" y="122"/>
                  </a:cubicBezTo>
                  <a:cubicBezTo>
                    <a:pt x="134" y="90"/>
                    <a:pt x="106" y="68"/>
                    <a:pt x="75" y="68"/>
                  </a:cubicBezTo>
                  <a:cubicBezTo>
                    <a:pt x="70" y="68"/>
                    <a:pt x="66" y="69"/>
                    <a:pt x="61" y="70"/>
                  </a:cubicBezTo>
                  <a:cubicBezTo>
                    <a:pt x="25" y="78"/>
                    <a:pt x="1" y="113"/>
                    <a:pt x="9" y="149"/>
                  </a:cubicBezTo>
                  <a:cubicBezTo>
                    <a:pt x="34" y="265"/>
                    <a:pt x="149" y="481"/>
                    <a:pt x="412" y="481"/>
                  </a:cubicBezTo>
                  <a:cubicBezTo>
                    <a:pt x="685" y="481"/>
                    <a:pt x="757" y="211"/>
                    <a:pt x="757" y="69"/>
                  </a:cubicBezTo>
                  <a:cubicBezTo>
                    <a:pt x="757" y="31"/>
                    <a:pt x="727" y="1"/>
                    <a:pt x="6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2753389" y="5975739"/>
              <a:ext cx="36082" cy="23022"/>
            </a:xfrm>
            <a:custGeom>
              <a:avLst/>
              <a:gdLst/>
              <a:ahLst/>
              <a:cxnLst/>
              <a:rect l="l" t="t" r="r" b="b"/>
              <a:pathLst>
                <a:path w="757" h="483" extrusionOk="0">
                  <a:moveTo>
                    <a:pt x="688" y="1"/>
                  </a:moveTo>
                  <a:cubicBezTo>
                    <a:pt x="650" y="1"/>
                    <a:pt x="621" y="30"/>
                    <a:pt x="621" y="69"/>
                  </a:cubicBezTo>
                  <a:cubicBezTo>
                    <a:pt x="621" y="80"/>
                    <a:pt x="618" y="346"/>
                    <a:pt x="412" y="346"/>
                  </a:cubicBezTo>
                  <a:cubicBezTo>
                    <a:pt x="194" y="346"/>
                    <a:pt x="143" y="132"/>
                    <a:pt x="141" y="122"/>
                  </a:cubicBezTo>
                  <a:cubicBezTo>
                    <a:pt x="133" y="91"/>
                    <a:pt x="106" y="69"/>
                    <a:pt x="74" y="69"/>
                  </a:cubicBezTo>
                  <a:cubicBezTo>
                    <a:pt x="69" y="69"/>
                    <a:pt x="65" y="70"/>
                    <a:pt x="60" y="71"/>
                  </a:cubicBezTo>
                  <a:cubicBezTo>
                    <a:pt x="23" y="79"/>
                    <a:pt x="0" y="114"/>
                    <a:pt x="8" y="150"/>
                  </a:cubicBezTo>
                  <a:cubicBezTo>
                    <a:pt x="33" y="266"/>
                    <a:pt x="148" y="482"/>
                    <a:pt x="412" y="482"/>
                  </a:cubicBezTo>
                  <a:cubicBezTo>
                    <a:pt x="684" y="482"/>
                    <a:pt x="755" y="212"/>
                    <a:pt x="756" y="69"/>
                  </a:cubicBezTo>
                  <a:cubicBezTo>
                    <a:pt x="756" y="30"/>
                    <a:pt x="727" y="1"/>
                    <a:pt x="6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3"/>
          <p:cNvGrpSpPr/>
          <p:nvPr/>
        </p:nvGrpSpPr>
        <p:grpSpPr>
          <a:xfrm>
            <a:off x="5793943" y="-396865"/>
            <a:ext cx="1030317" cy="1149862"/>
            <a:chOff x="5072836" y="892909"/>
            <a:chExt cx="282224" cy="314970"/>
          </a:xfrm>
        </p:grpSpPr>
        <p:sp>
          <p:nvSpPr>
            <p:cNvPr id="248" name="Google Shape;248;p3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" name="Google Shape;264;p3"/>
          <p:cNvGrpSpPr/>
          <p:nvPr/>
        </p:nvGrpSpPr>
        <p:grpSpPr>
          <a:xfrm rot="-739742">
            <a:off x="707776" y="2726497"/>
            <a:ext cx="1647158" cy="1831137"/>
            <a:chOff x="4728600" y="-742191"/>
            <a:chExt cx="432608" cy="480940"/>
          </a:xfrm>
        </p:grpSpPr>
        <p:grpSp>
          <p:nvGrpSpPr>
            <p:cNvPr id="265" name="Google Shape;265;p3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266" name="Google Shape;266;p3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0" extrusionOk="0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" name="Google Shape;275;p3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277;p3"/>
          <p:cNvGrpSpPr/>
          <p:nvPr/>
        </p:nvGrpSpPr>
        <p:grpSpPr>
          <a:xfrm>
            <a:off x="544117" y="4155984"/>
            <a:ext cx="351768" cy="349718"/>
            <a:chOff x="4789992" y="5348109"/>
            <a:chExt cx="351768" cy="349718"/>
          </a:xfrm>
        </p:grpSpPr>
        <p:sp>
          <p:nvSpPr>
            <p:cNvPr id="278" name="Google Shape;278;p3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288;p3"/>
          <p:cNvSpPr/>
          <p:nvPr/>
        </p:nvSpPr>
        <p:spPr>
          <a:xfrm>
            <a:off x="7137003" y="264043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"/>
          <p:cNvSpPr/>
          <p:nvPr/>
        </p:nvSpPr>
        <p:spPr>
          <a:xfrm>
            <a:off x="3155153" y="467225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"/>
          <p:cNvSpPr/>
          <p:nvPr/>
        </p:nvSpPr>
        <p:spPr>
          <a:xfrm>
            <a:off x="7768555" y="4834199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"/>
          <p:cNvSpPr/>
          <p:nvPr/>
        </p:nvSpPr>
        <p:spPr>
          <a:xfrm>
            <a:off x="8394278" y="4573673"/>
            <a:ext cx="59426" cy="59653"/>
          </a:xfrm>
          <a:custGeom>
            <a:avLst/>
            <a:gdLst/>
            <a:ahLst/>
            <a:cxnLst/>
            <a:rect l="l" t="t" r="r" b="b"/>
            <a:pathLst>
              <a:path w="522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"/>
          <p:cNvSpPr/>
          <p:nvPr/>
        </p:nvSpPr>
        <p:spPr>
          <a:xfrm>
            <a:off x="8479894" y="1796731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"/>
          <p:cNvSpPr/>
          <p:nvPr/>
        </p:nvSpPr>
        <p:spPr>
          <a:xfrm>
            <a:off x="374231" y="3837969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"/>
          <p:cNvSpPr/>
          <p:nvPr/>
        </p:nvSpPr>
        <p:spPr>
          <a:xfrm>
            <a:off x="6421520" y="4796623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7" y="0"/>
                </a:moveTo>
                <a:cubicBezTo>
                  <a:pt x="577" y="0"/>
                  <a:pt x="533" y="272"/>
                  <a:pt x="525" y="526"/>
                </a:cubicBezTo>
                <a:cubicBezTo>
                  <a:pt x="325" y="540"/>
                  <a:pt x="1" y="607"/>
                  <a:pt x="1" y="607"/>
                </a:cubicBezTo>
                <a:cubicBezTo>
                  <a:pt x="1" y="607"/>
                  <a:pt x="271" y="649"/>
                  <a:pt x="524" y="659"/>
                </a:cubicBezTo>
                <a:cubicBezTo>
                  <a:pt x="530" y="916"/>
                  <a:pt x="577" y="1183"/>
                  <a:pt x="577" y="1183"/>
                </a:cubicBezTo>
                <a:cubicBezTo>
                  <a:pt x="577" y="1183"/>
                  <a:pt x="643" y="860"/>
                  <a:pt x="657" y="660"/>
                </a:cubicBezTo>
                <a:cubicBezTo>
                  <a:pt x="915" y="654"/>
                  <a:pt x="1184" y="607"/>
                  <a:pt x="1184" y="607"/>
                </a:cubicBezTo>
                <a:cubicBezTo>
                  <a:pt x="1184" y="607"/>
                  <a:pt x="857" y="540"/>
                  <a:pt x="657" y="526"/>
                </a:cubicBezTo>
                <a:cubicBezTo>
                  <a:pt x="643" y="326"/>
                  <a:pt x="577" y="0"/>
                  <a:pt x="5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"/>
          <p:cNvSpPr/>
          <p:nvPr/>
        </p:nvSpPr>
        <p:spPr>
          <a:xfrm>
            <a:off x="1104589" y="4830320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"/>
          <p:cNvSpPr/>
          <p:nvPr/>
        </p:nvSpPr>
        <p:spPr>
          <a:xfrm>
            <a:off x="8651402" y="3574669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"/>
          <p:cNvSpPr/>
          <p:nvPr/>
        </p:nvSpPr>
        <p:spPr>
          <a:xfrm>
            <a:off x="8579997" y="264055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"/>
          <p:cNvSpPr/>
          <p:nvPr/>
        </p:nvSpPr>
        <p:spPr>
          <a:xfrm>
            <a:off x="2396660" y="4712365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"/>
          <p:cNvSpPr/>
          <p:nvPr/>
        </p:nvSpPr>
        <p:spPr>
          <a:xfrm>
            <a:off x="215164" y="1379825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"/>
          <p:cNvSpPr/>
          <p:nvPr/>
        </p:nvSpPr>
        <p:spPr>
          <a:xfrm>
            <a:off x="390306" y="2800957"/>
            <a:ext cx="269238" cy="269124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"/>
          <p:cNvSpPr/>
          <p:nvPr/>
        </p:nvSpPr>
        <p:spPr>
          <a:xfrm>
            <a:off x="1375448" y="2641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6"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5" name="Google Shape;1625;p21"/>
          <p:cNvGrpSpPr/>
          <p:nvPr/>
        </p:nvGrpSpPr>
        <p:grpSpPr>
          <a:xfrm>
            <a:off x="7570201" y="2817412"/>
            <a:ext cx="1491226" cy="660880"/>
            <a:chOff x="4059002" y="793671"/>
            <a:chExt cx="401482" cy="177933"/>
          </a:xfrm>
        </p:grpSpPr>
        <p:sp>
          <p:nvSpPr>
            <p:cNvPr id="1626" name="Google Shape;1626;p21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1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1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1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1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1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1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1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1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1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1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1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1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1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1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1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1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1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1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5" name="Google Shape;1645;p21"/>
          <p:cNvGrpSpPr/>
          <p:nvPr/>
        </p:nvGrpSpPr>
        <p:grpSpPr>
          <a:xfrm rot="-2439377">
            <a:off x="8183517" y="254128"/>
            <a:ext cx="1125875" cy="1256528"/>
            <a:chOff x="5072836" y="892909"/>
            <a:chExt cx="282224" cy="314970"/>
          </a:xfrm>
        </p:grpSpPr>
        <p:sp>
          <p:nvSpPr>
            <p:cNvPr id="1646" name="Google Shape;1646;p21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1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1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1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1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1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1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1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1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1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1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1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1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1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1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1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2" name="Google Shape;1662;p21"/>
          <p:cNvGrpSpPr/>
          <p:nvPr/>
        </p:nvGrpSpPr>
        <p:grpSpPr>
          <a:xfrm>
            <a:off x="-2007" y="1828843"/>
            <a:ext cx="969607" cy="981718"/>
            <a:chOff x="3063709" y="-107293"/>
            <a:chExt cx="201909" cy="204435"/>
          </a:xfrm>
        </p:grpSpPr>
        <p:sp>
          <p:nvSpPr>
            <p:cNvPr id="1663" name="Google Shape;1663;p21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1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1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1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1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1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1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1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1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1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1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1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5" name="Google Shape;1675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676" name="Google Shape;1676;p21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21"/>
          <p:cNvSpPr/>
          <p:nvPr/>
        </p:nvSpPr>
        <p:spPr>
          <a:xfrm>
            <a:off x="546884" y="441581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21"/>
          <p:cNvSpPr/>
          <p:nvPr/>
        </p:nvSpPr>
        <p:spPr>
          <a:xfrm>
            <a:off x="7949838" y="459490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21"/>
          <p:cNvSpPr/>
          <p:nvPr/>
        </p:nvSpPr>
        <p:spPr>
          <a:xfrm>
            <a:off x="2259099" y="3054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21"/>
          <p:cNvSpPr/>
          <p:nvPr/>
        </p:nvSpPr>
        <p:spPr>
          <a:xfrm>
            <a:off x="5560187" y="47316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21"/>
          <p:cNvSpPr/>
          <p:nvPr/>
        </p:nvSpPr>
        <p:spPr>
          <a:xfrm>
            <a:off x="344914" y="2067585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21"/>
          <p:cNvSpPr/>
          <p:nvPr/>
        </p:nvSpPr>
        <p:spPr>
          <a:xfrm>
            <a:off x="344933" y="10236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21"/>
          <p:cNvSpPr/>
          <p:nvPr/>
        </p:nvSpPr>
        <p:spPr>
          <a:xfrm>
            <a:off x="2842441" y="47917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21"/>
          <p:cNvSpPr/>
          <p:nvPr/>
        </p:nvSpPr>
        <p:spPr>
          <a:xfrm>
            <a:off x="8308248" y="30182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21"/>
          <p:cNvSpPr/>
          <p:nvPr/>
        </p:nvSpPr>
        <p:spPr>
          <a:xfrm>
            <a:off x="5411066" y="34167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7" name="Google Shape;1687;p22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1688" name="Google Shape;1688;p22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2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2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2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2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3" name="Google Shape;1693;p22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1694" name="Google Shape;1694;p22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2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2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2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2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2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2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2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2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2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2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2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2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2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2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2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2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2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2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2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2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2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6" name="Google Shape;1716;p22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1717" name="Google Shape;1717;p22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2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2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2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2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2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2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2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2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2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7" name="Google Shape;1727;p22"/>
          <p:cNvGrpSpPr/>
          <p:nvPr/>
        </p:nvGrpSpPr>
        <p:grpSpPr>
          <a:xfrm>
            <a:off x="8219151" y="1104306"/>
            <a:ext cx="1173989" cy="1414475"/>
            <a:chOff x="5234039" y="-267543"/>
            <a:chExt cx="313064" cy="377173"/>
          </a:xfrm>
        </p:grpSpPr>
        <p:sp>
          <p:nvSpPr>
            <p:cNvPr id="1728" name="Google Shape;1728;p22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2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2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2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2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2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2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2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2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2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2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2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2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2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2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2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2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2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2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7" name="Google Shape;1747;p22"/>
          <p:cNvGrpSpPr/>
          <p:nvPr/>
        </p:nvGrpSpPr>
        <p:grpSpPr>
          <a:xfrm>
            <a:off x="2936709" y="252373"/>
            <a:ext cx="568152" cy="575260"/>
            <a:chOff x="3063709" y="-107293"/>
            <a:chExt cx="201909" cy="204435"/>
          </a:xfrm>
        </p:grpSpPr>
        <p:sp>
          <p:nvSpPr>
            <p:cNvPr id="1748" name="Google Shape;1748;p22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2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2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2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2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2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2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2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2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2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2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2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0" name="Google Shape;1760;p22"/>
          <p:cNvSpPr txBox="1">
            <a:spLocks noGrp="1"/>
          </p:cNvSpPr>
          <p:nvPr>
            <p:ph type="title"/>
          </p:nvPr>
        </p:nvSpPr>
        <p:spPr>
          <a:xfrm>
            <a:off x="720000" y="1197225"/>
            <a:ext cx="4071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761" name="Google Shape;1761;p22"/>
          <p:cNvSpPr txBox="1">
            <a:spLocks noGrp="1"/>
          </p:cNvSpPr>
          <p:nvPr>
            <p:ph type="subTitle" idx="1"/>
          </p:nvPr>
        </p:nvSpPr>
        <p:spPr>
          <a:xfrm rot="-253">
            <a:off x="720000" y="1832690"/>
            <a:ext cx="4071000" cy="22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✦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762" name="Google Shape;1762;p22"/>
          <p:cNvSpPr>
            <a:spLocks noGrp="1"/>
          </p:cNvSpPr>
          <p:nvPr>
            <p:ph type="pic" idx="2"/>
          </p:nvPr>
        </p:nvSpPr>
        <p:spPr>
          <a:xfrm>
            <a:off x="5113925" y="1288450"/>
            <a:ext cx="2782200" cy="27822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763" name="Google Shape;1763;p22"/>
          <p:cNvGrpSpPr/>
          <p:nvPr/>
        </p:nvGrpSpPr>
        <p:grpSpPr>
          <a:xfrm>
            <a:off x="2822185" y="4523715"/>
            <a:ext cx="334562" cy="314811"/>
            <a:chOff x="4849812" y="4937475"/>
            <a:chExt cx="398098" cy="374552"/>
          </a:xfrm>
        </p:grpSpPr>
        <p:sp>
          <p:nvSpPr>
            <p:cNvPr id="1764" name="Google Shape;1764;p22"/>
            <p:cNvSpPr/>
            <p:nvPr/>
          </p:nvSpPr>
          <p:spPr>
            <a:xfrm>
              <a:off x="4880651" y="4941860"/>
              <a:ext cx="367259" cy="367306"/>
            </a:xfrm>
            <a:custGeom>
              <a:avLst/>
              <a:gdLst/>
              <a:ahLst/>
              <a:cxnLst/>
              <a:rect l="l" t="t" r="r" b="b"/>
              <a:pathLst>
                <a:path w="7705" h="7706" extrusionOk="0">
                  <a:moveTo>
                    <a:pt x="3853" y="0"/>
                  </a:moveTo>
                  <a:cubicBezTo>
                    <a:pt x="1725" y="0"/>
                    <a:pt x="1" y="1725"/>
                    <a:pt x="1" y="3853"/>
                  </a:cubicBezTo>
                  <a:cubicBezTo>
                    <a:pt x="1" y="5980"/>
                    <a:pt x="1725" y="7705"/>
                    <a:pt x="3853" y="7705"/>
                  </a:cubicBezTo>
                  <a:cubicBezTo>
                    <a:pt x="5980" y="7705"/>
                    <a:pt x="7705" y="5980"/>
                    <a:pt x="7705" y="3853"/>
                  </a:cubicBezTo>
                  <a:cubicBezTo>
                    <a:pt x="7705" y="1725"/>
                    <a:pt x="5980" y="0"/>
                    <a:pt x="3853" y="0"/>
                  </a:cubicBezTo>
                  <a:close/>
                </a:path>
              </a:pathLst>
            </a:custGeom>
            <a:solidFill>
              <a:srgbClr val="9F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2"/>
            <p:cNvSpPr/>
            <p:nvPr/>
          </p:nvSpPr>
          <p:spPr>
            <a:xfrm>
              <a:off x="4880556" y="5098059"/>
              <a:ext cx="367259" cy="73595"/>
            </a:xfrm>
            <a:custGeom>
              <a:avLst/>
              <a:gdLst/>
              <a:ahLst/>
              <a:cxnLst/>
              <a:rect l="l" t="t" r="r" b="b"/>
              <a:pathLst>
                <a:path w="7705" h="1544" extrusionOk="0">
                  <a:moveTo>
                    <a:pt x="45" y="1"/>
                  </a:moveTo>
                  <a:cubicBezTo>
                    <a:pt x="16" y="188"/>
                    <a:pt x="1" y="379"/>
                    <a:pt x="1" y="575"/>
                  </a:cubicBezTo>
                  <a:cubicBezTo>
                    <a:pt x="1" y="622"/>
                    <a:pt x="4" y="667"/>
                    <a:pt x="6" y="714"/>
                  </a:cubicBezTo>
                  <a:cubicBezTo>
                    <a:pt x="620" y="747"/>
                    <a:pt x="1219" y="862"/>
                    <a:pt x="1809" y="1040"/>
                  </a:cubicBezTo>
                  <a:cubicBezTo>
                    <a:pt x="2150" y="1143"/>
                    <a:pt x="2484" y="1271"/>
                    <a:pt x="2824" y="1377"/>
                  </a:cubicBezTo>
                  <a:cubicBezTo>
                    <a:pt x="3161" y="1484"/>
                    <a:pt x="3511" y="1544"/>
                    <a:pt x="3865" y="1544"/>
                  </a:cubicBezTo>
                  <a:cubicBezTo>
                    <a:pt x="3868" y="1544"/>
                    <a:pt x="3871" y="1544"/>
                    <a:pt x="3874" y="1544"/>
                  </a:cubicBezTo>
                  <a:cubicBezTo>
                    <a:pt x="4517" y="1543"/>
                    <a:pt x="5130" y="1345"/>
                    <a:pt x="5747" y="1188"/>
                  </a:cubicBezTo>
                  <a:cubicBezTo>
                    <a:pt x="6083" y="1101"/>
                    <a:pt x="6426" y="1021"/>
                    <a:pt x="6772" y="990"/>
                  </a:cubicBezTo>
                  <a:cubicBezTo>
                    <a:pt x="6883" y="980"/>
                    <a:pt x="6995" y="975"/>
                    <a:pt x="7106" y="975"/>
                  </a:cubicBezTo>
                  <a:cubicBezTo>
                    <a:pt x="7298" y="975"/>
                    <a:pt x="7489" y="989"/>
                    <a:pt x="7678" y="1015"/>
                  </a:cubicBezTo>
                  <a:cubicBezTo>
                    <a:pt x="7695" y="870"/>
                    <a:pt x="7704" y="723"/>
                    <a:pt x="7704" y="575"/>
                  </a:cubicBezTo>
                  <a:cubicBezTo>
                    <a:pt x="7704" y="531"/>
                    <a:pt x="7703" y="487"/>
                    <a:pt x="7700" y="444"/>
                  </a:cubicBezTo>
                  <a:cubicBezTo>
                    <a:pt x="7098" y="235"/>
                    <a:pt x="6456" y="162"/>
                    <a:pt x="5818" y="152"/>
                  </a:cubicBezTo>
                  <a:cubicBezTo>
                    <a:pt x="5768" y="151"/>
                    <a:pt x="5717" y="150"/>
                    <a:pt x="5667" y="150"/>
                  </a:cubicBezTo>
                  <a:cubicBezTo>
                    <a:pt x="5039" y="150"/>
                    <a:pt x="4415" y="208"/>
                    <a:pt x="3790" y="262"/>
                  </a:cubicBezTo>
                  <a:cubicBezTo>
                    <a:pt x="3282" y="304"/>
                    <a:pt x="2772" y="344"/>
                    <a:pt x="2263" y="344"/>
                  </a:cubicBezTo>
                  <a:cubicBezTo>
                    <a:pt x="2099" y="344"/>
                    <a:pt x="1935" y="340"/>
                    <a:pt x="1772" y="331"/>
                  </a:cubicBezTo>
                  <a:cubicBezTo>
                    <a:pt x="1183" y="298"/>
                    <a:pt x="601" y="194"/>
                    <a:pt x="45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2"/>
            <p:cNvSpPr/>
            <p:nvPr/>
          </p:nvSpPr>
          <p:spPr>
            <a:xfrm>
              <a:off x="4934703" y="4963691"/>
              <a:ext cx="255961" cy="44185"/>
            </a:xfrm>
            <a:custGeom>
              <a:avLst/>
              <a:gdLst/>
              <a:ahLst/>
              <a:cxnLst/>
              <a:rect l="l" t="t" r="r" b="b"/>
              <a:pathLst>
                <a:path w="5370" h="927" extrusionOk="0">
                  <a:moveTo>
                    <a:pt x="4542" y="1"/>
                  </a:moveTo>
                  <a:cubicBezTo>
                    <a:pt x="4481" y="24"/>
                    <a:pt x="4423" y="48"/>
                    <a:pt x="4364" y="70"/>
                  </a:cubicBezTo>
                  <a:cubicBezTo>
                    <a:pt x="3726" y="301"/>
                    <a:pt x="3056" y="410"/>
                    <a:pt x="2380" y="419"/>
                  </a:cubicBezTo>
                  <a:cubicBezTo>
                    <a:pt x="2344" y="420"/>
                    <a:pt x="2308" y="420"/>
                    <a:pt x="2272" y="420"/>
                  </a:cubicBezTo>
                  <a:cubicBezTo>
                    <a:pt x="1667" y="420"/>
                    <a:pt x="1062" y="355"/>
                    <a:pt x="463" y="274"/>
                  </a:cubicBezTo>
                  <a:cubicBezTo>
                    <a:pt x="299" y="393"/>
                    <a:pt x="144" y="524"/>
                    <a:pt x="1" y="666"/>
                  </a:cubicBezTo>
                  <a:cubicBezTo>
                    <a:pt x="548" y="834"/>
                    <a:pt x="1124" y="902"/>
                    <a:pt x="1695" y="920"/>
                  </a:cubicBezTo>
                  <a:cubicBezTo>
                    <a:pt x="1843" y="924"/>
                    <a:pt x="1992" y="927"/>
                    <a:pt x="2141" y="927"/>
                  </a:cubicBezTo>
                  <a:cubicBezTo>
                    <a:pt x="2530" y="927"/>
                    <a:pt x="2921" y="909"/>
                    <a:pt x="3305" y="855"/>
                  </a:cubicBezTo>
                  <a:cubicBezTo>
                    <a:pt x="3767" y="789"/>
                    <a:pt x="4227" y="702"/>
                    <a:pt x="4690" y="647"/>
                  </a:cubicBezTo>
                  <a:cubicBezTo>
                    <a:pt x="4912" y="620"/>
                    <a:pt x="5141" y="603"/>
                    <a:pt x="5370" y="600"/>
                  </a:cubicBezTo>
                  <a:cubicBezTo>
                    <a:pt x="5123" y="365"/>
                    <a:pt x="4844" y="164"/>
                    <a:pt x="4542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2"/>
            <p:cNvSpPr/>
            <p:nvPr/>
          </p:nvSpPr>
          <p:spPr>
            <a:xfrm>
              <a:off x="4889803" y="5034807"/>
              <a:ext cx="352101" cy="60964"/>
            </a:xfrm>
            <a:custGeom>
              <a:avLst/>
              <a:gdLst/>
              <a:ahLst/>
              <a:cxnLst/>
              <a:rect l="l" t="t" r="r" b="b"/>
              <a:pathLst>
                <a:path w="7387" h="1279" extrusionOk="0">
                  <a:moveTo>
                    <a:pt x="2295" y="0"/>
                  </a:moveTo>
                  <a:cubicBezTo>
                    <a:pt x="2259" y="0"/>
                    <a:pt x="2222" y="1"/>
                    <a:pt x="2185" y="2"/>
                  </a:cubicBezTo>
                  <a:cubicBezTo>
                    <a:pt x="1522" y="17"/>
                    <a:pt x="871" y="152"/>
                    <a:pt x="212" y="191"/>
                  </a:cubicBezTo>
                  <a:cubicBezTo>
                    <a:pt x="129" y="356"/>
                    <a:pt x="58" y="527"/>
                    <a:pt x="0" y="705"/>
                  </a:cubicBezTo>
                  <a:cubicBezTo>
                    <a:pt x="538" y="883"/>
                    <a:pt x="1079" y="1054"/>
                    <a:pt x="1636" y="1160"/>
                  </a:cubicBezTo>
                  <a:cubicBezTo>
                    <a:pt x="2042" y="1239"/>
                    <a:pt x="2453" y="1279"/>
                    <a:pt x="2864" y="1279"/>
                  </a:cubicBezTo>
                  <a:cubicBezTo>
                    <a:pt x="3101" y="1279"/>
                    <a:pt x="3338" y="1266"/>
                    <a:pt x="3574" y="1239"/>
                  </a:cubicBezTo>
                  <a:cubicBezTo>
                    <a:pt x="4258" y="1162"/>
                    <a:pt x="4926" y="993"/>
                    <a:pt x="5606" y="896"/>
                  </a:cubicBezTo>
                  <a:cubicBezTo>
                    <a:pt x="5923" y="849"/>
                    <a:pt x="6239" y="818"/>
                    <a:pt x="6559" y="818"/>
                  </a:cubicBezTo>
                  <a:cubicBezTo>
                    <a:pt x="6574" y="818"/>
                    <a:pt x="6590" y="818"/>
                    <a:pt x="6605" y="818"/>
                  </a:cubicBezTo>
                  <a:cubicBezTo>
                    <a:pt x="6870" y="820"/>
                    <a:pt x="7132" y="860"/>
                    <a:pt x="7387" y="925"/>
                  </a:cubicBezTo>
                  <a:cubicBezTo>
                    <a:pt x="7358" y="812"/>
                    <a:pt x="7322" y="699"/>
                    <a:pt x="7282" y="590"/>
                  </a:cubicBezTo>
                  <a:cubicBezTo>
                    <a:pt x="6991" y="648"/>
                    <a:pt x="6692" y="674"/>
                    <a:pt x="6394" y="674"/>
                  </a:cubicBezTo>
                  <a:cubicBezTo>
                    <a:pt x="6212" y="674"/>
                    <a:pt x="6031" y="664"/>
                    <a:pt x="5851" y="647"/>
                  </a:cubicBezTo>
                  <a:cubicBezTo>
                    <a:pt x="5646" y="629"/>
                    <a:pt x="5442" y="598"/>
                    <a:pt x="5239" y="556"/>
                  </a:cubicBezTo>
                  <a:cubicBezTo>
                    <a:pt x="5076" y="522"/>
                    <a:pt x="4910" y="500"/>
                    <a:pt x="4748" y="463"/>
                  </a:cubicBezTo>
                  <a:cubicBezTo>
                    <a:pt x="4580" y="427"/>
                    <a:pt x="4413" y="384"/>
                    <a:pt x="4247" y="341"/>
                  </a:cubicBezTo>
                  <a:cubicBezTo>
                    <a:pt x="3919" y="255"/>
                    <a:pt x="3593" y="165"/>
                    <a:pt x="3259" y="100"/>
                  </a:cubicBezTo>
                  <a:cubicBezTo>
                    <a:pt x="2940" y="37"/>
                    <a:pt x="2619" y="0"/>
                    <a:pt x="2295" y="0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2"/>
            <p:cNvSpPr/>
            <p:nvPr/>
          </p:nvSpPr>
          <p:spPr>
            <a:xfrm>
              <a:off x="4888373" y="5176277"/>
              <a:ext cx="351243" cy="91231"/>
            </a:xfrm>
            <a:custGeom>
              <a:avLst/>
              <a:gdLst/>
              <a:ahLst/>
              <a:cxnLst/>
              <a:rect l="l" t="t" r="r" b="b"/>
              <a:pathLst>
                <a:path w="7369" h="1914" extrusionOk="0">
                  <a:moveTo>
                    <a:pt x="6350" y="1"/>
                  </a:moveTo>
                  <a:cubicBezTo>
                    <a:pt x="6273" y="1"/>
                    <a:pt x="6196" y="2"/>
                    <a:pt x="6119" y="6"/>
                  </a:cubicBezTo>
                  <a:cubicBezTo>
                    <a:pt x="5804" y="18"/>
                    <a:pt x="5491" y="55"/>
                    <a:pt x="5180" y="102"/>
                  </a:cubicBezTo>
                  <a:cubicBezTo>
                    <a:pt x="4553" y="196"/>
                    <a:pt x="3934" y="332"/>
                    <a:pt x="3308" y="430"/>
                  </a:cubicBezTo>
                  <a:cubicBezTo>
                    <a:pt x="2888" y="494"/>
                    <a:pt x="2463" y="542"/>
                    <a:pt x="2038" y="542"/>
                  </a:cubicBezTo>
                  <a:cubicBezTo>
                    <a:pt x="1846" y="542"/>
                    <a:pt x="1654" y="533"/>
                    <a:pt x="1462" y="510"/>
                  </a:cubicBezTo>
                  <a:cubicBezTo>
                    <a:pt x="945" y="448"/>
                    <a:pt x="451" y="289"/>
                    <a:pt x="0" y="35"/>
                  </a:cubicBezTo>
                  <a:lnTo>
                    <a:pt x="0" y="35"/>
                  </a:lnTo>
                  <a:cubicBezTo>
                    <a:pt x="40" y="168"/>
                    <a:pt x="86" y="297"/>
                    <a:pt x="139" y="424"/>
                  </a:cubicBezTo>
                  <a:cubicBezTo>
                    <a:pt x="562" y="658"/>
                    <a:pt x="1055" y="731"/>
                    <a:pt x="1534" y="762"/>
                  </a:cubicBezTo>
                  <a:cubicBezTo>
                    <a:pt x="2083" y="799"/>
                    <a:pt x="2636" y="791"/>
                    <a:pt x="3180" y="883"/>
                  </a:cubicBezTo>
                  <a:cubicBezTo>
                    <a:pt x="3663" y="966"/>
                    <a:pt x="4138" y="1101"/>
                    <a:pt x="4601" y="1259"/>
                  </a:cubicBezTo>
                  <a:cubicBezTo>
                    <a:pt x="5116" y="1434"/>
                    <a:pt x="5621" y="1642"/>
                    <a:pt x="6100" y="1898"/>
                  </a:cubicBezTo>
                  <a:cubicBezTo>
                    <a:pt x="6108" y="1903"/>
                    <a:pt x="6119" y="1909"/>
                    <a:pt x="6128" y="1914"/>
                  </a:cubicBezTo>
                  <a:cubicBezTo>
                    <a:pt x="6706" y="1442"/>
                    <a:pt x="7143" y="806"/>
                    <a:pt x="7369" y="76"/>
                  </a:cubicBezTo>
                  <a:cubicBezTo>
                    <a:pt x="7266" y="61"/>
                    <a:pt x="7162" y="50"/>
                    <a:pt x="7058" y="39"/>
                  </a:cubicBezTo>
                  <a:cubicBezTo>
                    <a:pt x="6822" y="15"/>
                    <a:pt x="6587" y="1"/>
                    <a:pt x="6350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2"/>
            <p:cNvSpPr/>
            <p:nvPr/>
          </p:nvSpPr>
          <p:spPr>
            <a:xfrm>
              <a:off x="4917687" y="5229900"/>
              <a:ext cx="235513" cy="74071"/>
            </a:xfrm>
            <a:custGeom>
              <a:avLst/>
              <a:gdLst/>
              <a:ahLst/>
              <a:cxnLst/>
              <a:rect l="l" t="t" r="r" b="b"/>
              <a:pathLst>
                <a:path w="4941" h="1554" extrusionOk="0">
                  <a:moveTo>
                    <a:pt x="948" y="0"/>
                  </a:moveTo>
                  <a:cubicBezTo>
                    <a:pt x="629" y="0"/>
                    <a:pt x="311" y="47"/>
                    <a:pt x="1" y="129"/>
                  </a:cubicBezTo>
                  <a:cubicBezTo>
                    <a:pt x="117" y="283"/>
                    <a:pt x="244" y="428"/>
                    <a:pt x="382" y="562"/>
                  </a:cubicBezTo>
                  <a:cubicBezTo>
                    <a:pt x="535" y="515"/>
                    <a:pt x="693" y="496"/>
                    <a:pt x="853" y="496"/>
                  </a:cubicBezTo>
                  <a:cubicBezTo>
                    <a:pt x="1108" y="496"/>
                    <a:pt x="1366" y="545"/>
                    <a:pt x="1611" y="610"/>
                  </a:cubicBezTo>
                  <a:cubicBezTo>
                    <a:pt x="2296" y="792"/>
                    <a:pt x="2919" y="1158"/>
                    <a:pt x="3577" y="1416"/>
                  </a:cubicBezTo>
                  <a:cubicBezTo>
                    <a:pt x="3707" y="1467"/>
                    <a:pt x="3841" y="1513"/>
                    <a:pt x="3975" y="1553"/>
                  </a:cubicBezTo>
                  <a:cubicBezTo>
                    <a:pt x="4318" y="1473"/>
                    <a:pt x="4640" y="1344"/>
                    <a:pt x="4941" y="1178"/>
                  </a:cubicBezTo>
                  <a:cubicBezTo>
                    <a:pt x="4658" y="1155"/>
                    <a:pt x="4380" y="1105"/>
                    <a:pt x="4108" y="1019"/>
                  </a:cubicBezTo>
                  <a:cubicBezTo>
                    <a:pt x="3875" y="948"/>
                    <a:pt x="3647" y="871"/>
                    <a:pt x="3423" y="772"/>
                  </a:cubicBezTo>
                  <a:cubicBezTo>
                    <a:pt x="3202" y="676"/>
                    <a:pt x="2984" y="568"/>
                    <a:pt x="2764" y="468"/>
                  </a:cubicBezTo>
                  <a:cubicBezTo>
                    <a:pt x="2329" y="268"/>
                    <a:pt x="1873" y="100"/>
                    <a:pt x="1397" y="32"/>
                  </a:cubicBezTo>
                  <a:cubicBezTo>
                    <a:pt x="1247" y="11"/>
                    <a:pt x="1097" y="0"/>
                    <a:pt x="948" y="0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2"/>
            <p:cNvSpPr/>
            <p:nvPr/>
          </p:nvSpPr>
          <p:spPr>
            <a:xfrm>
              <a:off x="4849812" y="5008877"/>
              <a:ext cx="344618" cy="303149"/>
            </a:xfrm>
            <a:custGeom>
              <a:avLst/>
              <a:gdLst/>
              <a:ahLst/>
              <a:cxnLst/>
              <a:rect l="l" t="t" r="r" b="b"/>
              <a:pathLst>
                <a:path w="7230" h="6360" extrusionOk="0">
                  <a:moveTo>
                    <a:pt x="1514" y="0"/>
                  </a:moveTo>
                  <a:cubicBezTo>
                    <a:pt x="1513" y="0"/>
                    <a:pt x="1512" y="1"/>
                    <a:pt x="1510" y="2"/>
                  </a:cubicBezTo>
                  <a:cubicBezTo>
                    <a:pt x="1" y="1463"/>
                    <a:pt x="523" y="4184"/>
                    <a:pt x="1997" y="5463"/>
                  </a:cubicBezTo>
                  <a:cubicBezTo>
                    <a:pt x="2684" y="6058"/>
                    <a:pt x="3589" y="6360"/>
                    <a:pt x="4491" y="6360"/>
                  </a:cubicBezTo>
                  <a:cubicBezTo>
                    <a:pt x="5504" y="6360"/>
                    <a:pt x="6513" y="5980"/>
                    <a:pt x="7209" y="5210"/>
                  </a:cubicBezTo>
                  <a:cubicBezTo>
                    <a:pt x="7230" y="5187"/>
                    <a:pt x="7209" y="5155"/>
                    <a:pt x="7184" y="5155"/>
                  </a:cubicBezTo>
                  <a:cubicBezTo>
                    <a:pt x="7177" y="5155"/>
                    <a:pt x="7169" y="5158"/>
                    <a:pt x="7162" y="5164"/>
                  </a:cubicBezTo>
                  <a:cubicBezTo>
                    <a:pt x="6433" y="5879"/>
                    <a:pt x="5444" y="6259"/>
                    <a:pt x="4459" y="6259"/>
                  </a:cubicBezTo>
                  <a:cubicBezTo>
                    <a:pt x="3608" y="6259"/>
                    <a:pt x="2759" y="5975"/>
                    <a:pt x="2083" y="5377"/>
                  </a:cubicBezTo>
                  <a:cubicBezTo>
                    <a:pt x="615" y="4080"/>
                    <a:pt x="190" y="1552"/>
                    <a:pt x="1519" y="11"/>
                  </a:cubicBezTo>
                  <a:cubicBezTo>
                    <a:pt x="1523" y="7"/>
                    <a:pt x="1519" y="0"/>
                    <a:pt x="15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2"/>
            <p:cNvSpPr/>
            <p:nvPr/>
          </p:nvSpPr>
          <p:spPr>
            <a:xfrm>
              <a:off x="4984132" y="4937475"/>
              <a:ext cx="246142" cy="101955"/>
            </a:xfrm>
            <a:custGeom>
              <a:avLst/>
              <a:gdLst/>
              <a:ahLst/>
              <a:cxnLst/>
              <a:rect l="l" t="t" r="r" b="b"/>
              <a:pathLst>
                <a:path w="5164" h="2139" extrusionOk="0">
                  <a:moveTo>
                    <a:pt x="1680" y="0"/>
                  </a:moveTo>
                  <a:cubicBezTo>
                    <a:pt x="1076" y="0"/>
                    <a:pt x="472" y="138"/>
                    <a:pt x="14" y="477"/>
                  </a:cubicBezTo>
                  <a:cubicBezTo>
                    <a:pt x="0" y="487"/>
                    <a:pt x="7" y="507"/>
                    <a:pt x="21" y="507"/>
                  </a:cubicBezTo>
                  <a:cubicBezTo>
                    <a:pt x="23" y="507"/>
                    <a:pt x="26" y="506"/>
                    <a:pt x="29" y="505"/>
                  </a:cubicBezTo>
                  <a:cubicBezTo>
                    <a:pt x="498" y="234"/>
                    <a:pt x="1063" y="117"/>
                    <a:pt x="1629" y="117"/>
                  </a:cubicBezTo>
                  <a:cubicBezTo>
                    <a:pt x="2096" y="117"/>
                    <a:pt x="2563" y="197"/>
                    <a:pt x="2977" y="337"/>
                  </a:cubicBezTo>
                  <a:cubicBezTo>
                    <a:pt x="3909" y="652"/>
                    <a:pt x="4610" y="1279"/>
                    <a:pt x="5100" y="2124"/>
                  </a:cubicBezTo>
                  <a:cubicBezTo>
                    <a:pt x="5106" y="2135"/>
                    <a:pt x="5115" y="2139"/>
                    <a:pt x="5124" y="2139"/>
                  </a:cubicBezTo>
                  <a:cubicBezTo>
                    <a:pt x="5144" y="2139"/>
                    <a:pt x="5163" y="2118"/>
                    <a:pt x="5153" y="2095"/>
                  </a:cubicBezTo>
                  <a:cubicBezTo>
                    <a:pt x="4736" y="1224"/>
                    <a:pt x="3925" y="525"/>
                    <a:pt x="3012" y="217"/>
                  </a:cubicBezTo>
                  <a:cubicBezTo>
                    <a:pt x="2612" y="82"/>
                    <a:pt x="2146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2"/>
            <p:cNvSpPr/>
            <p:nvPr/>
          </p:nvSpPr>
          <p:spPr>
            <a:xfrm>
              <a:off x="4959822" y="5024130"/>
              <a:ext cx="27074" cy="27074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284" y="0"/>
                  </a:moveTo>
                  <a:cubicBezTo>
                    <a:pt x="127" y="0"/>
                    <a:pt x="0" y="127"/>
                    <a:pt x="0" y="284"/>
                  </a:cubicBezTo>
                  <a:cubicBezTo>
                    <a:pt x="0" y="441"/>
                    <a:pt x="127" y="568"/>
                    <a:pt x="284" y="568"/>
                  </a:cubicBezTo>
                  <a:cubicBezTo>
                    <a:pt x="441" y="568"/>
                    <a:pt x="567" y="441"/>
                    <a:pt x="567" y="284"/>
                  </a:cubicBezTo>
                  <a:cubicBezTo>
                    <a:pt x="567" y="127"/>
                    <a:pt x="441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2"/>
            <p:cNvSpPr/>
            <p:nvPr/>
          </p:nvSpPr>
          <p:spPr>
            <a:xfrm>
              <a:off x="4929651" y="5062596"/>
              <a:ext cx="45854" cy="45854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481" y="1"/>
                  </a:moveTo>
                  <a:cubicBezTo>
                    <a:pt x="215" y="1"/>
                    <a:pt x="1" y="215"/>
                    <a:pt x="1" y="481"/>
                  </a:cubicBezTo>
                  <a:cubicBezTo>
                    <a:pt x="1" y="747"/>
                    <a:pt x="215" y="962"/>
                    <a:pt x="481" y="962"/>
                  </a:cubicBezTo>
                  <a:cubicBezTo>
                    <a:pt x="747" y="962"/>
                    <a:pt x="962" y="747"/>
                    <a:pt x="962" y="481"/>
                  </a:cubicBezTo>
                  <a:cubicBezTo>
                    <a:pt x="962" y="215"/>
                    <a:pt x="747" y="1"/>
                    <a:pt x="481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2"/>
            <p:cNvSpPr/>
            <p:nvPr/>
          </p:nvSpPr>
          <p:spPr>
            <a:xfrm>
              <a:off x="5051387" y="5024130"/>
              <a:ext cx="27074" cy="27074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284" y="0"/>
                  </a:moveTo>
                  <a:cubicBezTo>
                    <a:pt x="127" y="0"/>
                    <a:pt x="0" y="127"/>
                    <a:pt x="0" y="284"/>
                  </a:cubicBezTo>
                  <a:cubicBezTo>
                    <a:pt x="0" y="441"/>
                    <a:pt x="127" y="568"/>
                    <a:pt x="284" y="568"/>
                  </a:cubicBezTo>
                  <a:cubicBezTo>
                    <a:pt x="441" y="568"/>
                    <a:pt x="567" y="441"/>
                    <a:pt x="567" y="284"/>
                  </a:cubicBezTo>
                  <a:cubicBezTo>
                    <a:pt x="567" y="127"/>
                    <a:pt x="441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2"/>
            <p:cNvSpPr/>
            <p:nvPr/>
          </p:nvSpPr>
          <p:spPr>
            <a:xfrm>
              <a:off x="5062827" y="5062596"/>
              <a:ext cx="45806" cy="45854"/>
            </a:xfrm>
            <a:custGeom>
              <a:avLst/>
              <a:gdLst/>
              <a:ahLst/>
              <a:cxnLst/>
              <a:rect l="l" t="t" r="r" b="b"/>
              <a:pathLst>
                <a:path w="961" h="962" extrusionOk="0">
                  <a:moveTo>
                    <a:pt x="481" y="1"/>
                  </a:moveTo>
                  <a:cubicBezTo>
                    <a:pt x="215" y="1"/>
                    <a:pt x="1" y="215"/>
                    <a:pt x="1" y="481"/>
                  </a:cubicBezTo>
                  <a:cubicBezTo>
                    <a:pt x="1" y="747"/>
                    <a:pt x="215" y="962"/>
                    <a:pt x="481" y="962"/>
                  </a:cubicBezTo>
                  <a:cubicBezTo>
                    <a:pt x="746" y="962"/>
                    <a:pt x="961" y="747"/>
                    <a:pt x="961" y="481"/>
                  </a:cubicBezTo>
                  <a:cubicBezTo>
                    <a:pt x="961" y="215"/>
                    <a:pt x="746" y="1"/>
                    <a:pt x="481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2"/>
            <p:cNvSpPr/>
            <p:nvPr/>
          </p:nvSpPr>
          <p:spPr>
            <a:xfrm>
              <a:off x="4998860" y="5051585"/>
              <a:ext cx="49810" cy="28933"/>
            </a:xfrm>
            <a:custGeom>
              <a:avLst/>
              <a:gdLst/>
              <a:ahLst/>
              <a:cxnLst/>
              <a:rect l="l" t="t" r="r" b="b"/>
              <a:pathLst>
                <a:path w="1045" h="607" extrusionOk="0">
                  <a:moveTo>
                    <a:pt x="959" y="1"/>
                  </a:moveTo>
                  <a:cubicBezTo>
                    <a:pt x="957" y="1"/>
                    <a:pt x="955" y="1"/>
                    <a:pt x="952" y="1"/>
                  </a:cubicBezTo>
                  <a:cubicBezTo>
                    <a:pt x="913" y="4"/>
                    <a:pt x="881" y="39"/>
                    <a:pt x="883" y="80"/>
                  </a:cubicBezTo>
                  <a:cubicBezTo>
                    <a:pt x="884" y="116"/>
                    <a:pt x="894" y="435"/>
                    <a:pt x="542" y="456"/>
                  </a:cubicBezTo>
                  <a:cubicBezTo>
                    <a:pt x="529" y="456"/>
                    <a:pt x="516" y="457"/>
                    <a:pt x="504" y="457"/>
                  </a:cubicBezTo>
                  <a:cubicBezTo>
                    <a:pt x="399" y="457"/>
                    <a:pt x="316" y="429"/>
                    <a:pt x="256" y="374"/>
                  </a:cubicBezTo>
                  <a:cubicBezTo>
                    <a:pt x="154" y="278"/>
                    <a:pt x="150" y="126"/>
                    <a:pt x="150" y="123"/>
                  </a:cubicBezTo>
                  <a:cubicBezTo>
                    <a:pt x="150" y="81"/>
                    <a:pt x="117" y="48"/>
                    <a:pt x="76" y="48"/>
                  </a:cubicBezTo>
                  <a:cubicBezTo>
                    <a:pt x="34" y="48"/>
                    <a:pt x="1" y="83"/>
                    <a:pt x="1" y="123"/>
                  </a:cubicBezTo>
                  <a:cubicBezTo>
                    <a:pt x="1" y="132"/>
                    <a:pt x="3" y="340"/>
                    <a:pt x="153" y="482"/>
                  </a:cubicBezTo>
                  <a:cubicBezTo>
                    <a:pt x="241" y="563"/>
                    <a:pt x="359" y="606"/>
                    <a:pt x="502" y="606"/>
                  </a:cubicBezTo>
                  <a:cubicBezTo>
                    <a:pt x="519" y="606"/>
                    <a:pt x="536" y="604"/>
                    <a:pt x="550" y="603"/>
                  </a:cubicBezTo>
                  <a:cubicBezTo>
                    <a:pt x="702" y="594"/>
                    <a:pt x="822" y="540"/>
                    <a:pt x="907" y="445"/>
                  </a:cubicBezTo>
                  <a:cubicBezTo>
                    <a:pt x="1045" y="289"/>
                    <a:pt x="1031" y="80"/>
                    <a:pt x="1031" y="70"/>
                  </a:cubicBezTo>
                  <a:cubicBezTo>
                    <a:pt x="1029" y="33"/>
                    <a:pt x="997" y="1"/>
                    <a:pt x="95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7" name="Google Shape;1777;p22"/>
          <p:cNvSpPr/>
          <p:nvPr/>
        </p:nvSpPr>
        <p:spPr>
          <a:xfrm>
            <a:off x="3569500" y="47787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22"/>
          <p:cNvSpPr/>
          <p:nvPr/>
        </p:nvSpPr>
        <p:spPr>
          <a:xfrm>
            <a:off x="321996" y="1863550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22"/>
          <p:cNvSpPr/>
          <p:nvPr/>
        </p:nvSpPr>
        <p:spPr>
          <a:xfrm>
            <a:off x="8423991" y="3091884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22"/>
          <p:cNvSpPr/>
          <p:nvPr/>
        </p:nvSpPr>
        <p:spPr>
          <a:xfrm>
            <a:off x="1616091" y="456886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22"/>
          <p:cNvSpPr/>
          <p:nvPr/>
        </p:nvSpPr>
        <p:spPr>
          <a:xfrm>
            <a:off x="257246" y="417327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22"/>
          <p:cNvSpPr/>
          <p:nvPr/>
        </p:nvSpPr>
        <p:spPr>
          <a:xfrm>
            <a:off x="322002" y="34953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22"/>
          <p:cNvSpPr/>
          <p:nvPr/>
        </p:nvSpPr>
        <p:spPr>
          <a:xfrm>
            <a:off x="7049100" y="4565142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22"/>
          <p:cNvSpPr/>
          <p:nvPr/>
        </p:nvSpPr>
        <p:spPr>
          <a:xfrm>
            <a:off x="5720070" y="46601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22"/>
          <p:cNvSpPr/>
          <p:nvPr/>
        </p:nvSpPr>
        <p:spPr>
          <a:xfrm>
            <a:off x="8097198" y="447389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22"/>
          <p:cNvSpPr/>
          <p:nvPr/>
        </p:nvSpPr>
        <p:spPr>
          <a:xfrm>
            <a:off x="8537316" y="50531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MAIN_POINT_1_1"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8" name="Google Shape;1788;p23"/>
          <p:cNvGrpSpPr/>
          <p:nvPr/>
        </p:nvGrpSpPr>
        <p:grpSpPr>
          <a:xfrm>
            <a:off x="752192" y="2813724"/>
            <a:ext cx="997807" cy="1520159"/>
            <a:chOff x="2251545" y="3095652"/>
            <a:chExt cx="344809" cy="525316"/>
          </a:xfrm>
        </p:grpSpPr>
        <p:sp>
          <p:nvSpPr>
            <p:cNvPr id="1789" name="Google Shape;1789;p23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3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3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3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3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3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3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3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3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3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3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3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1" name="Google Shape;1801;p23"/>
          <p:cNvGrpSpPr/>
          <p:nvPr/>
        </p:nvGrpSpPr>
        <p:grpSpPr>
          <a:xfrm>
            <a:off x="7708256" y="3219792"/>
            <a:ext cx="1597538" cy="708015"/>
            <a:chOff x="4059002" y="793671"/>
            <a:chExt cx="401482" cy="177933"/>
          </a:xfrm>
        </p:grpSpPr>
        <p:sp>
          <p:nvSpPr>
            <p:cNvPr id="1802" name="Google Shape;1802;p23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3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3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3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3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3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3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3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3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3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3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3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3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3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3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3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3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3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3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1" name="Google Shape;1821;p23"/>
          <p:cNvGrpSpPr/>
          <p:nvPr/>
        </p:nvGrpSpPr>
        <p:grpSpPr>
          <a:xfrm rot="-2700000">
            <a:off x="5065731" y="4277677"/>
            <a:ext cx="993623" cy="1108911"/>
            <a:chOff x="5072836" y="892909"/>
            <a:chExt cx="282224" cy="314970"/>
          </a:xfrm>
        </p:grpSpPr>
        <p:sp>
          <p:nvSpPr>
            <p:cNvPr id="1822" name="Google Shape;1822;p23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3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3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3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3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3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3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3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3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3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3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3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3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3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8" name="Google Shape;1838;p23"/>
          <p:cNvGrpSpPr/>
          <p:nvPr/>
        </p:nvGrpSpPr>
        <p:grpSpPr>
          <a:xfrm rot="1138321">
            <a:off x="1112441" y="-139785"/>
            <a:ext cx="1223014" cy="1359591"/>
            <a:chOff x="4728600" y="-742191"/>
            <a:chExt cx="432608" cy="480940"/>
          </a:xfrm>
        </p:grpSpPr>
        <p:grpSp>
          <p:nvGrpSpPr>
            <p:cNvPr id="1839" name="Google Shape;1839;p23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1840" name="Google Shape;1840;p23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23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23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23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23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23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0" extrusionOk="0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23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23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23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49" name="Google Shape;1849;p23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1" name="Google Shape;1851;p23"/>
          <p:cNvGrpSpPr/>
          <p:nvPr/>
        </p:nvGrpSpPr>
        <p:grpSpPr>
          <a:xfrm>
            <a:off x="7015670" y="960519"/>
            <a:ext cx="1128438" cy="1359634"/>
            <a:chOff x="5234039" y="-267543"/>
            <a:chExt cx="313064" cy="377173"/>
          </a:xfrm>
        </p:grpSpPr>
        <p:sp>
          <p:nvSpPr>
            <p:cNvPr id="1852" name="Google Shape;1852;p23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3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3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3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3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3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3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3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3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3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3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3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3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1" name="Google Shape;1871;p23"/>
          <p:cNvGrpSpPr/>
          <p:nvPr/>
        </p:nvGrpSpPr>
        <p:grpSpPr>
          <a:xfrm>
            <a:off x="6059398" y="4755586"/>
            <a:ext cx="466198" cy="463516"/>
            <a:chOff x="4789992" y="5348109"/>
            <a:chExt cx="351768" cy="349718"/>
          </a:xfrm>
        </p:grpSpPr>
        <p:sp>
          <p:nvSpPr>
            <p:cNvPr id="1872" name="Google Shape;1872;p23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3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3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3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3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3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3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3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3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3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2" name="Google Shape;1882;p23"/>
          <p:cNvSpPr txBox="1">
            <a:spLocks noGrp="1"/>
          </p:cNvSpPr>
          <p:nvPr>
            <p:ph type="title"/>
          </p:nvPr>
        </p:nvSpPr>
        <p:spPr>
          <a:xfrm>
            <a:off x="3222888" y="3331488"/>
            <a:ext cx="26805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883" name="Google Shape;1883;p23"/>
          <p:cNvSpPr txBox="1">
            <a:spLocks noGrp="1"/>
          </p:cNvSpPr>
          <p:nvPr>
            <p:ph type="subTitle" idx="1"/>
          </p:nvPr>
        </p:nvSpPr>
        <p:spPr>
          <a:xfrm rot="-455">
            <a:off x="2307025" y="3896066"/>
            <a:ext cx="45300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3"/>
          <p:cNvSpPr>
            <a:spLocks noGrp="1"/>
          </p:cNvSpPr>
          <p:nvPr>
            <p:ph type="pic" idx="2"/>
          </p:nvPr>
        </p:nvSpPr>
        <p:spPr>
          <a:xfrm>
            <a:off x="2904588" y="773063"/>
            <a:ext cx="3317100" cy="1840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5" name="Google Shape;1885;p23"/>
          <p:cNvSpPr/>
          <p:nvPr/>
        </p:nvSpPr>
        <p:spPr>
          <a:xfrm>
            <a:off x="590323" y="1121327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23"/>
          <p:cNvSpPr/>
          <p:nvPr/>
        </p:nvSpPr>
        <p:spPr>
          <a:xfrm>
            <a:off x="2145463" y="476022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23"/>
          <p:cNvSpPr/>
          <p:nvPr/>
        </p:nvSpPr>
        <p:spPr>
          <a:xfrm>
            <a:off x="1061229" y="490062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23"/>
          <p:cNvSpPr/>
          <p:nvPr/>
        </p:nvSpPr>
        <p:spPr>
          <a:xfrm>
            <a:off x="590334" y="377212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23"/>
          <p:cNvSpPr/>
          <p:nvPr/>
        </p:nvSpPr>
        <p:spPr>
          <a:xfrm>
            <a:off x="8535310" y="1602212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23"/>
          <p:cNvSpPr/>
          <p:nvPr/>
        </p:nvSpPr>
        <p:spPr>
          <a:xfrm>
            <a:off x="4308425" y="47555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23"/>
          <p:cNvSpPr/>
          <p:nvPr/>
        </p:nvSpPr>
        <p:spPr>
          <a:xfrm>
            <a:off x="352491" y="393080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"/>
          <p:cNvSpPr/>
          <p:nvPr/>
        </p:nvSpPr>
        <p:spPr>
          <a:xfrm>
            <a:off x="7450223" y="460349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23"/>
          <p:cNvSpPr/>
          <p:nvPr/>
        </p:nvSpPr>
        <p:spPr>
          <a:xfrm>
            <a:off x="2961993" y="3356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p23"/>
          <p:cNvSpPr/>
          <p:nvPr/>
        </p:nvSpPr>
        <p:spPr>
          <a:xfrm>
            <a:off x="4921593" y="393030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MAIN_POINT_1_1_1"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6" name="Google Shape;1896;p24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1897" name="Google Shape;1897;p24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4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4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4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4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2" name="Google Shape;1902;p24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1903" name="Google Shape;1903;p24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4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4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4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4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4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4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4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4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4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4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4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4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4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5" name="Google Shape;1925;p24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1926" name="Google Shape;1926;p24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4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4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4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4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4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4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4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4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4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6" name="Google Shape;1936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37" name="Google Shape;1937;p24"/>
          <p:cNvSpPr txBox="1">
            <a:spLocks noGrp="1"/>
          </p:cNvSpPr>
          <p:nvPr>
            <p:ph type="body" idx="1"/>
          </p:nvPr>
        </p:nvSpPr>
        <p:spPr>
          <a:xfrm>
            <a:off x="720000" y="1237077"/>
            <a:ext cx="7704000" cy="23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✦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38" name="Google Shape;1938;p24"/>
          <p:cNvSpPr/>
          <p:nvPr/>
        </p:nvSpPr>
        <p:spPr>
          <a:xfrm flipH="1">
            <a:off x="4251358" y="45747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9" name="Google Shape;1939;p24"/>
          <p:cNvSpPr/>
          <p:nvPr/>
        </p:nvSpPr>
        <p:spPr>
          <a:xfrm flipH="1">
            <a:off x="1661174" y="4711940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0" name="Google Shape;1940;p24"/>
          <p:cNvSpPr/>
          <p:nvPr/>
        </p:nvSpPr>
        <p:spPr>
          <a:xfrm flipH="1">
            <a:off x="215054" y="187608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1" name="Google Shape;1941;p24"/>
          <p:cNvSpPr/>
          <p:nvPr/>
        </p:nvSpPr>
        <p:spPr>
          <a:xfrm flipH="1">
            <a:off x="655101" y="27738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24"/>
          <p:cNvSpPr/>
          <p:nvPr/>
        </p:nvSpPr>
        <p:spPr>
          <a:xfrm flipH="1">
            <a:off x="7040967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24"/>
          <p:cNvSpPr/>
          <p:nvPr/>
        </p:nvSpPr>
        <p:spPr>
          <a:xfrm flipH="1">
            <a:off x="8793690" y="387054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4" name="Google Shape;1944;p24"/>
          <p:cNvSpPr/>
          <p:nvPr/>
        </p:nvSpPr>
        <p:spPr>
          <a:xfrm flipH="1">
            <a:off x="8360359" y="65891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5" name="Google Shape;1945;p24"/>
          <p:cNvSpPr/>
          <p:nvPr/>
        </p:nvSpPr>
        <p:spPr>
          <a:xfrm flipH="1">
            <a:off x="8324120" y="277177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2"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7" name="Google Shape;1947;p25"/>
          <p:cNvGrpSpPr/>
          <p:nvPr/>
        </p:nvGrpSpPr>
        <p:grpSpPr>
          <a:xfrm>
            <a:off x="-2701640" y="965694"/>
            <a:ext cx="4377909" cy="4377909"/>
            <a:chOff x="530505" y="2179769"/>
            <a:chExt cx="2442212" cy="2442212"/>
          </a:xfrm>
        </p:grpSpPr>
        <p:sp>
          <p:nvSpPr>
            <p:cNvPr id="1948" name="Google Shape;1948;p25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5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5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5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2" name="Google Shape;1952;p25"/>
          <p:cNvGrpSpPr/>
          <p:nvPr/>
        </p:nvGrpSpPr>
        <p:grpSpPr>
          <a:xfrm rot="1586299">
            <a:off x="7841008" y="400764"/>
            <a:ext cx="1414187" cy="2756258"/>
            <a:chOff x="1099958" y="4292329"/>
            <a:chExt cx="269021" cy="524315"/>
          </a:xfrm>
        </p:grpSpPr>
        <p:sp>
          <p:nvSpPr>
            <p:cNvPr id="1953" name="Google Shape;1953;p25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5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5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5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5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5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5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5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5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5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5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5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5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5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5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5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5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5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5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5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5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5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5" name="Google Shape;1975;p25"/>
          <p:cNvGrpSpPr/>
          <p:nvPr/>
        </p:nvGrpSpPr>
        <p:grpSpPr>
          <a:xfrm rot="6058539">
            <a:off x="6218887" y="4202515"/>
            <a:ext cx="994447" cy="1515133"/>
            <a:chOff x="2251545" y="3095652"/>
            <a:chExt cx="344809" cy="525316"/>
          </a:xfrm>
        </p:grpSpPr>
        <p:sp>
          <p:nvSpPr>
            <p:cNvPr id="1976" name="Google Shape;1976;p25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5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5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5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5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5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5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5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5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8" name="Google Shape;1988;p25"/>
          <p:cNvSpPr txBox="1">
            <a:spLocks noGrp="1"/>
          </p:cNvSpPr>
          <p:nvPr>
            <p:ph type="subTitle" idx="1"/>
          </p:nvPr>
        </p:nvSpPr>
        <p:spPr>
          <a:xfrm>
            <a:off x="1676282" y="2984825"/>
            <a:ext cx="2565900" cy="9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9" name="Google Shape;1989;p25"/>
          <p:cNvSpPr txBox="1">
            <a:spLocks noGrp="1"/>
          </p:cNvSpPr>
          <p:nvPr>
            <p:ph type="subTitle" idx="2"/>
          </p:nvPr>
        </p:nvSpPr>
        <p:spPr>
          <a:xfrm>
            <a:off x="4901601" y="2984825"/>
            <a:ext cx="2565900" cy="9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0" name="Google Shape;1990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91" name="Google Shape;1991;p25"/>
          <p:cNvSpPr txBox="1">
            <a:spLocks noGrp="1"/>
          </p:cNvSpPr>
          <p:nvPr>
            <p:ph type="title" idx="3"/>
          </p:nvPr>
        </p:nvSpPr>
        <p:spPr>
          <a:xfrm>
            <a:off x="1674390" y="2524125"/>
            <a:ext cx="2569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92" name="Google Shape;1992;p25"/>
          <p:cNvSpPr txBox="1">
            <a:spLocks noGrp="1"/>
          </p:cNvSpPr>
          <p:nvPr>
            <p:ph type="title" idx="4"/>
          </p:nvPr>
        </p:nvSpPr>
        <p:spPr>
          <a:xfrm>
            <a:off x="4905688" y="2524125"/>
            <a:ext cx="255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93" name="Google Shape;1993;p25"/>
          <p:cNvSpPr/>
          <p:nvPr/>
        </p:nvSpPr>
        <p:spPr>
          <a:xfrm>
            <a:off x="8723893" y="33064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25"/>
          <p:cNvSpPr/>
          <p:nvPr/>
        </p:nvSpPr>
        <p:spPr>
          <a:xfrm>
            <a:off x="2353838" y="1758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25"/>
          <p:cNvSpPr/>
          <p:nvPr/>
        </p:nvSpPr>
        <p:spPr>
          <a:xfrm>
            <a:off x="434041" y="42045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25"/>
          <p:cNvSpPr/>
          <p:nvPr/>
        </p:nvSpPr>
        <p:spPr>
          <a:xfrm>
            <a:off x="8304646" y="46723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25"/>
          <p:cNvSpPr/>
          <p:nvPr/>
        </p:nvSpPr>
        <p:spPr>
          <a:xfrm>
            <a:off x="8492927" y="294542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25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25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25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25"/>
          <p:cNvSpPr/>
          <p:nvPr/>
        </p:nvSpPr>
        <p:spPr>
          <a:xfrm>
            <a:off x="2810110" y="2193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25"/>
          <p:cNvSpPr/>
          <p:nvPr/>
        </p:nvSpPr>
        <p:spPr>
          <a:xfrm>
            <a:off x="1476400" y="49276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4" name="Google Shape;2004;p26"/>
          <p:cNvGrpSpPr/>
          <p:nvPr/>
        </p:nvGrpSpPr>
        <p:grpSpPr>
          <a:xfrm rot="-1304788">
            <a:off x="7910306" y="78924"/>
            <a:ext cx="1771361" cy="3356721"/>
            <a:chOff x="177688" y="2854372"/>
            <a:chExt cx="568167" cy="1076609"/>
          </a:xfrm>
        </p:grpSpPr>
        <p:sp>
          <p:nvSpPr>
            <p:cNvPr id="2005" name="Google Shape;2005;p26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6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6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6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6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6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6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6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6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6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6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6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6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6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6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6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6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6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6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6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6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6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6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6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6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6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6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6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3" name="Google Shape;2033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034" name="Google Shape;2034;p26"/>
          <p:cNvSpPr txBox="1">
            <a:spLocks noGrp="1"/>
          </p:cNvSpPr>
          <p:nvPr>
            <p:ph type="title" idx="2"/>
          </p:nvPr>
        </p:nvSpPr>
        <p:spPr>
          <a:xfrm>
            <a:off x="720000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5" name="Google Shape;2035;p26"/>
          <p:cNvSpPr txBox="1">
            <a:spLocks noGrp="1"/>
          </p:cNvSpPr>
          <p:nvPr>
            <p:ph type="subTitle" idx="1"/>
          </p:nvPr>
        </p:nvSpPr>
        <p:spPr>
          <a:xfrm>
            <a:off x="720000" y="3030322"/>
            <a:ext cx="23364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6" name="Google Shape;2036;p26"/>
          <p:cNvSpPr txBox="1">
            <a:spLocks noGrp="1"/>
          </p:cNvSpPr>
          <p:nvPr>
            <p:ph type="title" idx="3"/>
          </p:nvPr>
        </p:nvSpPr>
        <p:spPr>
          <a:xfrm>
            <a:off x="3440775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7" name="Google Shape;2037;p26"/>
          <p:cNvSpPr txBox="1">
            <a:spLocks noGrp="1"/>
          </p:cNvSpPr>
          <p:nvPr>
            <p:ph type="subTitle" idx="4"/>
          </p:nvPr>
        </p:nvSpPr>
        <p:spPr>
          <a:xfrm>
            <a:off x="3440775" y="3030322"/>
            <a:ext cx="23364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8" name="Google Shape;2038;p26"/>
          <p:cNvSpPr txBox="1">
            <a:spLocks noGrp="1"/>
          </p:cNvSpPr>
          <p:nvPr>
            <p:ph type="title" idx="5"/>
          </p:nvPr>
        </p:nvSpPr>
        <p:spPr>
          <a:xfrm>
            <a:off x="6087600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9" name="Google Shape;2039;p26"/>
          <p:cNvSpPr txBox="1">
            <a:spLocks noGrp="1"/>
          </p:cNvSpPr>
          <p:nvPr>
            <p:ph type="subTitle" idx="6"/>
          </p:nvPr>
        </p:nvSpPr>
        <p:spPr>
          <a:xfrm>
            <a:off x="6087600" y="3030322"/>
            <a:ext cx="23364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40" name="Google Shape;2040;p26"/>
          <p:cNvGrpSpPr/>
          <p:nvPr/>
        </p:nvGrpSpPr>
        <p:grpSpPr>
          <a:xfrm rot="717719">
            <a:off x="-718866" y="1184566"/>
            <a:ext cx="1614861" cy="3146154"/>
            <a:chOff x="5506778" y="238278"/>
            <a:chExt cx="269117" cy="524315"/>
          </a:xfrm>
        </p:grpSpPr>
        <p:sp>
          <p:nvSpPr>
            <p:cNvPr id="2041" name="Google Shape;2041;p26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6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6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6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6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6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6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6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6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6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6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6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6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6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6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6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6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6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6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6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6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6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3" name="Google Shape;2063;p26"/>
          <p:cNvGrpSpPr/>
          <p:nvPr/>
        </p:nvGrpSpPr>
        <p:grpSpPr>
          <a:xfrm rot="1186971">
            <a:off x="4731447" y="3991902"/>
            <a:ext cx="1223960" cy="1495801"/>
            <a:chOff x="1562309" y="2509229"/>
            <a:chExt cx="347240" cy="424361"/>
          </a:xfrm>
        </p:grpSpPr>
        <p:sp>
          <p:nvSpPr>
            <p:cNvPr id="2064" name="Google Shape;2064;p26"/>
            <p:cNvSpPr/>
            <p:nvPr/>
          </p:nvSpPr>
          <p:spPr>
            <a:xfrm>
              <a:off x="1571270" y="2673626"/>
              <a:ext cx="92232" cy="113300"/>
            </a:xfrm>
            <a:custGeom>
              <a:avLst/>
              <a:gdLst/>
              <a:ahLst/>
              <a:cxnLst/>
              <a:rect l="l" t="t" r="r" b="b"/>
              <a:pathLst>
                <a:path w="1935" h="2377" extrusionOk="0">
                  <a:moveTo>
                    <a:pt x="1890" y="63"/>
                  </a:moveTo>
                  <a:lnTo>
                    <a:pt x="1890" y="1332"/>
                  </a:lnTo>
                  <a:lnTo>
                    <a:pt x="828" y="2300"/>
                  </a:lnTo>
                  <a:lnTo>
                    <a:pt x="64" y="630"/>
                  </a:lnTo>
                  <a:lnTo>
                    <a:pt x="1890" y="63"/>
                  </a:lnTo>
                  <a:close/>
                  <a:moveTo>
                    <a:pt x="1934" y="0"/>
                  </a:moveTo>
                  <a:lnTo>
                    <a:pt x="26" y="594"/>
                  </a:lnTo>
                  <a:lnTo>
                    <a:pt x="1" y="602"/>
                  </a:lnTo>
                  <a:lnTo>
                    <a:pt x="812" y="2377"/>
                  </a:lnTo>
                  <a:lnTo>
                    <a:pt x="1927" y="1358"/>
                  </a:lnTo>
                  <a:lnTo>
                    <a:pt x="1934" y="1352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6"/>
            <p:cNvSpPr/>
            <p:nvPr/>
          </p:nvSpPr>
          <p:spPr>
            <a:xfrm>
              <a:off x="1661643" y="2520335"/>
              <a:ext cx="238802" cy="403580"/>
            </a:xfrm>
            <a:custGeom>
              <a:avLst/>
              <a:gdLst/>
              <a:ahLst/>
              <a:cxnLst/>
              <a:rect l="l" t="t" r="r" b="b"/>
              <a:pathLst>
                <a:path w="5010" h="8467" extrusionOk="0">
                  <a:moveTo>
                    <a:pt x="3577" y="0"/>
                  </a:moveTo>
                  <a:lnTo>
                    <a:pt x="2130" y="1243"/>
                  </a:lnTo>
                  <a:lnTo>
                    <a:pt x="0" y="3230"/>
                  </a:lnTo>
                  <a:lnTo>
                    <a:pt x="32" y="3264"/>
                  </a:lnTo>
                  <a:lnTo>
                    <a:pt x="2161" y="1276"/>
                  </a:lnTo>
                  <a:lnTo>
                    <a:pt x="3567" y="70"/>
                  </a:lnTo>
                  <a:lnTo>
                    <a:pt x="4946" y="2277"/>
                  </a:lnTo>
                  <a:lnTo>
                    <a:pt x="3239" y="3234"/>
                  </a:lnTo>
                  <a:lnTo>
                    <a:pt x="3327" y="5553"/>
                  </a:lnTo>
                  <a:lnTo>
                    <a:pt x="3239" y="7123"/>
                  </a:lnTo>
                  <a:lnTo>
                    <a:pt x="4965" y="8466"/>
                  </a:lnTo>
                  <a:lnTo>
                    <a:pt x="4992" y="8431"/>
                  </a:lnTo>
                  <a:lnTo>
                    <a:pt x="3286" y="7102"/>
                  </a:lnTo>
                  <a:lnTo>
                    <a:pt x="3372" y="5553"/>
                  </a:lnTo>
                  <a:lnTo>
                    <a:pt x="3286" y="3260"/>
                  </a:lnTo>
                  <a:lnTo>
                    <a:pt x="4989" y="2307"/>
                  </a:lnTo>
                  <a:lnTo>
                    <a:pt x="5010" y="229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6"/>
            <p:cNvSpPr/>
            <p:nvPr/>
          </p:nvSpPr>
          <p:spPr>
            <a:xfrm>
              <a:off x="1562309" y="2692406"/>
              <a:ext cx="21068" cy="21163"/>
            </a:xfrm>
            <a:custGeom>
              <a:avLst/>
              <a:gdLst/>
              <a:ahLst/>
              <a:cxnLst/>
              <a:rect l="l" t="t" r="r" b="b"/>
              <a:pathLst>
                <a:path w="442" h="444" extrusionOk="0">
                  <a:moveTo>
                    <a:pt x="221" y="1"/>
                  </a:moveTo>
                  <a:cubicBezTo>
                    <a:pt x="100" y="1"/>
                    <a:pt x="0" y="100"/>
                    <a:pt x="0" y="222"/>
                  </a:cubicBezTo>
                  <a:cubicBezTo>
                    <a:pt x="0" y="344"/>
                    <a:pt x="100" y="444"/>
                    <a:pt x="221" y="444"/>
                  </a:cubicBezTo>
                  <a:cubicBezTo>
                    <a:pt x="343" y="444"/>
                    <a:pt x="442" y="344"/>
                    <a:pt x="442" y="222"/>
                  </a:cubicBezTo>
                  <a:cubicBezTo>
                    <a:pt x="442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6"/>
            <p:cNvSpPr/>
            <p:nvPr/>
          </p:nvSpPr>
          <p:spPr>
            <a:xfrm>
              <a:off x="1753350" y="2569716"/>
              <a:ext cx="21116" cy="21163"/>
            </a:xfrm>
            <a:custGeom>
              <a:avLst/>
              <a:gdLst/>
              <a:ahLst/>
              <a:cxnLst/>
              <a:rect l="l" t="t" r="r" b="b"/>
              <a:pathLst>
                <a:path w="443" h="444" extrusionOk="0">
                  <a:moveTo>
                    <a:pt x="221" y="1"/>
                  </a:moveTo>
                  <a:cubicBezTo>
                    <a:pt x="99" y="1"/>
                    <a:pt x="1" y="100"/>
                    <a:pt x="1" y="222"/>
                  </a:cubicBezTo>
                  <a:cubicBezTo>
                    <a:pt x="1" y="344"/>
                    <a:pt x="99" y="444"/>
                    <a:pt x="221" y="444"/>
                  </a:cubicBezTo>
                  <a:cubicBezTo>
                    <a:pt x="344" y="444"/>
                    <a:pt x="442" y="344"/>
                    <a:pt x="442" y="222"/>
                  </a:cubicBezTo>
                  <a:cubicBezTo>
                    <a:pt x="442" y="100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6"/>
            <p:cNvSpPr/>
            <p:nvPr/>
          </p:nvSpPr>
          <p:spPr>
            <a:xfrm>
              <a:off x="1888099" y="2618811"/>
              <a:ext cx="21211" cy="21116"/>
            </a:xfrm>
            <a:custGeom>
              <a:avLst/>
              <a:gdLst/>
              <a:ahLst/>
              <a:cxnLst/>
              <a:rect l="l" t="t" r="r" b="b"/>
              <a:pathLst>
                <a:path w="445" h="443" extrusionOk="0">
                  <a:moveTo>
                    <a:pt x="223" y="1"/>
                  </a:moveTo>
                  <a:cubicBezTo>
                    <a:pt x="102" y="1"/>
                    <a:pt x="2" y="98"/>
                    <a:pt x="1" y="220"/>
                  </a:cubicBezTo>
                  <a:cubicBezTo>
                    <a:pt x="0" y="342"/>
                    <a:pt x="97" y="442"/>
                    <a:pt x="220" y="443"/>
                  </a:cubicBezTo>
                  <a:cubicBezTo>
                    <a:pt x="221" y="443"/>
                    <a:pt x="222" y="443"/>
                    <a:pt x="224" y="443"/>
                  </a:cubicBezTo>
                  <a:cubicBezTo>
                    <a:pt x="344" y="443"/>
                    <a:pt x="442" y="345"/>
                    <a:pt x="444" y="224"/>
                  </a:cubicBezTo>
                  <a:cubicBezTo>
                    <a:pt x="445" y="102"/>
                    <a:pt x="347" y="2"/>
                    <a:pt x="225" y="1"/>
                  </a:cubicBezTo>
                  <a:cubicBezTo>
                    <a:pt x="224" y="1"/>
                    <a:pt x="224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6"/>
            <p:cNvSpPr/>
            <p:nvPr/>
          </p:nvSpPr>
          <p:spPr>
            <a:xfrm>
              <a:off x="1810787" y="2774533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0"/>
                  </a:moveTo>
                  <a:cubicBezTo>
                    <a:pt x="100" y="0"/>
                    <a:pt x="0" y="99"/>
                    <a:pt x="0" y="221"/>
                  </a:cubicBezTo>
                  <a:cubicBezTo>
                    <a:pt x="0" y="343"/>
                    <a:pt x="100" y="443"/>
                    <a:pt x="221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99"/>
                    <a:pt x="344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6"/>
            <p:cNvSpPr/>
            <p:nvPr/>
          </p:nvSpPr>
          <p:spPr>
            <a:xfrm>
              <a:off x="1888385" y="2912475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1"/>
                  </a:moveTo>
                  <a:cubicBezTo>
                    <a:pt x="100" y="1"/>
                    <a:pt x="0" y="100"/>
                    <a:pt x="0" y="221"/>
                  </a:cubicBezTo>
                  <a:cubicBezTo>
                    <a:pt x="0" y="344"/>
                    <a:pt x="100" y="442"/>
                    <a:pt x="221" y="442"/>
                  </a:cubicBezTo>
                  <a:cubicBezTo>
                    <a:pt x="343" y="442"/>
                    <a:pt x="443" y="344"/>
                    <a:pt x="443" y="221"/>
                  </a:cubicBezTo>
                  <a:cubicBezTo>
                    <a:pt x="443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6"/>
            <p:cNvSpPr/>
            <p:nvPr/>
          </p:nvSpPr>
          <p:spPr>
            <a:xfrm>
              <a:off x="1597772" y="2772531"/>
              <a:ext cx="25119" cy="25119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3" y="0"/>
                  </a:moveTo>
                  <a:cubicBezTo>
                    <a:pt x="119" y="0"/>
                    <a:pt x="0" y="117"/>
                    <a:pt x="0" y="263"/>
                  </a:cubicBezTo>
                  <a:cubicBezTo>
                    <a:pt x="0" y="408"/>
                    <a:pt x="119" y="527"/>
                    <a:pt x="263" y="527"/>
                  </a:cubicBezTo>
                  <a:cubicBezTo>
                    <a:pt x="409" y="527"/>
                    <a:pt x="527" y="408"/>
                    <a:pt x="527" y="263"/>
                  </a:cubicBezTo>
                  <a:cubicBezTo>
                    <a:pt x="527" y="117"/>
                    <a:pt x="40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6"/>
            <p:cNvSpPr/>
            <p:nvPr/>
          </p:nvSpPr>
          <p:spPr>
            <a:xfrm>
              <a:off x="1656114" y="2731158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59" y="0"/>
                    <a:pt x="0" y="61"/>
                    <a:pt x="0" y="134"/>
                  </a:cubicBezTo>
                  <a:cubicBezTo>
                    <a:pt x="0" y="209"/>
                    <a:pt x="61" y="267"/>
                    <a:pt x="134" y="267"/>
                  </a:cubicBezTo>
                  <a:cubicBezTo>
                    <a:pt x="135" y="267"/>
                    <a:pt x="137" y="267"/>
                    <a:pt x="138" y="267"/>
                  </a:cubicBezTo>
                  <a:cubicBezTo>
                    <a:pt x="209" y="267"/>
                    <a:pt x="267" y="207"/>
                    <a:pt x="267" y="134"/>
                  </a:cubicBezTo>
                  <a:cubicBezTo>
                    <a:pt x="267" y="60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1656114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7" y="268"/>
                    <a:pt x="267" y="209"/>
                    <a:pt x="267" y="135"/>
                  </a:cubicBezTo>
                  <a:cubicBezTo>
                    <a:pt x="267" y="59"/>
                    <a:pt x="206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1825515" y="250922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60" y="1"/>
                    <a:pt x="0" y="61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8" y="268"/>
                    <a:pt x="267" y="208"/>
                    <a:pt x="267" y="134"/>
                  </a:cubicBezTo>
                  <a:cubicBezTo>
                    <a:pt x="267" y="61"/>
                    <a:pt x="208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1810787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9" y="268"/>
                    <a:pt x="267" y="209"/>
                    <a:pt x="267" y="135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1810787" y="285298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8"/>
                    <a:pt x="61" y="268"/>
                    <a:pt x="134" y="268"/>
                  </a:cubicBezTo>
                  <a:cubicBezTo>
                    <a:pt x="209" y="268"/>
                    <a:pt x="267" y="207"/>
                    <a:pt x="267" y="134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7" name="Google Shape;2077;p26"/>
          <p:cNvSpPr/>
          <p:nvPr/>
        </p:nvSpPr>
        <p:spPr>
          <a:xfrm>
            <a:off x="1044909" y="28301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8" name="Google Shape;2078;p26"/>
          <p:cNvSpPr/>
          <p:nvPr/>
        </p:nvSpPr>
        <p:spPr>
          <a:xfrm>
            <a:off x="8933416" y="390960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9" name="Google Shape;2079;p26"/>
          <p:cNvSpPr/>
          <p:nvPr/>
        </p:nvSpPr>
        <p:spPr>
          <a:xfrm>
            <a:off x="7274899" y="46748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0" name="Google Shape;2080;p26"/>
          <p:cNvSpPr/>
          <p:nvPr/>
        </p:nvSpPr>
        <p:spPr>
          <a:xfrm>
            <a:off x="5457727" y="41017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1" name="Google Shape;2081;p26"/>
          <p:cNvSpPr/>
          <p:nvPr/>
        </p:nvSpPr>
        <p:spPr>
          <a:xfrm>
            <a:off x="1855762" y="477855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2" name="Google Shape;2082;p26"/>
          <p:cNvSpPr/>
          <p:nvPr/>
        </p:nvSpPr>
        <p:spPr>
          <a:xfrm>
            <a:off x="316664" y="4473835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3" name="Google Shape;2083;p26"/>
          <p:cNvSpPr/>
          <p:nvPr/>
        </p:nvSpPr>
        <p:spPr>
          <a:xfrm>
            <a:off x="8683945" y="539133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4" name="Google Shape;2084;p26"/>
          <p:cNvSpPr/>
          <p:nvPr/>
        </p:nvSpPr>
        <p:spPr>
          <a:xfrm>
            <a:off x="687541" y="4097542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26"/>
          <p:cNvSpPr/>
          <p:nvPr/>
        </p:nvSpPr>
        <p:spPr>
          <a:xfrm>
            <a:off x="8544948" y="2628028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26"/>
          <p:cNvSpPr/>
          <p:nvPr/>
        </p:nvSpPr>
        <p:spPr>
          <a:xfrm>
            <a:off x="518634" y="31065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8" name="Google Shape;2088;p27"/>
          <p:cNvGrpSpPr/>
          <p:nvPr/>
        </p:nvGrpSpPr>
        <p:grpSpPr>
          <a:xfrm rot="-636634">
            <a:off x="2782458" y="4733640"/>
            <a:ext cx="1135986" cy="503459"/>
            <a:chOff x="4059002" y="793671"/>
            <a:chExt cx="401482" cy="177933"/>
          </a:xfrm>
        </p:grpSpPr>
        <p:sp>
          <p:nvSpPr>
            <p:cNvPr id="2089" name="Google Shape;2089;p27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7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7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7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7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7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7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7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7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7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7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7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7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7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7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7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7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7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7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8" name="Google Shape;2108;p27"/>
          <p:cNvGrpSpPr/>
          <p:nvPr/>
        </p:nvGrpSpPr>
        <p:grpSpPr>
          <a:xfrm rot="994520">
            <a:off x="7019172" y="3889872"/>
            <a:ext cx="1655340" cy="1805327"/>
            <a:chOff x="4518826" y="55435"/>
            <a:chExt cx="440758" cy="480654"/>
          </a:xfrm>
        </p:grpSpPr>
        <p:sp>
          <p:nvSpPr>
            <p:cNvPr id="2109" name="Google Shape;2109;p27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7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7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7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7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7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7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7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7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7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7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7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1" name="Google Shape;2121;p27"/>
          <p:cNvGrpSpPr/>
          <p:nvPr/>
        </p:nvGrpSpPr>
        <p:grpSpPr>
          <a:xfrm rot="1304130">
            <a:off x="19366" y="2353777"/>
            <a:ext cx="648525" cy="818432"/>
            <a:chOff x="4198851" y="-806491"/>
            <a:chExt cx="163968" cy="206914"/>
          </a:xfrm>
        </p:grpSpPr>
        <p:sp>
          <p:nvSpPr>
            <p:cNvPr id="2122" name="Google Shape;2122;p27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7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7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7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7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7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7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7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7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7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2" name="Google Shape;2132;p27"/>
          <p:cNvGrpSpPr/>
          <p:nvPr/>
        </p:nvGrpSpPr>
        <p:grpSpPr>
          <a:xfrm>
            <a:off x="557211" y="4342059"/>
            <a:ext cx="453302" cy="490152"/>
            <a:chOff x="3127056" y="-728177"/>
            <a:chExt cx="193711" cy="209440"/>
          </a:xfrm>
        </p:grpSpPr>
        <p:sp>
          <p:nvSpPr>
            <p:cNvPr id="2133" name="Google Shape;2133;p27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7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7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7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7" name="Google Shape;2137;p27"/>
          <p:cNvGrpSpPr/>
          <p:nvPr/>
        </p:nvGrpSpPr>
        <p:grpSpPr>
          <a:xfrm>
            <a:off x="8073009" y="3876203"/>
            <a:ext cx="640408" cy="564311"/>
            <a:chOff x="2006404" y="4069782"/>
            <a:chExt cx="447431" cy="394237"/>
          </a:xfrm>
        </p:grpSpPr>
        <p:sp>
          <p:nvSpPr>
            <p:cNvPr id="2138" name="Google Shape;2138;p27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7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7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7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7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7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7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7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7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7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7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7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0" name="Google Shape;2150;p27"/>
          <p:cNvGrpSpPr/>
          <p:nvPr/>
        </p:nvGrpSpPr>
        <p:grpSpPr>
          <a:xfrm flipH="1">
            <a:off x="8423999" y="259956"/>
            <a:ext cx="327101" cy="405072"/>
            <a:chOff x="454479" y="2550746"/>
            <a:chExt cx="94996" cy="117637"/>
          </a:xfrm>
        </p:grpSpPr>
        <p:sp>
          <p:nvSpPr>
            <p:cNvPr id="2151" name="Google Shape;2151;p27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7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7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7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7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7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7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7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9" name="Google Shape;2159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60" name="Google Shape;2160;p27"/>
          <p:cNvSpPr txBox="1">
            <a:spLocks noGrp="1"/>
          </p:cNvSpPr>
          <p:nvPr>
            <p:ph type="title" idx="2"/>
          </p:nvPr>
        </p:nvSpPr>
        <p:spPr>
          <a:xfrm>
            <a:off x="2448688" y="1566875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1" name="Google Shape;2161;p27"/>
          <p:cNvSpPr txBox="1">
            <a:spLocks noGrp="1"/>
          </p:cNvSpPr>
          <p:nvPr>
            <p:ph type="subTitle" idx="1"/>
          </p:nvPr>
        </p:nvSpPr>
        <p:spPr>
          <a:xfrm>
            <a:off x="2448738" y="1958550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2" name="Google Shape;2162;p27"/>
          <p:cNvSpPr txBox="1">
            <a:spLocks noGrp="1"/>
          </p:cNvSpPr>
          <p:nvPr>
            <p:ph type="title" idx="3"/>
          </p:nvPr>
        </p:nvSpPr>
        <p:spPr>
          <a:xfrm>
            <a:off x="6053613" y="1541550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3" name="Google Shape;2163;p27"/>
          <p:cNvSpPr txBox="1">
            <a:spLocks noGrp="1"/>
          </p:cNvSpPr>
          <p:nvPr>
            <p:ph type="subTitle" idx="4"/>
          </p:nvPr>
        </p:nvSpPr>
        <p:spPr>
          <a:xfrm>
            <a:off x="6053664" y="1933225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4" name="Google Shape;2164;p27"/>
          <p:cNvSpPr txBox="1">
            <a:spLocks noGrp="1"/>
          </p:cNvSpPr>
          <p:nvPr>
            <p:ph type="title" idx="5"/>
          </p:nvPr>
        </p:nvSpPr>
        <p:spPr>
          <a:xfrm>
            <a:off x="2448723" y="3309267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5" name="Google Shape;2165;p27"/>
          <p:cNvSpPr txBox="1">
            <a:spLocks noGrp="1"/>
          </p:cNvSpPr>
          <p:nvPr>
            <p:ph type="subTitle" idx="6"/>
          </p:nvPr>
        </p:nvSpPr>
        <p:spPr>
          <a:xfrm>
            <a:off x="2448738" y="3691263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6" name="Google Shape;2166;p27"/>
          <p:cNvSpPr txBox="1">
            <a:spLocks noGrp="1"/>
          </p:cNvSpPr>
          <p:nvPr>
            <p:ph type="title" idx="7"/>
          </p:nvPr>
        </p:nvSpPr>
        <p:spPr>
          <a:xfrm>
            <a:off x="6053648" y="3309267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7" name="Google Shape;2167;p27"/>
          <p:cNvSpPr txBox="1">
            <a:spLocks noGrp="1"/>
          </p:cNvSpPr>
          <p:nvPr>
            <p:ph type="subTitle" idx="8"/>
          </p:nvPr>
        </p:nvSpPr>
        <p:spPr>
          <a:xfrm>
            <a:off x="6053660" y="3691263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8" name="Google Shape;2168;p27"/>
          <p:cNvSpPr/>
          <p:nvPr/>
        </p:nvSpPr>
        <p:spPr>
          <a:xfrm>
            <a:off x="1599325" y="46796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9" name="Google Shape;2169;p27"/>
          <p:cNvSpPr/>
          <p:nvPr/>
        </p:nvSpPr>
        <p:spPr>
          <a:xfrm>
            <a:off x="8875168" y="412963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0" name="Google Shape;2170;p27"/>
          <p:cNvSpPr/>
          <p:nvPr/>
        </p:nvSpPr>
        <p:spPr>
          <a:xfrm>
            <a:off x="364241" y="98801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1" name="Google Shape;2171;p27"/>
          <p:cNvSpPr/>
          <p:nvPr/>
        </p:nvSpPr>
        <p:spPr>
          <a:xfrm>
            <a:off x="7790486" y="482162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2" name="Google Shape;2172;p27"/>
          <p:cNvSpPr/>
          <p:nvPr/>
        </p:nvSpPr>
        <p:spPr>
          <a:xfrm>
            <a:off x="263259" y="375567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3" name="Google Shape;2173;p27"/>
          <p:cNvSpPr/>
          <p:nvPr/>
        </p:nvSpPr>
        <p:spPr>
          <a:xfrm>
            <a:off x="2745827" y="4727622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4" name="Google Shape;2174;p27"/>
          <p:cNvSpPr/>
          <p:nvPr/>
        </p:nvSpPr>
        <p:spPr>
          <a:xfrm>
            <a:off x="4941102" y="4633353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" name="Google Shape;2175;p27"/>
          <p:cNvSpPr/>
          <p:nvPr/>
        </p:nvSpPr>
        <p:spPr>
          <a:xfrm>
            <a:off x="8423998" y="8870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6" name="Google Shape;2176;p27"/>
          <p:cNvSpPr/>
          <p:nvPr/>
        </p:nvSpPr>
        <p:spPr>
          <a:xfrm>
            <a:off x="7144350" y="45674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7" name="Google Shape;2177;p27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8" name="Google Shape;2178;p27"/>
          <p:cNvSpPr/>
          <p:nvPr/>
        </p:nvSpPr>
        <p:spPr>
          <a:xfrm>
            <a:off x="1624388" y="2212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0" name="Google Shape;2180;p28"/>
          <p:cNvGrpSpPr/>
          <p:nvPr/>
        </p:nvGrpSpPr>
        <p:grpSpPr>
          <a:xfrm>
            <a:off x="6000201" y="1530459"/>
            <a:ext cx="1375696" cy="1657412"/>
            <a:chOff x="5234039" y="-267543"/>
            <a:chExt cx="313064" cy="377173"/>
          </a:xfrm>
        </p:grpSpPr>
        <p:sp>
          <p:nvSpPr>
            <p:cNvPr id="2181" name="Google Shape;2181;p28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8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8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8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8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8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8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8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8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8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8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8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8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8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8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8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8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8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8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0" name="Google Shape;2200;p28"/>
          <p:cNvGrpSpPr/>
          <p:nvPr/>
        </p:nvGrpSpPr>
        <p:grpSpPr>
          <a:xfrm rot="10800000">
            <a:off x="1397704" y="-1712114"/>
            <a:ext cx="9393624" cy="8567727"/>
            <a:chOff x="-2537947" y="-2336543"/>
            <a:chExt cx="4759398" cy="4340947"/>
          </a:xfrm>
        </p:grpSpPr>
        <p:sp>
          <p:nvSpPr>
            <p:cNvPr id="2201" name="Google Shape;2201;p28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8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8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8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8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6" name="Google Shape;2206;p28"/>
          <p:cNvGrpSpPr/>
          <p:nvPr/>
        </p:nvGrpSpPr>
        <p:grpSpPr>
          <a:xfrm>
            <a:off x="4336947" y="4506435"/>
            <a:ext cx="978443" cy="862118"/>
            <a:chOff x="2006404" y="4069782"/>
            <a:chExt cx="447431" cy="394237"/>
          </a:xfrm>
        </p:grpSpPr>
        <p:sp>
          <p:nvSpPr>
            <p:cNvPr id="2207" name="Google Shape;2207;p28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8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8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8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8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8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8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8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8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8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8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8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9" name="Google Shape;2219;p28"/>
          <p:cNvGrpSpPr/>
          <p:nvPr/>
        </p:nvGrpSpPr>
        <p:grpSpPr>
          <a:xfrm>
            <a:off x="904386" y="4344966"/>
            <a:ext cx="493309" cy="447658"/>
            <a:chOff x="3227772" y="-134367"/>
            <a:chExt cx="166828" cy="151384"/>
          </a:xfrm>
        </p:grpSpPr>
        <p:sp>
          <p:nvSpPr>
            <p:cNvPr id="2220" name="Google Shape;2220;p28"/>
            <p:cNvSpPr/>
            <p:nvPr/>
          </p:nvSpPr>
          <p:spPr>
            <a:xfrm>
              <a:off x="3227772" y="-134367"/>
              <a:ext cx="166828" cy="151384"/>
            </a:xfrm>
            <a:custGeom>
              <a:avLst/>
              <a:gdLst/>
              <a:ahLst/>
              <a:cxnLst/>
              <a:rect l="l" t="t" r="r" b="b"/>
              <a:pathLst>
                <a:path w="3500" h="3176" extrusionOk="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8"/>
            <p:cNvSpPr/>
            <p:nvPr/>
          </p:nvSpPr>
          <p:spPr>
            <a:xfrm>
              <a:off x="3293740" y="-79933"/>
              <a:ext cx="86417" cy="93090"/>
            </a:xfrm>
            <a:custGeom>
              <a:avLst/>
              <a:gdLst/>
              <a:ahLst/>
              <a:cxnLst/>
              <a:rect l="l" t="t" r="r" b="b"/>
              <a:pathLst>
                <a:path w="1813" h="1953" extrusionOk="0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8"/>
            <p:cNvSpPr/>
            <p:nvPr/>
          </p:nvSpPr>
          <p:spPr>
            <a:xfrm>
              <a:off x="3326724" y="-36797"/>
              <a:ext cx="60439" cy="45329"/>
            </a:xfrm>
            <a:custGeom>
              <a:avLst/>
              <a:gdLst/>
              <a:ahLst/>
              <a:cxnLst/>
              <a:rect l="l" t="t" r="r" b="b"/>
              <a:pathLst>
                <a:path w="1268" h="951" extrusionOk="0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8"/>
            <p:cNvSpPr/>
            <p:nvPr/>
          </p:nvSpPr>
          <p:spPr>
            <a:xfrm>
              <a:off x="3299889" y="-4251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8"/>
            <p:cNvSpPr/>
            <p:nvPr/>
          </p:nvSpPr>
          <p:spPr>
            <a:xfrm>
              <a:off x="3334208" y="-5433"/>
              <a:ext cx="31936" cy="13918"/>
            </a:xfrm>
            <a:custGeom>
              <a:avLst/>
              <a:gdLst/>
              <a:ahLst/>
              <a:cxnLst/>
              <a:rect l="l" t="t" r="r" b="b"/>
              <a:pathLst>
                <a:path w="670" h="292" extrusionOk="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8"/>
            <p:cNvSpPr/>
            <p:nvPr/>
          </p:nvSpPr>
          <p:spPr>
            <a:xfrm>
              <a:off x="3330490" y="-36987"/>
              <a:ext cx="27169" cy="13442"/>
            </a:xfrm>
            <a:custGeom>
              <a:avLst/>
              <a:gdLst/>
              <a:ahLst/>
              <a:cxnLst/>
              <a:rect l="l" t="t" r="r" b="b"/>
              <a:pathLst>
                <a:path w="570" h="282" extrusionOk="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8"/>
            <p:cNvSpPr/>
            <p:nvPr/>
          </p:nvSpPr>
          <p:spPr>
            <a:xfrm>
              <a:off x="3294169" y="-80219"/>
              <a:ext cx="45043" cy="25405"/>
            </a:xfrm>
            <a:custGeom>
              <a:avLst/>
              <a:gdLst/>
              <a:ahLst/>
              <a:cxnLst/>
              <a:rect l="l" t="t" r="r" b="b"/>
              <a:pathLst>
                <a:path w="945" h="533" extrusionOk="0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8"/>
            <p:cNvSpPr/>
            <p:nvPr/>
          </p:nvSpPr>
          <p:spPr>
            <a:xfrm>
              <a:off x="3273435" y="-120639"/>
              <a:ext cx="48046" cy="35844"/>
            </a:xfrm>
            <a:custGeom>
              <a:avLst/>
              <a:gdLst/>
              <a:ahLst/>
              <a:cxnLst/>
              <a:rect l="l" t="t" r="r" b="b"/>
              <a:pathLst>
                <a:path w="1008" h="752" extrusionOk="0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8" name="Google Shape;2228;p28"/>
          <p:cNvGrpSpPr/>
          <p:nvPr/>
        </p:nvGrpSpPr>
        <p:grpSpPr>
          <a:xfrm>
            <a:off x="458002" y="4344975"/>
            <a:ext cx="597045" cy="604535"/>
            <a:chOff x="3063709" y="-107293"/>
            <a:chExt cx="201909" cy="204435"/>
          </a:xfrm>
        </p:grpSpPr>
        <p:sp>
          <p:nvSpPr>
            <p:cNvPr id="2229" name="Google Shape;2229;p28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8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8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8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8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8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8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8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8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8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8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8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28"/>
          <p:cNvGrpSpPr/>
          <p:nvPr/>
        </p:nvGrpSpPr>
        <p:grpSpPr>
          <a:xfrm>
            <a:off x="8306881" y="4099269"/>
            <a:ext cx="516908" cy="652296"/>
            <a:chOff x="4198851" y="-806491"/>
            <a:chExt cx="163968" cy="206914"/>
          </a:xfrm>
        </p:grpSpPr>
        <p:sp>
          <p:nvSpPr>
            <p:cNvPr id="2242" name="Google Shape;2242;p28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8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8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8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8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8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8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8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8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8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2" name="Google Shape;2252;p28"/>
          <p:cNvGrpSpPr/>
          <p:nvPr/>
        </p:nvGrpSpPr>
        <p:grpSpPr>
          <a:xfrm rot="-127364">
            <a:off x="2561849" y="4605179"/>
            <a:ext cx="1432525" cy="317899"/>
            <a:chOff x="4339891" y="1046343"/>
            <a:chExt cx="651056" cy="144473"/>
          </a:xfrm>
        </p:grpSpPr>
        <p:sp>
          <p:nvSpPr>
            <p:cNvPr id="2253" name="Google Shape;2253;p28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8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8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8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8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8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8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0" name="Google Shape;2260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261" name="Google Shape;2261;p28"/>
          <p:cNvSpPr txBox="1">
            <a:spLocks noGrp="1"/>
          </p:cNvSpPr>
          <p:nvPr>
            <p:ph type="title" idx="2"/>
          </p:nvPr>
        </p:nvSpPr>
        <p:spPr>
          <a:xfrm>
            <a:off x="720000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2" name="Google Shape;2262;p28"/>
          <p:cNvSpPr txBox="1">
            <a:spLocks noGrp="1"/>
          </p:cNvSpPr>
          <p:nvPr>
            <p:ph type="subTitle" idx="1"/>
          </p:nvPr>
        </p:nvSpPr>
        <p:spPr>
          <a:xfrm>
            <a:off x="720000" y="1974100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3" name="Google Shape;2263;p28"/>
          <p:cNvSpPr txBox="1">
            <a:spLocks noGrp="1"/>
          </p:cNvSpPr>
          <p:nvPr>
            <p:ph type="title" idx="3"/>
          </p:nvPr>
        </p:nvSpPr>
        <p:spPr>
          <a:xfrm>
            <a:off x="3580080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4" name="Google Shape;2264;p28"/>
          <p:cNvSpPr txBox="1">
            <a:spLocks noGrp="1"/>
          </p:cNvSpPr>
          <p:nvPr>
            <p:ph type="subTitle" idx="4"/>
          </p:nvPr>
        </p:nvSpPr>
        <p:spPr>
          <a:xfrm>
            <a:off x="3580082" y="1974100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5" name="Google Shape;2265;p28"/>
          <p:cNvSpPr txBox="1">
            <a:spLocks noGrp="1"/>
          </p:cNvSpPr>
          <p:nvPr>
            <p:ph type="title" idx="5"/>
          </p:nvPr>
        </p:nvSpPr>
        <p:spPr>
          <a:xfrm>
            <a:off x="720000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6" name="Google Shape;2266;p28"/>
          <p:cNvSpPr txBox="1">
            <a:spLocks noGrp="1"/>
          </p:cNvSpPr>
          <p:nvPr>
            <p:ph type="subTitle" idx="6"/>
          </p:nvPr>
        </p:nvSpPr>
        <p:spPr>
          <a:xfrm>
            <a:off x="720000" y="3544425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7" name="Google Shape;2267;p28"/>
          <p:cNvSpPr txBox="1">
            <a:spLocks noGrp="1"/>
          </p:cNvSpPr>
          <p:nvPr>
            <p:ph type="title" idx="7"/>
          </p:nvPr>
        </p:nvSpPr>
        <p:spPr>
          <a:xfrm>
            <a:off x="3580080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8" name="Google Shape;2268;p28"/>
          <p:cNvSpPr txBox="1">
            <a:spLocks noGrp="1"/>
          </p:cNvSpPr>
          <p:nvPr>
            <p:ph type="subTitle" idx="8"/>
          </p:nvPr>
        </p:nvSpPr>
        <p:spPr>
          <a:xfrm>
            <a:off x="3580082" y="3544425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9" name="Google Shape;2269;p28"/>
          <p:cNvSpPr txBox="1">
            <a:spLocks noGrp="1"/>
          </p:cNvSpPr>
          <p:nvPr>
            <p:ph type="title" idx="9"/>
          </p:nvPr>
        </p:nvSpPr>
        <p:spPr>
          <a:xfrm>
            <a:off x="6440142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70" name="Google Shape;2270;p28"/>
          <p:cNvSpPr txBox="1">
            <a:spLocks noGrp="1"/>
          </p:cNvSpPr>
          <p:nvPr>
            <p:ph type="subTitle" idx="13"/>
          </p:nvPr>
        </p:nvSpPr>
        <p:spPr>
          <a:xfrm>
            <a:off x="6440146" y="1974100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1" name="Google Shape;2271;p28"/>
          <p:cNvSpPr txBox="1">
            <a:spLocks noGrp="1"/>
          </p:cNvSpPr>
          <p:nvPr>
            <p:ph type="title" idx="14"/>
          </p:nvPr>
        </p:nvSpPr>
        <p:spPr>
          <a:xfrm>
            <a:off x="6440142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72" name="Google Shape;2272;p28"/>
          <p:cNvSpPr txBox="1">
            <a:spLocks noGrp="1"/>
          </p:cNvSpPr>
          <p:nvPr>
            <p:ph type="subTitle" idx="15"/>
          </p:nvPr>
        </p:nvSpPr>
        <p:spPr>
          <a:xfrm>
            <a:off x="6440146" y="3544425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3" name="Google Shape;2273;p28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28"/>
          <p:cNvSpPr/>
          <p:nvPr/>
        </p:nvSpPr>
        <p:spPr>
          <a:xfrm>
            <a:off x="8254638" y="467110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28"/>
          <p:cNvSpPr/>
          <p:nvPr/>
        </p:nvSpPr>
        <p:spPr>
          <a:xfrm>
            <a:off x="1948391" y="46710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28"/>
          <p:cNvSpPr/>
          <p:nvPr/>
        </p:nvSpPr>
        <p:spPr>
          <a:xfrm>
            <a:off x="5560187" y="47316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28"/>
          <p:cNvSpPr/>
          <p:nvPr/>
        </p:nvSpPr>
        <p:spPr>
          <a:xfrm>
            <a:off x="396633" y="7572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28"/>
          <p:cNvSpPr/>
          <p:nvPr/>
        </p:nvSpPr>
        <p:spPr>
          <a:xfrm>
            <a:off x="542241" y="40452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28"/>
          <p:cNvSpPr/>
          <p:nvPr/>
        </p:nvSpPr>
        <p:spPr>
          <a:xfrm>
            <a:off x="8544948" y="3301153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28"/>
          <p:cNvSpPr/>
          <p:nvPr/>
        </p:nvSpPr>
        <p:spPr>
          <a:xfrm>
            <a:off x="5563966" y="36286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2" name="Google Shape;2282;p29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2283" name="Google Shape;2283;p29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9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9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9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9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8" name="Google Shape;2288;p29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2289" name="Google Shape;2289;p29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9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9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9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9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9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9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9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9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9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9" name="Google Shape;2299;p29"/>
          <p:cNvGrpSpPr/>
          <p:nvPr/>
        </p:nvGrpSpPr>
        <p:grpSpPr>
          <a:xfrm>
            <a:off x="1778783" y="4444028"/>
            <a:ext cx="1043387" cy="812927"/>
            <a:chOff x="1551108" y="3780503"/>
            <a:chExt cx="1043387" cy="812927"/>
          </a:xfrm>
        </p:grpSpPr>
        <p:sp>
          <p:nvSpPr>
            <p:cNvPr id="2300" name="Google Shape;2300;p29"/>
            <p:cNvSpPr/>
            <p:nvPr/>
          </p:nvSpPr>
          <p:spPr>
            <a:xfrm>
              <a:off x="2562416" y="3854526"/>
              <a:ext cx="32079" cy="30267"/>
            </a:xfrm>
            <a:custGeom>
              <a:avLst/>
              <a:gdLst/>
              <a:ahLst/>
              <a:cxnLst/>
              <a:rect l="l" t="t" r="r" b="b"/>
              <a:pathLst>
                <a:path w="673" h="635" extrusionOk="0">
                  <a:moveTo>
                    <a:pt x="265" y="0"/>
                  </a:moveTo>
                  <a:cubicBezTo>
                    <a:pt x="243" y="0"/>
                    <a:pt x="221" y="3"/>
                    <a:pt x="201" y="7"/>
                  </a:cubicBezTo>
                  <a:cubicBezTo>
                    <a:pt x="150" y="19"/>
                    <a:pt x="97" y="45"/>
                    <a:pt x="65" y="90"/>
                  </a:cubicBezTo>
                  <a:cubicBezTo>
                    <a:pt x="39" y="126"/>
                    <a:pt x="21" y="165"/>
                    <a:pt x="12" y="207"/>
                  </a:cubicBezTo>
                  <a:cubicBezTo>
                    <a:pt x="0" y="263"/>
                    <a:pt x="17" y="346"/>
                    <a:pt x="54" y="389"/>
                  </a:cubicBezTo>
                  <a:cubicBezTo>
                    <a:pt x="89" y="430"/>
                    <a:pt x="123" y="472"/>
                    <a:pt x="158" y="514"/>
                  </a:cubicBezTo>
                  <a:cubicBezTo>
                    <a:pt x="215" y="584"/>
                    <a:pt x="293" y="635"/>
                    <a:pt x="383" y="635"/>
                  </a:cubicBezTo>
                  <a:cubicBezTo>
                    <a:pt x="393" y="635"/>
                    <a:pt x="404" y="634"/>
                    <a:pt x="415" y="632"/>
                  </a:cubicBezTo>
                  <a:cubicBezTo>
                    <a:pt x="488" y="622"/>
                    <a:pt x="555" y="591"/>
                    <a:pt x="603" y="531"/>
                  </a:cubicBezTo>
                  <a:cubicBezTo>
                    <a:pt x="649" y="476"/>
                    <a:pt x="672" y="398"/>
                    <a:pt x="665" y="327"/>
                  </a:cubicBezTo>
                  <a:cubicBezTo>
                    <a:pt x="653" y="222"/>
                    <a:pt x="590" y="148"/>
                    <a:pt x="501" y="100"/>
                  </a:cubicBezTo>
                  <a:cubicBezTo>
                    <a:pt x="452" y="73"/>
                    <a:pt x="405" y="47"/>
                    <a:pt x="357" y="21"/>
                  </a:cubicBezTo>
                  <a:cubicBezTo>
                    <a:pt x="330" y="6"/>
                    <a:pt x="297" y="0"/>
                    <a:pt x="26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9"/>
            <p:cNvSpPr/>
            <p:nvPr/>
          </p:nvSpPr>
          <p:spPr>
            <a:xfrm>
              <a:off x="2479336" y="3810484"/>
              <a:ext cx="32937" cy="23880"/>
            </a:xfrm>
            <a:custGeom>
              <a:avLst/>
              <a:gdLst/>
              <a:ahLst/>
              <a:cxnLst/>
              <a:rect l="l" t="t" r="r" b="b"/>
              <a:pathLst>
                <a:path w="691" h="501" extrusionOk="0">
                  <a:moveTo>
                    <a:pt x="333" y="1"/>
                  </a:moveTo>
                  <a:cubicBezTo>
                    <a:pt x="269" y="1"/>
                    <a:pt x="205" y="28"/>
                    <a:pt x="152" y="92"/>
                  </a:cubicBezTo>
                  <a:cubicBezTo>
                    <a:pt x="0" y="277"/>
                    <a:pt x="176" y="500"/>
                    <a:pt x="360" y="500"/>
                  </a:cubicBezTo>
                  <a:cubicBezTo>
                    <a:pt x="423" y="500"/>
                    <a:pt x="487" y="474"/>
                    <a:pt x="539" y="410"/>
                  </a:cubicBezTo>
                  <a:cubicBezTo>
                    <a:pt x="691" y="225"/>
                    <a:pt x="517" y="1"/>
                    <a:pt x="3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9"/>
            <p:cNvSpPr/>
            <p:nvPr/>
          </p:nvSpPr>
          <p:spPr>
            <a:xfrm>
              <a:off x="2341155" y="3780503"/>
              <a:ext cx="69496" cy="70115"/>
            </a:xfrm>
            <a:custGeom>
              <a:avLst/>
              <a:gdLst/>
              <a:ahLst/>
              <a:cxnLst/>
              <a:rect l="l" t="t" r="r" b="b"/>
              <a:pathLst>
                <a:path w="1458" h="1471" extrusionOk="0">
                  <a:moveTo>
                    <a:pt x="822" y="0"/>
                  </a:moveTo>
                  <a:cubicBezTo>
                    <a:pt x="692" y="0"/>
                    <a:pt x="540" y="43"/>
                    <a:pt x="451" y="116"/>
                  </a:cubicBezTo>
                  <a:cubicBezTo>
                    <a:pt x="398" y="159"/>
                    <a:pt x="347" y="201"/>
                    <a:pt x="295" y="245"/>
                  </a:cubicBezTo>
                  <a:cubicBezTo>
                    <a:pt x="194" y="316"/>
                    <a:pt x="118" y="409"/>
                    <a:pt x="67" y="522"/>
                  </a:cubicBezTo>
                  <a:cubicBezTo>
                    <a:pt x="18" y="630"/>
                    <a:pt x="0" y="744"/>
                    <a:pt x="12" y="862"/>
                  </a:cubicBezTo>
                  <a:cubicBezTo>
                    <a:pt x="37" y="1040"/>
                    <a:pt x="115" y="1200"/>
                    <a:pt x="256" y="1318"/>
                  </a:cubicBezTo>
                  <a:cubicBezTo>
                    <a:pt x="373" y="1414"/>
                    <a:pt x="532" y="1471"/>
                    <a:pt x="686" y="1471"/>
                  </a:cubicBezTo>
                  <a:cubicBezTo>
                    <a:pt x="707" y="1471"/>
                    <a:pt x="728" y="1469"/>
                    <a:pt x="749" y="1467"/>
                  </a:cubicBezTo>
                  <a:cubicBezTo>
                    <a:pt x="866" y="1456"/>
                    <a:pt x="974" y="1415"/>
                    <a:pt x="1072" y="1347"/>
                  </a:cubicBezTo>
                  <a:cubicBezTo>
                    <a:pt x="1173" y="1276"/>
                    <a:pt x="1248" y="1183"/>
                    <a:pt x="1300" y="1070"/>
                  </a:cubicBezTo>
                  <a:cubicBezTo>
                    <a:pt x="1332" y="1011"/>
                    <a:pt x="1363" y="952"/>
                    <a:pt x="1395" y="894"/>
                  </a:cubicBezTo>
                  <a:cubicBezTo>
                    <a:pt x="1411" y="841"/>
                    <a:pt x="1426" y="789"/>
                    <a:pt x="1442" y="735"/>
                  </a:cubicBezTo>
                  <a:cubicBezTo>
                    <a:pt x="1458" y="653"/>
                    <a:pt x="1454" y="571"/>
                    <a:pt x="1429" y="494"/>
                  </a:cubicBezTo>
                  <a:cubicBezTo>
                    <a:pt x="1399" y="362"/>
                    <a:pt x="1330" y="229"/>
                    <a:pt x="1219" y="145"/>
                  </a:cubicBezTo>
                  <a:cubicBezTo>
                    <a:pt x="1128" y="77"/>
                    <a:pt x="1026" y="31"/>
                    <a:pt x="916" y="9"/>
                  </a:cubicBezTo>
                  <a:cubicBezTo>
                    <a:pt x="887" y="3"/>
                    <a:pt x="855" y="0"/>
                    <a:pt x="8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9"/>
            <p:cNvSpPr/>
            <p:nvPr/>
          </p:nvSpPr>
          <p:spPr>
            <a:xfrm>
              <a:off x="2224423" y="3806814"/>
              <a:ext cx="48237" cy="48618"/>
            </a:xfrm>
            <a:custGeom>
              <a:avLst/>
              <a:gdLst/>
              <a:ahLst/>
              <a:cxnLst/>
              <a:rect l="l" t="t" r="r" b="b"/>
              <a:pathLst>
                <a:path w="1012" h="1020" extrusionOk="0">
                  <a:moveTo>
                    <a:pt x="541" y="0"/>
                  </a:moveTo>
                  <a:cubicBezTo>
                    <a:pt x="525" y="0"/>
                    <a:pt x="508" y="1"/>
                    <a:pt x="492" y="4"/>
                  </a:cubicBezTo>
                  <a:cubicBezTo>
                    <a:pt x="376" y="20"/>
                    <a:pt x="243" y="71"/>
                    <a:pt x="175" y="172"/>
                  </a:cubicBezTo>
                  <a:cubicBezTo>
                    <a:pt x="153" y="206"/>
                    <a:pt x="131" y="238"/>
                    <a:pt x="111" y="270"/>
                  </a:cubicBezTo>
                  <a:cubicBezTo>
                    <a:pt x="69" y="318"/>
                    <a:pt x="42" y="371"/>
                    <a:pt x="30" y="432"/>
                  </a:cubicBezTo>
                  <a:cubicBezTo>
                    <a:pt x="7" y="486"/>
                    <a:pt x="1" y="546"/>
                    <a:pt x="9" y="605"/>
                  </a:cubicBezTo>
                  <a:cubicBezTo>
                    <a:pt x="20" y="716"/>
                    <a:pt x="82" y="845"/>
                    <a:pt x="174" y="914"/>
                  </a:cubicBezTo>
                  <a:cubicBezTo>
                    <a:pt x="254" y="976"/>
                    <a:pt x="354" y="1019"/>
                    <a:pt x="457" y="1019"/>
                  </a:cubicBezTo>
                  <a:cubicBezTo>
                    <a:pt x="473" y="1019"/>
                    <a:pt x="490" y="1018"/>
                    <a:pt x="506" y="1016"/>
                  </a:cubicBezTo>
                  <a:cubicBezTo>
                    <a:pt x="544" y="1006"/>
                    <a:pt x="582" y="998"/>
                    <a:pt x="620" y="990"/>
                  </a:cubicBezTo>
                  <a:cubicBezTo>
                    <a:pt x="697" y="960"/>
                    <a:pt x="761" y="914"/>
                    <a:pt x="815" y="850"/>
                  </a:cubicBezTo>
                  <a:cubicBezTo>
                    <a:pt x="844" y="824"/>
                    <a:pt x="871" y="795"/>
                    <a:pt x="899" y="768"/>
                  </a:cubicBezTo>
                  <a:cubicBezTo>
                    <a:pt x="942" y="720"/>
                    <a:pt x="969" y="665"/>
                    <a:pt x="982" y="603"/>
                  </a:cubicBezTo>
                  <a:cubicBezTo>
                    <a:pt x="1005" y="546"/>
                    <a:pt x="1011" y="487"/>
                    <a:pt x="1004" y="425"/>
                  </a:cubicBezTo>
                  <a:cubicBezTo>
                    <a:pt x="991" y="311"/>
                    <a:pt x="927" y="179"/>
                    <a:pt x="834" y="108"/>
                  </a:cubicBezTo>
                  <a:cubicBezTo>
                    <a:pt x="751" y="45"/>
                    <a:pt x="647" y="0"/>
                    <a:pt x="54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9"/>
            <p:cNvSpPr/>
            <p:nvPr/>
          </p:nvSpPr>
          <p:spPr>
            <a:xfrm>
              <a:off x="2129761" y="3846566"/>
              <a:ext cx="70211" cy="61964"/>
            </a:xfrm>
            <a:custGeom>
              <a:avLst/>
              <a:gdLst/>
              <a:ahLst/>
              <a:cxnLst/>
              <a:rect l="l" t="t" r="r" b="b"/>
              <a:pathLst>
                <a:path w="1473" h="1300" extrusionOk="0">
                  <a:moveTo>
                    <a:pt x="818" y="1"/>
                  </a:moveTo>
                  <a:cubicBezTo>
                    <a:pt x="797" y="1"/>
                    <a:pt x="776" y="2"/>
                    <a:pt x="755" y="4"/>
                  </a:cubicBezTo>
                  <a:cubicBezTo>
                    <a:pt x="715" y="9"/>
                    <a:pt x="674" y="12"/>
                    <a:pt x="635" y="20"/>
                  </a:cubicBezTo>
                  <a:cubicBezTo>
                    <a:pt x="582" y="27"/>
                    <a:pt x="515" y="43"/>
                    <a:pt x="463" y="59"/>
                  </a:cubicBezTo>
                  <a:cubicBezTo>
                    <a:pt x="454" y="62"/>
                    <a:pt x="447" y="65"/>
                    <a:pt x="437" y="69"/>
                  </a:cubicBezTo>
                  <a:lnTo>
                    <a:pt x="426" y="73"/>
                  </a:lnTo>
                  <a:cubicBezTo>
                    <a:pt x="344" y="99"/>
                    <a:pt x="275" y="143"/>
                    <a:pt x="219" y="206"/>
                  </a:cubicBezTo>
                  <a:cubicBezTo>
                    <a:pt x="176" y="247"/>
                    <a:pt x="168" y="247"/>
                    <a:pt x="148" y="279"/>
                  </a:cubicBezTo>
                  <a:cubicBezTo>
                    <a:pt x="91" y="342"/>
                    <a:pt x="55" y="414"/>
                    <a:pt x="39" y="494"/>
                  </a:cubicBezTo>
                  <a:cubicBezTo>
                    <a:pt x="9" y="569"/>
                    <a:pt x="1" y="646"/>
                    <a:pt x="11" y="726"/>
                  </a:cubicBezTo>
                  <a:cubicBezTo>
                    <a:pt x="23" y="776"/>
                    <a:pt x="34" y="827"/>
                    <a:pt x="46" y="878"/>
                  </a:cubicBezTo>
                  <a:cubicBezTo>
                    <a:pt x="85" y="981"/>
                    <a:pt x="145" y="1067"/>
                    <a:pt x="231" y="1137"/>
                  </a:cubicBezTo>
                  <a:lnTo>
                    <a:pt x="244" y="1150"/>
                  </a:lnTo>
                  <a:cubicBezTo>
                    <a:pt x="310" y="1207"/>
                    <a:pt x="383" y="1245"/>
                    <a:pt x="467" y="1262"/>
                  </a:cubicBezTo>
                  <a:cubicBezTo>
                    <a:pt x="494" y="1274"/>
                    <a:pt x="522" y="1282"/>
                    <a:pt x="552" y="1287"/>
                  </a:cubicBezTo>
                  <a:cubicBezTo>
                    <a:pt x="603" y="1296"/>
                    <a:pt x="659" y="1300"/>
                    <a:pt x="712" y="1300"/>
                  </a:cubicBezTo>
                  <a:cubicBezTo>
                    <a:pt x="729" y="1300"/>
                    <a:pt x="745" y="1300"/>
                    <a:pt x="761" y="1299"/>
                  </a:cubicBezTo>
                  <a:cubicBezTo>
                    <a:pt x="800" y="1296"/>
                    <a:pt x="841" y="1294"/>
                    <a:pt x="880" y="1290"/>
                  </a:cubicBezTo>
                  <a:cubicBezTo>
                    <a:pt x="966" y="1285"/>
                    <a:pt x="1045" y="1261"/>
                    <a:pt x="1116" y="1215"/>
                  </a:cubicBezTo>
                  <a:cubicBezTo>
                    <a:pt x="1195" y="1181"/>
                    <a:pt x="1263" y="1128"/>
                    <a:pt x="1317" y="1058"/>
                  </a:cubicBezTo>
                  <a:cubicBezTo>
                    <a:pt x="1375" y="991"/>
                    <a:pt x="1415" y="916"/>
                    <a:pt x="1432" y="831"/>
                  </a:cubicBezTo>
                  <a:cubicBezTo>
                    <a:pt x="1463" y="752"/>
                    <a:pt x="1473" y="670"/>
                    <a:pt x="1461" y="585"/>
                  </a:cubicBezTo>
                  <a:cubicBezTo>
                    <a:pt x="1437" y="418"/>
                    <a:pt x="1365" y="251"/>
                    <a:pt x="1228" y="147"/>
                  </a:cubicBezTo>
                  <a:cubicBezTo>
                    <a:pt x="1179" y="117"/>
                    <a:pt x="1129" y="86"/>
                    <a:pt x="1080" y="56"/>
                  </a:cubicBezTo>
                  <a:cubicBezTo>
                    <a:pt x="996" y="19"/>
                    <a:pt x="908" y="1"/>
                    <a:pt x="8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9"/>
            <p:cNvSpPr/>
            <p:nvPr/>
          </p:nvSpPr>
          <p:spPr>
            <a:xfrm>
              <a:off x="2020084" y="3922163"/>
              <a:ext cx="65158" cy="65396"/>
            </a:xfrm>
            <a:custGeom>
              <a:avLst/>
              <a:gdLst/>
              <a:ahLst/>
              <a:cxnLst/>
              <a:rect l="l" t="t" r="r" b="b"/>
              <a:pathLst>
                <a:path w="1367" h="1372" extrusionOk="0">
                  <a:moveTo>
                    <a:pt x="744" y="1"/>
                  </a:moveTo>
                  <a:cubicBezTo>
                    <a:pt x="697" y="1"/>
                    <a:pt x="651" y="8"/>
                    <a:pt x="606" y="23"/>
                  </a:cubicBezTo>
                  <a:cubicBezTo>
                    <a:pt x="525" y="34"/>
                    <a:pt x="454" y="65"/>
                    <a:pt x="388" y="115"/>
                  </a:cubicBezTo>
                  <a:lnTo>
                    <a:pt x="321" y="173"/>
                  </a:lnTo>
                  <a:cubicBezTo>
                    <a:pt x="313" y="181"/>
                    <a:pt x="302" y="190"/>
                    <a:pt x="293" y="199"/>
                  </a:cubicBezTo>
                  <a:cubicBezTo>
                    <a:pt x="189" y="290"/>
                    <a:pt x="117" y="348"/>
                    <a:pt x="64" y="479"/>
                  </a:cubicBezTo>
                  <a:lnTo>
                    <a:pt x="17" y="636"/>
                  </a:lnTo>
                  <a:cubicBezTo>
                    <a:pt x="1" y="719"/>
                    <a:pt x="5" y="798"/>
                    <a:pt x="30" y="877"/>
                  </a:cubicBezTo>
                  <a:cubicBezTo>
                    <a:pt x="34" y="932"/>
                    <a:pt x="54" y="984"/>
                    <a:pt x="86" y="1029"/>
                  </a:cubicBezTo>
                  <a:cubicBezTo>
                    <a:pt x="119" y="1107"/>
                    <a:pt x="172" y="1173"/>
                    <a:pt x="241" y="1227"/>
                  </a:cubicBezTo>
                  <a:cubicBezTo>
                    <a:pt x="290" y="1256"/>
                    <a:pt x="339" y="1286"/>
                    <a:pt x="386" y="1316"/>
                  </a:cubicBezTo>
                  <a:lnTo>
                    <a:pt x="543" y="1363"/>
                  </a:lnTo>
                  <a:cubicBezTo>
                    <a:pt x="575" y="1369"/>
                    <a:pt x="608" y="1372"/>
                    <a:pt x="639" y="1372"/>
                  </a:cubicBezTo>
                  <a:cubicBezTo>
                    <a:pt x="688" y="1372"/>
                    <a:pt x="736" y="1365"/>
                    <a:pt x="784" y="1350"/>
                  </a:cubicBezTo>
                  <a:cubicBezTo>
                    <a:pt x="866" y="1339"/>
                    <a:pt x="941" y="1307"/>
                    <a:pt x="1009" y="1256"/>
                  </a:cubicBezTo>
                  <a:cubicBezTo>
                    <a:pt x="1127" y="1177"/>
                    <a:pt x="1170" y="1095"/>
                    <a:pt x="1240" y="975"/>
                  </a:cubicBezTo>
                  <a:cubicBezTo>
                    <a:pt x="1247" y="965"/>
                    <a:pt x="1253" y="953"/>
                    <a:pt x="1260" y="943"/>
                  </a:cubicBezTo>
                  <a:cubicBezTo>
                    <a:pt x="1274" y="918"/>
                    <a:pt x="1290" y="892"/>
                    <a:pt x="1304" y="867"/>
                  </a:cubicBezTo>
                  <a:cubicBezTo>
                    <a:pt x="1320" y="816"/>
                    <a:pt x="1335" y="765"/>
                    <a:pt x="1350" y="714"/>
                  </a:cubicBezTo>
                  <a:cubicBezTo>
                    <a:pt x="1366" y="634"/>
                    <a:pt x="1362" y="556"/>
                    <a:pt x="1337" y="480"/>
                  </a:cubicBezTo>
                  <a:cubicBezTo>
                    <a:pt x="1332" y="426"/>
                    <a:pt x="1314" y="377"/>
                    <a:pt x="1282" y="333"/>
                  </a:cubicBezTo>
                  <a:cubicBezTo>
                    <a:pt x="1249" y="257"/>
                    <a:pt x="1200" y="193"/>
                    <a:pt x="1133" y="142"/>
                  </a:cubicBezTo>
                  <a:cubicBezTo>
                    <a:pt x="1086" y="113"/>
                    <a:pt x="1039" y="84"/>
                    <a:pt x="993" y="55"/>
                  </a:cubicBezTo>
                  <a:cubicBezTo>
                    <a:pt x="942" y="39"/>
                    <a:pt x="891" y="26"/>
                    <a:pt x="840" y="10"/>
                  </a:cubicBezTo>
                  <a:cubicBezTo>
                    <a:pt x="807" y="4"/>
                    <a:pt x="776" y="1"/>
                    <a:pt x="74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9"/>
            <p:cNvSpPr/>
            <p:nvPr/>
          </p:nvSpPr>
          <p:spPr>
            <a:xfrm>
              <a:off x="1911121" y="4075072"/>
              <a:ext cx="58056" cy="58628"/>
            </a:xfrm>
            <a:custGeom>
              <a:avLst/>
              <a:gdLst/>
              <a:ahLst/>
              <a:cxnLst/>
              <a:rect l="l" t="t" r="r" b="b"/>
              <a:pathLst>
                <a:path w="1218" h="1230" extrusionOk="0">
                  <a:moveTo>
                    <a:pt x="693" y="0"/>
                  </a:moveTo>
                  <a:cubicBezTo>
                    <a:pt x="652" y="0"/>
                    <a:pt x="613" y="6"/>
                    <a:pt x="573" y="18"/>
                  </a:cubicBezTo>
                  <a:cubicBezTo>
                    <a:pt x="505" y="27"/>
                    <a:pt x="443" y="54"/>
                    <a:pt x="388" y="96"/>
                  </a:cubicBezTo>
                  <a:cubicBezTo>
                    <a:pt x="367" y="110"/>
                    <a:pt x="348" y="125"/>
                    <a:pt x="327" y="138"/>
                  </a:cubicBezTo>
                  <a:cubicBezTo>
                    <a:pt x="327" y="138"/>
                    <a:pt x="325" y="138"/>
                    <a:pt x="325" y="139"/>
                  </a:cubicBezTo>
                  <a:cubicBezTo>
                    <a:pt x="255" y="170"/>
                    <a:pt x="194" y="216"/>
                    <a:pt x="147" y="280"/>
                  </a:cubicBezTo>
                  <a:cubicBezTo>
                    <a:pt x="145" y="283"/>
                    <a:pt x="142" y="286"/>
                    <a:pt x="139" y="289"/>
                  </a:cubicBezTo>
                  <a:cubicBezTo>
                    <a:pt x="86" y="348"/>
                    <a:pt x="52" y="416"/>
                    <a:pt x="36" y="492"/>
                  </a:cubicBezTo>
                  <a:cubicBezTo>
                    <a:pt x="9" y="561"/>
                    <a:pt x="1" y="635"/>
                    <a:pt x="10" y="711"/>
                  </a:cubicBezTo>
                  <a:cubicBezTo>
                    <a:pt x="15" y="786"/>
                    <a:pt x="37" y="858"/>
                    <a:pt x="77" y="920"/>
                  </a:cubicBezTo>
                  <a:cubicBezTo>
                    <a:pt x="107" y="991"/>
                    <a:pt x="152" y="1051"/>
                    <a:pt x="217" y="1099"/>
                  </a:cubicBezTo>
                  <a:cubicBezTo>
                    <a:pt x="318" y="1175"/>
                    <a:pt x="443" y="1230"/>
                    <a:pt x="573" y="1230"/>
                  </a:cubicBezTo>
                  <a:cubicBezTo>
                    <a:pt x="594" y="1230"/>
                    <a:pt x="616" y="1228"/>
                    <a:pt x="637" y="1225"/>
                  </a:cubicBezTo>
                  <a:cubicBezTo>
                    <a:pt x="785" y="1204"/>
                    <a:pt x="931" y="1140"/>
                    <a:pt x="1024" y="1018"/>
                  </a:cubicBezTo>
                  <a:cubicBezTo>
                    <a:pt x="1027" y="1015"/>
                    <a:pt x="1030" y="1012"/>
                    <a:pt x="1032" y="1007"/>
                  </a:cubicBezTo>
                  <a:cubicBezTo>
                    <a:pt x="1060" y="964"/>
                    <a:pt x="1086" y="920"/>
                    <a:pt x="1113" y="876"/>
                  </a:cubicBezTo>
                  <a:cubicBezTo>
                    <a:pt x="1130" y="842"/>
                    <a:pt x="1142" y="806"/>
                    <a:pt x="1150" y="770"/>
                  </a:cubicBezTo>
                  <a:lnTo>
                    <a:pt x="1166" y="734"/>
                  </a:lnTo>
                  <a:cubicBezTo>
                    <a:pt x="1178" y="691"/>
                    <a:pt x="1192" y="648"/>
                    <a:pt x="1203" y="604"/>
                  </a:cubicBezTo>
                  <a:cubicBezTo>
                    <a:pt x="1217" y="536"/>
                    <a:pt x="1213" y="471"/>
                    <a:pt x="1193" y="405"/>
                  </a:cubicBezTo>
                  <a:cubicBezTo>
                    <a:pt x="1188" y="360"/>
                    <a:pt x="1173" y="317"/>
                    <a:pt x="1147" y="282"/>
                  </a:cubicBezTo>
                  <a:cubicBezTo>
                    <a:pt x="1120" y="217"/>
                    <a:pt x="1078" y="163"/>
                    <a:pt x="1020" y="120"/>
                  </a:cubicBezTo>
                  <a:cubicBezTo>
                    <a:pt x="982" y="94"/>
                    <a:pt x="941" y="69"/>
                    <a:pt x="901" y="46"/>
                  </a:cubicBezTo>
                  <a:cubicBezTo>
                    <a:pt x="858" y="33"/>
                    <a:pt x="815" y="20"/>
                    <a:pt x="772" y="8"/>
                  </a:cubicBezTo>
                  <a:cubicBezTo>
                    <a:pt x="745" y="3"/>
                    <a:pt x="719" y="0"/>
                    <a:pt x="69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9"/>
            <p:cNvSpPr/>
            <p:nvPr/>
          </p:nvSpPr>
          <p:spPr>
            <a:xfrm>
              <a:off x="1789719" y="4187943"/>
              <a:ext cx="115969" cy="83795"/>
            </a:xfrm>
            <a:custGeom>
              <a:avLst/>
              <a:gdLst/>
              <a:ahLst/>
              <a:cxnLst/>
              <a:rect l="l" t="t" r="r" b="b"/>
              <a:pathLst>
                <a:path w="2433" h="1758" extrusionOk="0">
                  <a:moveTo>
                    <a:pt x="1171" y="0"/>
                  </a:moveTo>
                  <a:cubicBezTo>
                    <a:pt x="948" y="0"/>
                    <a:pt x="721" y="94"/>
                    <a:pt x="536" y="320"/>
                  </a:cubicBezTo>
                  <a:cubicBezTo>
                    <a:pt x="0" y="971"/>
                    <a:pt x="615" y="1758"/>
                    <a:pt x="1262" y="1758"/>
                  </a:cubicBezTo>
                  <a:cubicBezTo>
                    <a:pt x="1485" y="1758"/>
                    <a:pt x="1712" y="1664"/>
                    <a:pt x="1898" y="1439"/>
                  </a:cubicBezTo>
                  <a:cubicBezTo>
                    <a:pt x="2433" y="787"/>
                    <a:pt x="1818" y="0"/>
                    <a:pt x="1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9"/>
            <p:cNvSpPr/>
            <p:nvPr/>
          </p:nvSpPr>
          <p:spPr>
            <a:xfrm>
              <a:off x="1686715" y="4293330"/>
              <a:ext cx="39324" cy="38084"/>
            </a:xfrm>
            <a:custGeom>
              <a:avLst/>
              <a:gdLst/>
              <a:ahLst/>
              <a:cxnLst/>
              <a:rect l="l" t="t" r="r" b="b"/>
              <a:pathLst>
                <a:path w="825" h="799" extrusionOk="0">
                  <a:moveTo>
                    <a:pt x="420" y="0"/>
                  </a:moveTo>
                  <a:cubicBezTo>
                    <a:pt x="390" y="0"/>
                    <a:pt x="360" y="5"/>
                    <a:pt x="332" y="14"/>
                  </a:cubicBezTo>
                  <a:cubicBezTo>
                    <a:pt x="279" y="22"/>
                    <a:pt x="232" y="42"/>
                    <a:pt x="190" y="75"/>
                  </a:cubicBezTo>
                  <a:cubicBezTo>
                    <a:pt x="136" y="106"/>
                    <a:pt x="85" y="159"/>
                    <a:pt x="62" y="217"/>
                  </a:cubicBezTo>
                  <a:cubicBezTo>
                    <a:pt x="23" y="317"/>
                    <a:pt x="1" y="436"/>
                    <a:pt x="45" y="540"/>
                  </a:cubicBezTo>
                  <a:cubicBezTo>
                    <a:pt x="72" y="605"/>
                    <a:pt x="113" y="663"/>
                    <a:pt x="166" y="710"/>
                  </a:cubicBezTo>
                  <a:cubicBezTo>
                    <a:pt x="231" y="770"/>
                    <a:pt x="322" y="796"/>
                    <a:pt x="408" y="798"/>
                  </a:cubicBezTo>
                  <a:cubicBezTo>
                    <a:pt x="414" y="798"/>
                    <a:pt x="419" y="798"/>
                    <a:pt x="425" y="798"/>
                  </a:cubicBezTo>
                  <a:cubicBezTo>
                    <a:pt x="503" y="798"/>
                    <a:pt x="588" y="778"/>
                    <a:pt x="651" y="729"/>
                  </a:cubicBezTo>
                  <a:cubicBezTo>
                    <a:pt x="709" y="684"/>
                    <a:pt x="755" y="629"/>
                    <a:pt x="786" y="563"/>
                  </a:cubicBezTo>
                  <a:cubicBezTo>
                    <a:pt x="824" y="487"/>
                    <a:pt x="825" y="394"/>
                    <a:pt x="807" y="312"/>
                  </a:cubicBezTo>
                  <a:cubicBezTo>
                    <a:pt x="787" y="228"/>
                    <a:pt x="744" y="145"/>
                    <a:pt x="675" y="92"/>
                  </a:cubicBezTo>
                  <a:cubicBezTo>
                    <a:pt x="619" y="49"/>
                    <a:pt x="553" y="21"/>
                    <a:pt x="484" y="6"/>
                  </a:cubicBezTo>
                  <a:cubicBezTo>
                    <a:pt x="462" y="2"/>
                    <a:pt x="441" y="0"/>
                    <a:pt x="4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9"/>
            <p:cNvSpPr/>
            <p:nvPr/>
          </p:nvSpPr>
          <p:spPr>
            <a:xfrm>
              <a:off x="1570603" y="4297334"/>
              <a:ext cx="55387" cy="39991"/>
            </a:xfrm>
            <a:custGeom>
              <a:avLst/>
              <a:gdLst/>
              <a:ahLst/>
              <a:cxnLst/>
              <a:rect l="l" t="t" r="r" b="b"/>
              <a:pathLst>
                <a:path w="1162" h="839" extrusionOk="0">
                  <a:moveTo>
                    <a:pt x="559" y="1"/>
                  </a:moveTo>
                  <a:cubicBezTo>
                    <a:pt x="452" y="1"/>
                    <a:pt x="344" y="45"/>
                    <a:pt x="255" y="153"/>
                  </a:cubicBezTo>
                  <a:cubicBezTo>
                    <a:pt x="1" y="463"/>
                    <a:pt x="295" y="839"/>
                    <a:pt x="603" y="839"/>
                  </a:cubicBezTo>
                  <a:cubicBezTo>
                    <a:pt x="709" y="839"/>
                    <a:pt x="817" y="794"/>
                    <a:pt x="905" y="687"/>
                  </a:cubicBezTo>
                  <a:cubicBezTo>
                    <a:pt x="1162" y="376"/>
                    <a:pt x="868" y="1"/>
                    <a:pt x="5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9"/>
            <p:cNvSpPr/>
            <p:nvPr/>
          </p:nvSpPr>
          <p:spPr>
            <a:xfrm>
              <a:off x="2488106" y="3912487"/>
              <a:ext cx="47903" cy="34605"/>
            </a:xfrm>
            <a:custGeom>
              <a:avLst/>
              <a:gdLst/>
              <a:ahLst/>
              <a:cxnLst/>
              <a:rect l="l" t="t" r="r" b="b"/>
              <a:pathLst>
                <a:path w="1005" h="726" extrusionOk="0">
                  <a:moveTo>
                    <a:pt x="483" y="0"/>
                  </a:moveTo>
                  <a:cubicBezTo>
                    <a:pt x="391" y="0"/>
                    <a:pt x="298" y="39"/>
                    <a:pt x="221" y="131"/>
                  </a:cubicBezTo>
                  <a:cubicBezTo>
                    <a:pt x="0" y="400"/>
                    <a:pt x="255" y="726"/>
                    <a:pt x="522" y="726"/>
                  </a:cubicBezTo>
                  <a:cubicBezTo>
                    <a:pt x="614" y="726"/>
                    <a:pt x="708" y="687"/>
                    <a:pt x="784" y="594"/>
                  </a:cubicBezTo>
                  <a:cubicBezTo>
                    <a:pt x="1005" y="326"/>
                    <a:pt x="751" y="0"/>
                    <a:pt x="4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9"/>
            <p:cNvSpPr/>
            <p:nvPr/>
          </p:nvSpPr>
          <p:spPr>
            <a:xfrm>
              <a:off x="2382814" y="3900380"/>
              <a:ext cx="74500" cy="53814"/>
            </a:xfrm>
            <a:custGeom>
              <a:avLst/>
              <a:gdLst/>
              <a:ahLst/>
              <a:cxnLst/>
              <a:rect l="l" t="t" r="r" b="b"/>
              <a:pathLst>
                <a:path w="1563" h="1129" extrusionOk="0">
                  <a:moveTo>
                    <a:pt x="753" y="0"/>
                  </a:moveTo>
                  <a:cubicBezTo>
                    <a:pt x="609" y="0"/>
                    <a:pt x="464" y="61"/>
                    <a:pt x="345" y="205"/>
                  </a:cubicBezTo>
                  <a:cubicBezTo>
                    <a:pt x="1" y="623"/>
                    <a:pt x="395" y="1129"/>
                    <a:pt x="811" y="1129"/>
                  </a:cubicBezTo>
                  <a:cubicBezTo>
                    <a:pt x="954" y="1129"/>
                    <a:pt x="1100" y="1068"/>
                    <a:pt x="1219" y="924"/>
                  </a:cubicBezTo>
                  <a:cubicBezTo>
                    <a:pt x="1562" y="506"/>
                    <a:pt x="1168" y="0"/>
                    <a:pt x="7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9"/>
            <p:cNvSpPr/>
            <p:nvPr/>
          </p:nvSpPr>
          <p:spPr>
            <a:xfrm>
              <a:off x="2293156" y="3929980"/>
              <a:ext cx="51669" cy="37322"/>
            </a:xfrm>
            <a:custGeom>
              <a:avLst/>
              <a:gdLst/>
              <a:ahLst/>
              <a:cxnLst/>
              <a:rect l="l" t="t" r="r" b="b"/>
              <a:pathLst>
                <a:path w="1084" h="783" extrusionOk="0">
                  <a:moveTo>
                    <a:pt x="521" y="0"/>
                  </a:moveTo>
                  <a:cubicBezTo>
                    <a:pt x="422" y="0"/>
                    <a:pt x="321" y="42"/>
                    <a:pt x="239" y="141"/>
                  </a:cubicBezTo>
                  <a:cubicBezTo>
                    <a:pt x="1" y="432"/>
                    <a:pt x="274" y="783"/>
                    <a:pt x="562" y="783"/>
                  </a:cubicBezTo>
                  <a:cubicBezTo>
                    <a:pt x="661" y="783"/>
                    <a:pt x="762" y="741"/>
                    <a:pt x="845" y="641"/>
                  </a:cubicBezTo>
                  <a:cubicBezTo>
                    <a:pt x="1083" y="350"/>
                    <a:pt x="809" y="0"/>
                    <a:pt x="52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9"/>
            <p:cNvSpPr/>
            <p:nvPr/>
          </p:nvSpPr>
          <p:spPr>
            <a:xfrm>
              <a:off x="2168417" y="3984604"/>
              <a:ext cx="60106" cy="43423"/>
            </a:xfrm>
            <a:custGeom>
              <a:avLst/>
              <a:gdLst/>
              <a:ahLst/>
              <a:cxnLst/>
              <a:rect l="l" t="t" r="r" b="b"/>
              <a:pathLst>
                <a:path w="1261" h="911" extrusionOk="0">
                  <a:moveTo>
                    <a:pt x="608" y="0"/>
                  </a:moveTo>
                  <a:cubicBezTo>
                    <a:pt x="492" y="0"/>
                    <a:pt x="374" y="49"/>
                    <a:pt x="279" y="166"/>
                  </a:cubicBezTo>
                  <a:cubicBezTo>
                    <a:pt x="0" y="503"/>
                    <a:pt x="318" y="911"/>
                    <a:pt x="653" y="911"/>
                  </a:cubicBezTo>
                  <a:cubicBezTo>
                    <a:pt x="769" y="911"/>
                    <a:pt x="887" y="862"/>
                    <a:pt x="983" y="745"/>
                  </a:cubicBezTo>
                  <a:cubicBezTo>
                    <a:pt x="1261" y="408"/>
                    <a:pt x="942" y="0"/>
                    <a:pt x="6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9"/>
            <p:cNvSpPr/>
            <p:nvPr/>
          </p:nvSpPr>
          <p:spPr>
            <a:xfrm>
              <a:off x="2071228" y="4068066"/>
              <a:ext cx="95378" cy="91755"/>
            </a:xfrm>
            <a:custGeom>
              <a:avLst/>
              <a:gdLst/>
              <a:ahLst/>
              <a:cxnLst/>
              <a:rect l="l" t="t" r="r" b="b"/>
              <a:pathLst>
                <a:path w="2001" h="1925" extrusionOk="0">
                  <a:moveTo>
                    <a:pt x="1092" y="0"/>
                  </a:moveTo>
                  <a:cubicBezTo>
                    <a:pt x="1059" y="0"/>
                    <a:pt x="1026" y="2"/>
                    <a:pt x="993" y="7"/>
                  </a:cubicBezTo>
                  <a:cubicBezTo>
                    <a:pt x="759" y="39"/>
                    <a:pt x="534" y="142"/>
                    <a:pt x="384" y="332"/>
                  </a:cubicBezTo>
                  <a:cubicBezTo>
                    <a:pt x="304" y="435"/>
                    <a:pt x="216" y="538"/>
                    <a:pt x="161" y="660"/>
                  </a:cubicBezTo>
                  <a:cubicBezTo>
                    <a:pt x="1" y="1018"/>
                    <a:pt x="100" y="1476"/>
                    <a:pt x="405" y="1727"/>
                  </a:cubicBezTo>
                  <a:cubicBezTo>
                    <a:pt x="563" y="1856"/>
                    <a:pt x="775" y="1925"/>
                    <a:pt x="986" y="1925"/>
                  </a:cubicBezTo>
                  <a:cubicBezTo>
                    <a:pt x="1171" y="1925"/>
                    <a:pt x="1354" y="1872"/>
                    <a:pt x="1499" y="1759"/>
                  </a:cubicBezTo>
                  <a:cubicBezTo>
                    <a:pt x="1604" y="1678"/>
                    <a:pt x="1692" y="1577"/>
                    <a:pt x="1779" y="1477"/>
                  </a:cubicBezTo>
                  <a:cubicBezTo>
                    <a:pt x="1927" y="1304"/>
                    <a:pt x="2000" y="1041"/>
                    <a:pt x="1978" y="816"/>
                  </a:cubicBezTo>
                  <a:cubicBezTo>
                    <a:pt x="1958" y="596"/>
                    <a:pt x="1833" y="342"/>
                    <a:pt x="1654" y="207"/>
                  </a:cubicBezTo>
                  <a:cubicBezTo>
                    <a:pt x="1492" y="86"/>
                    <a:pt x="1295" y="0"/>
                    <a:pt x="10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9"/>
            <p:cNvSpPr/>
            <p:nvPr/>
          </p:nvSpPr>
          <p:spPr>
            <a:xfrm>
              <a:off x="2016223" y="4196618"/>
              <a:ext cx="85749" cy="85749"/>
            </a:xfrm>
            <a:custGeom>
              <a:avLst/>
              <a:gdLst/>
              <a:ahLst/>
              <a:cxnLst/>
              <a:rect l="l" t="t" r="r" b="b"/>
              <a:pathLst>
                <a:path w="1799" h="1799" extrusionOk="0">
                  <a:moveTo>
                    <a:pt x="938" y="0"/>
                  </a:moveTo>
                  <a:cubicBezTo>
                    <a:pt x="908" y="0"/>
                    <a:pt x="877" y="2"/>
                    <a:pt x="846" y="7"/>
                  </a:cubicBezTo>
                  <a:cubicBezTo>
                    <a:pt x="633" y="37"/>
                    <a:pt x="393" y="130"/>
                    <a:pt x="268" y="316"/>
                  </a:cubicBezTo>
                  <a:cubicBezTo>
                    <a:pt x="202" y="413"/>
                    <a:pt x="125" y="510"/>
                    <a:pt x="83" y="620"/>
                  </a:cubicBezTo>
                  <a:cubicBezTo>
                    <a:pt x="62" y="690"/>
                    <a:pt x="42" y="759"/>
                    <a:pt x="21" y="828"/>
                  </a:cubicBezTo>
                  <a:cubicBezTo>
                    <a:pt x="0" y="937"/>
                    <a:pt x="7" y="1043"/>
                    <a:pt x="39" y="1147"/>
                  </a:cubicBezTo>
                  <a:cubicBezTo>
                    <a:pt x="78" y="1320"/>
                    <a:pt x="170" y="1497"/>
                    <a:pt x="316" y="1607"/>
                  </a:cubicBezTo>
                  <a:cubicBezTo>
                    <a:pt x="437" y="1696"/>
                    <a:pt x="570" y="1757"/>
                    <a:pt x="715" y="1786"/>
                  </a:cubicBezTo>
                  <a:cubicBezTo>
                    <a:pt x="757" y="1795"/>
                    <a:pt x="799" y="1799"/>
                    <a:pt x="841" y="1799"/>
                  </a:cubicBezTo>
                  <a:cubicBezTo>
                    <a:pt x="1013" y="1799"/>
                    <a:pt x="1187" y="1733"/>
                    <a:pt x="1329" y="1644"/>
                  </a:cubicBezTo>
                  <a:cubicBezTo>
                    <a:pt x="1430" y="1581"/>
                    <a:pt x="1510" y="1488"/>
                    <a:pt x="1593" y="1404"/>
                  </a:cubicBezTo>
                  <a:cubicBezTo>
                    <a:pt x="1671" y="1315"/>
                    <a:pt x="1721" y="1216"/>
                    <a:pt x="1745" y="1103"/>
                  </a:cubicBezTo>
                  <a:cubicBezTo>
                    <a:pt x="1786" y="998"/>
                    <a:pt x="1799" y="890"/>
                    <a:pt x="1783" y="776"/>
                  </a:cubicBezTo>
                  <a:cubicBezTo>
                    <a:pt x="1762" y="567"/>
                    <a:pt x="1646" y="326"/>
                    <a:pt x="1474" y="198"/>
                  </a:cubicBezTo>
                  <a:cubicBezTo>
                    <a:pt x="1321" y="83"/>
                    <a:pt x="1132" y="0"/>
                    <a:pt x="9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9"/>
            <p:cNvSpPr/>
            <p:nvPr/>
          </p:nvSpPr>
          <p:spPr>
            <a:xfrm>
              <a:off x="1945202" y="4343331"/>
              <a:ext cx="42422" cy="42994"/>
            </a:xfrm>
            <a:custGeom>
              <a:avLst/>
              <a:gdLst/>
              <a:ahLst/>
              <a:cxnLst/>
              <a:rect l="l" t="t" r="r" b="b"/>
              <a:pathLst>
                <a:path w="890" h="902" extrusionOk="0">
                  <a:moveTo>
                    <a:pt x="513" y="0"/>
                  </a:moveTo>
                  <a:cubicBezTo>
                    <a:pt x="436" y="0"/>
                    <a:pt x="348" y="26"/>
                    <a:pt x="293" y="69"/>
                  </a:cubicBezTo>
                  <a:lnTo>
                    <a:pt x="223" y="125"/>
                  </a:lnTo>
                  <a:cubicBezTo>
                    <a:pt x="212" y="132"/>
                    <a:pt x="204" y="140"/>
                    <a:pt x="193" y="148"/>
                  </a:cubicBezTo>
                  <a:cubicBezTo>
                    <a:pt x="123" y="203"/>
                    <a:pt x="78" y="252"/>
                    <a:pt x="40" y="334"/>
                  </a:cubicBezTo>
                  <a:cubicBezTo>
                    <a:pt x="4" y="414"/>
                    <a:pt x="1" y="503"/>
                    <a:pt x="19" y="587"/>
                  </a:cubicBezTo>
                  <a:cubicBezTo>
                    <a:pt x="39" y="671"/>
                    <a:pt x="82" y="756"/>
                    <a:pt x="153" y="810"/>
                  </a:cubicBezTo>
                  <a:cubicBezTo>
                    <a:pt x="211" y="851"/>
                    <a:pt x="276" y="881"/>
                    <a:pt x="346" y="895"/>
                  </a:cubicBezTo>
                  <a:cubicBezTo>
                    <a:pt x="366" y="899"/>
                    <a:pt x="386" y="901"/>
                    <a:pt x="407" y="901"/>
                  </a:cubicBezTo>
                  <a:cubicBezTo>
                    <a:pt x="489" y="901"/>
                    <a:pt x="579" y="871"/>
                    <a:pt x="641" y="827"/>
                  </a:cubicBezTo>
                  <a:cubicBezTo>
                    <a:pt x="715" y="775"/>
                    <a:pt x="753" y="721"/>
                    <a:pt x="795" y="641"/>
                  </a:cubicBezTo>
                  <a:cubicBezTo>
                    <a:pt x="799" y="630"/>
                    <a:pt x="807" y="619"/>
                    <a:pt x="812" y="607"/>
                  </a:cubicBezTo>
                  <a:cubicBezTo>
                    <a:pt x="825" y="581"/>
                    <a:pt x="838" y="555"/>
                    <a:pt x="853" y="529"/>
                  </a:cubicBezTo>
                  <a:cubicBezTo>
                    <a:pt x="861" y="497"/>
                    <a:pt x="871" y="466"/>
                    <a:pt x="880" y="436"/>
                  </a:cubicBezTo>
                  <a:cubicBezTo>
                    <a:pt x="889" y="387"/>
                    <a:pt x="886" y="339"/>
                    <a:pt x="872" y="293"/>
                  </a:cubicBezTo>
                  <a:cubicBezTo>
                    <a:pt x="854" y="215"/>
                    <a:pt x="813" y="136"/>
                    <a:pt x="748" y="86"/>
                  </a:cubicBezTo>
                  <a:cubicBezTo>
                    <a:pt x="694" y="46"/>
                    <a:pt x="634" y="18"/>
                    <a:pt x="568" y="5"/>
                  </a:cubicBezTo>
                  <a:cubicBezTo>
                    <a:pt x="551" y="2"/>
                    <a:pt x="532" y="0"/>
                    <a:pt x="51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9"/>
            <p:cNvSpPr/>
            <p:nvPr/>
          </p:nvSpPr>
          <p:spPr>
            <a:xfrm>
              <a:off x="1826087" y="4422884"/>
              <a:ext cx="78790" cy="76788"/>
            </a:xfrm>
            <a:custGeom>
              <a:avLst/>
              <a:gdLst/>
              <a:ahLst/>
              <a:cxnLst/>
              <a:rect l="l" t="t" r="r" b="b"/>
              <a:pathLst>
                <a:path w="1653" h="1611" extrusionOk="0">
                  <a:moveTo>
                    <a:pt x="910" y="1"/>
                  </a:moveTo>
                  <a:cubicBezTo>
                    <a:pt x="884" y="1"/>
                    <a:pt x="858" y="3"/>
                    <a:pt x="832" y="6"/>
                  </a:cubicBezTo>
                  <a:cubicBezTo>
                    <a:pt x="628" y="35"/>
                    <a:pt x="484" y="127"/>
                    <a:pt x="338" y="271"/>
                  </a:cubicBezTo>
                  <a:cubicBezTo>
                    <a:pt x="300" y="308"/>
                    <a:pt x="264" y="344"/>
                    <a:pt x="225" y="381"/>
                  </a:cubicBezTo>
                  <a:cubicBezTo>
                    <a:pt x="53" y="548"/>
                    <a:pt x="1" y="900"/>
                    <a:pt x="101" y="1116"/>
                  </a:cubicBezTo>
                  <a:cubicBezTo>
                    <a:pt x="157" y="1236"/>
                    <a:pt x="214" y="1356"/>
                    <a:pt x="326" y="1438"/>
                  </a:cubicBezTo>
                  <a:cubicBezTo>
                    <a:pt x="438" y="1522"/>
                    <a:pt x="548" y="1562"/>
                    <a:pt x="685" y="1596"/>
                  </a:cubicBezTo>
                  <a:cubicBezTo>
                    <a:pt x="724" y="1606"/>
                    <a:pt x="766" y="1610"/>
                    <a:pt x="809" y="1610"/>
                  </a:cubicBezTo>
                  <a:cubicBezTo>
                    <a:pt x="1023" y="1610"/>
                    <a:pt x="1273" y="1499"/>
                    <a:pt x="1384" y="1331"/>
                  </a:cubicBezTo>
                  <a:cubicBezTo>
                    <a:pt x="1412" y="1289"/>
                    <a:pt x="1440" y="1244"/>
                    <a:pt x="1470" y="1201"/>
                  </a:cubicBezTo>
                  <a:cubicBezTo>
                    <a:pt x="1579" y="1033"/>
                    <a:pt x="1653" y="873"/>
                    <a:pt x="1633" y="665"/>
                  </a:cubicBezTo>
                  <a:cubicBezTo>
                    <a:pt x="1616" y="485"/>
                    <a:pt x="1516" y="279"/>
                    <a:pt x="1369" y="169"/>
                  </a:cubicBezTo>
                  <a:cubicBezTo>
                    <a:pt x="1238" y="71"/>
                    <a:pt x="1076" y="1"/>
                    <a:pt x="9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9"/>
            <p:cNvSpPr/>
            <p:nvPr/>
          </p:nvSpPr>
          <p:spPr>
            <a:xfrm>
              <a:off x="1677658" y="4444476"/>
              <a:ext cx="68876" cy="66064"/>
            </a:xfrm>
            <a:custGeom>
              <a:avLst/>
              <a:gdLst/>
              <a:ahLst/>
              <a:cxnLst/>
              <a:rect l="l" t="t" r="r" b="b"/>
              <a:pathLst>
                <a:path w="1445" h="1386" extrusionOk="0">
                  <a:moveTo>
                    <a:pt x="625" y="0"/>
                  </a:moveTo>
                  <a:cubicBezTo>
                    <a:pt x="505" y="13"/>
                    <a:pt x="395" y="52"/>
                    <a:pt x="297" y="123"/>
                  </a:cubicBezTo>
                  <a:cubicBezTo>
                    <a:pt x="243" y="157"/>
                    <a:pt x="198" y="201"/>
                    <a:pt x="162" y="249"/>
                  </a:cubicBezTo>
                  <a:lnTo>
                    <a:pt x="162" y="248"/>
                  </a:lnTo>
                  <a:cubicBezTo>
                    <a:pt x="119" y="296"/>
                    <a:pt x="87" y="349"/>
                    <a:pt x="65" y="406"/>
                  </a:cubicBezTo>
                  <a:cubicBezTo>
                    <a:pt x="39" y="459"/>
                    <a:pt x="21" y="515"/>
                    <a:pt x="14" y="575"/>
                  </a:cubicBezTo>
                  <a:cubicBezTo>
                    <a:pt x="14" y="579"/>
                    <a:pt x="14" y="581"/>
                    <a:pt x="13" y="585"/>
                  </a:cubicBezTo>
                  <a:cubicBezTo>
                    <a:pt x="4" y="639"/>
                    <a:pt x="0" y="694"/>
                    <a:pt x="9" y="751"/>
                  </a:cubicBezTo>
                  <a:cubicBezTo>
                    <a:pt x="14" y="808"/>
                    <a:pt x="27" y="866"/>
                    <a:pt x="48" y="921"/>
                  </a:cubicBezTo>
                  <a:cubicBezTo>
                    <a:pt x="92" y="1039"/>
                    <a:pt x="161" y="1135"/>
                    <a:pt x="256" y="1214"/>
                  </a:cubicBezTo>
                  <a:cubicBezTo>
                    <a:pt x="387" y="1307"/>
                    <a:pt x="459" y="1347"/>
                    <a:pt x="616" y="1378"/>
                  </a:cubicBezTo>
                  <a:cubicBezTo>
                    <a:pt x="624" y="1379"/>
                    <a:pt x="631" y="1380"/>
                    <a:pt x="637" y="1380"/>
                  </a:cubicBezTo>
                  <a:cubicBezTo>
                    <a:pt x="693" y="1381"/>
                    <a:pt x="751" y="1384"/>
                    <a:pt x="808" y="1385"/>
                  </a:cubicBezTo>
                  <a:lnTo>
                    <a:pt x="812" y="1385"/>
                  </a:lnTo>
                  <a:cubicBezTo>
                    <a:pt x="815" y="1385"/>
                    <a:pt x="819" y="1384"/>
                    <a:pt x="821" y="1384"/>
                  </a:cubicBezTo>
                  <a:cubicBezTo>
                    <a:pt x="1002" y="1363"/>
                    <a:pt x="1170" y="1278"/>
                    <a:pt x="1285" y="1135"/>
                  </a:cubicBezTo>
                  <a:cubicBezTo>
                    <a:pt x="1360" y="1043"/>
                    <a:pt x="1411" y="933"/>
                    <a:pt x="1428" y="815"/>
                  </a:cubicBezTo>
                  <a:cubicBezTo>
                    <a:pt x="1438" y="755"/>
                    <a:pt x="1444" y="690"/>
                    <a:pt x="1433" y="630"/>
                  </a:cubicBezTo>
                  <a:cubicBezTo>
                    <a:pt x="1421" y="577"/>
                    <a:pt x="1407" y="525"/>
                    <a:pt x="1396" y="470"/>
                  </a:cubicBezTo>
                  <a:cubicBezTo>
                    <a:pt x="1369" y="389"/>
                    <a:pt x="1324" y="318"/>
                    <a:pt x="1261" y="261"/>
                  </a:cubicBezTo>
                  <a:cubicBezTo>
                    <a:pt x="1227" y="214"/>
                    <a:pt x="1183" y="177"/>
                    <a:pt x="1130" y="154"/>
                  </a:cubicBezTo>
                  <a:cubicBezTo>
                    <a:pt x="1120" y="146"/>
                    <a:pt x="1108" y="139"/>
                    <a:pt x="1096" y="131"/>
                  </a:cubicBezTo>
                  <a:cubicBezTo>
                    <a:pt x="1008" y="67"/>
                    <a:pt x="909" y="24"/>
                    <a:pt x="800" y="5"/>
                  </a:cubicBezTo>
                  <a:cubicBezTo>
                    <a:pt x="742" y="4"/>
                    <a:pt x="684" y="2"/>
                    <a:pt x="62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9"/>
            <p:cNvSpPr/>
            <p:nvPr/>
          </p:nvSpPr>
          <p:spPr>
            <a:xfrm>
              <a:off x="2246397" y="3887749"/>
              <a:ext cx="43423" cy="42660"/>
            </a:xfrm>
            <a:custGeom>
              <a:avLst/>
              <a:gdLst/>
              <a:ahLst/>
              <a:cxnLst/>
              <a:rect l="l" t="t" r="r" b="b"/>
              <a:pathLst>
                <a:path w="911" h="895" extrusionOk="0">
                  <a:moveTo>
                    <a:pt x="474" y="0"/>
                  </a:moveTo>
                  <a:cubicBezTo>
                    <a:pt x="426" y="0"/>
                    <a:pt x="378" y="9"/>
                    <a:pt x="331" y="25"/>
                  </a:cubicBezTo>
                  <a:cubicBezTo>
                    <a:pt x="261" y="52"/>
                    <a:pt x="202" y="94"/>
                    <a:pt x="153" y="152"/>
                  </a:cubicBezTo>
                  <a:cubicBezTo>
                    <a:pt x="106" y="211"/>
                    <a:pt x="77" y="277"/>
                    <a:pt x="64" y="351"/>
                  </a:cubicBezTo>
                  <a:cubicBezTo>
                    <a:pt x="53" y="398"/>
                    <a:pt x="41" y="446"/>
                    <a:pt x="30" y="493"/>
                  </a:cubicBezTo>
                  <a:cubicBezTo>
                    <a:pt x="0" y="608"/>
                    <a:pt x="63" y="743"/>
                    <a:pt x="151" y="813"/>
                  </a:cubicBezTo>
                  <a:cubicBezTo>
                    <a:pt x="209" y="862"/>
                    <a:pt x="294" y="894"/>
                    <a:pt x="375" y="894"/>
                  </a:cubicBezTo>
                  <a:cubicBezTo>
                    <a:pt x="414" y="894"/>
                    <a:pt x="453" y="887"/>
                    <a:pt x="487" y="870"/>
                  </a:cubicBezTo>
                  <a:cubicBezTo>
                    <a:pt x="531" y="849"/>
                    <a:pt x="576" y="828"/>
                    <a:pt x="619" y="807"/>
                  </a:cubicBezTo>
                  <a:cubicBezTo>
                    <a:pt x="690" y="781"/>
                    <a:pt x="749" y="739"/>
                    <a:pt x="797" y="681"/>
                  </a:cubicBezTo>
                  <a:cubicBezTo>
                    <a:pt x="844" y="623"/>
                    <a:pt x="875" y="556"/>
                    <a:pt x="886" y="482"/>
                  </a:cubicBezTo>
                  <a:cubicBezTo>
                    <a:pt x="910" y="336"/>
                    <a:pt x="853" y="188"/>
                    <a:pt x="740" y="95"/>
                  </a:cubicBezTo>
                  <a:cubicBezTo>
                    <a:pt x="664" y="33"/>
                    <a:pt x="570" y="0"/>
                    <a:pt x="4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9"/>
            <p:cNvSpPr/>
            <p:nvPr/>
          </p:nvSpPr>
          <p:spPr>
            <a:xfrm>
              <a:off x="2120466" y="3974737"/>
              <a:ext cx="25548" cy="18494"/>
            </a:xfrm>
            <a:custGeom>
              <a:avLst/>
              <a:gdLst/>
              <a:ahLst/>
              <a:cxnLst/>
              <a:rect l="l" t="t" r="r" b="b"/>
              <a:pathLst>
                <a:path w="536" h="388" extrusionOk="0">
                  <a:moveTo>
                    <a:pt x="258" y="1"/>
                  </a:moveTo>
                  <a:cubicBezTo>
                    <a:pt x="209" y="1"/>
                    <a:pt x="159" y="21"/>
                    <a:pt x="118" y="71"/>
                  </a:cubicBezTo>
                  <a:cubicBezTo>
                    <a:pt x="1" y="214"/>
                    <a:pt x="136" y="388"/>
                    <a:pt x="278" y="388"/>
                  </a:cubicBezTo>
                  <a:cubicBezTo>
                    <a:pt x="327" y="388"/>
                    <a:pt x="377" y="367"/>
                    <a:pt x="418" y="317"/>
                  </a:cubicBezTo>
                  <a:cubicBezTo>
                    <a:pt x="535" y="174"/>
                    <a:pt x="400" y="1"/>
                    <a:pt x="25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9"/>
            <p:cNvSpPr/>
            <p:nvPr/>
          </p:nvSpPr>
          <p:spPr>
            <a:xfrm>
              <a:off x="2016366" y="4098285"/>
              <a:ext cx="28742" cy="20830"/>
            </a:xfrm>
            <a:custGeom>
              <a:avLst/>
              <a:gdLst/>
              <a:ahLst/>
              <a:cxnLst/>
              <a:rect l="l" t="t" r="r" b="b"/>
              <a:pathLst>
                <a:path w="603" h="437" extrusionOk="0">
                  <a:moveTo>
                    <a:pt x="290" y="1"/>
                  </a:moveTo>
                  <a:cubicBezTo>
                    <a:pt x="235" y="1"/>
                    <a:pt x="179" y="24"/>
                    <a:pt x="132" y="80"/>
                  </a:cubicBezTo>
                  <a:cubicBezTo>
                    <a:pt x="0" y="241"/>
                    <a:pt x="153" y="436"/>
                    <a:pt x="313" y="436"/>
                  </a:cubicBezTo>
                  <a:cubicBezTo>
                    <a:pt x="369" y="436"/>
                    <a:pt x="425" y="413"/>
                    <a:pt x="470" y="357"/>
                  </a:cubicBezTo>
                  <a:cubicBezTo>
                    <a:pt x="603" y="195"/>
                    <a:pt x="451" y="1"/>
                    <a:pt x="29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9"/>
            <p:cNvSpPr/>
            <p:nvPr/>
          </p:nvSpPr>
          <p:spPr>
            <a:xfrm>
              <a:off x="1906117" y="4209249"/>
              <a:ext cx="92089" cy="66540"/>
            </a:xfrm>
            <a:custGeom>
              <a:avLst/>
              <a:gdLst/>
              <a:ahLst/>
              <a:cxnLst/>
              <a:rect l="l" t="t" r="r" b="b"/>
              <a:pathLst>
                <a:path w="1932" h="1396" extrusionOk="0">
                  <a:moveTo>
                    <a:pt x="929" y="1"/>
                  </a:moveTo>
                  <a:cubicBezTo>
                    <a:pt x="752" y="1"/>
                    <a:pt x="572" y="75"/>
                    <a:pt x="425" y="254"/>
                  </a:cubicBezTo>
                  <a:cubicBezTo>
                    <a:pt x="0" y="771"/>
                    <a:pt x="487" y="1396"/>
                    <a:pt x="1001" y="1396"/>
                  </a:cubicBezTo>
                  <a:cubicBezTo>
                    <a:pt x="1179" y="1396"/>
                    <a:pt x="1359" y="1321"/>
                    <a:pt x="1506" y="1142"/>
                  </a:cubicBezTo>
                  <a:cubicBezTo>
                    <a:pt x="1931" y="625"/>
                    <a:pt x="1443" y="1"/>
                    <a:pt x="9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9"/>
            <p:cNvSpPr/>
            <p:nvPr/>
          </p:nvSpPr>
          <p:spPr>
            <a:xfrm>
              <a:off x="1852493" y="4317020"/>
              <a:ext cx="30744" cy="30887"/>
            </a:xfrm>
            <a:custGeom>
              <a:avLst/>
              <a:gdLst/>
              <a:ahLst/>
              <a:cxnLst/>
              <a:rect l="l" t="t" r="r" b="b"/>
              <a:pathLst>
                <a:path w="645" h="648" extrusionOk="0">
                  <a:moveTo>
                    <a:pt x="351" y="0"/>
                  </a:moveTo>
                  <a:cubicBezTo>
                    <a:pt x="341" y="0"/>
                    <a:pt x="330" y="1"/>
                    <a:pt x="320" y="3"/>
                  </a:cubicBezTo>
                  <a:cubicBezTo>
                    <a:pt x="249" y="13"/>
                    <a:pt x="166" y="44"/>
                    <a:pt x="124" y="107"/>
                  </a:cubicBezTo>
                  <a:cubicBezTo>
                    <a:pt x="97" y="148"/>
                    <a:pt x="60" y="194"/>
                    <a:pt x="40" y="237"/>
                  </a:cubicBezTo>
                  <a:cubicBezTo>
                    <a:pt x="31" y="259"/>
                    <a:pt x="20" y="300"/>
                    <a:pt x="14" y="328"/>
                  </a:cubicBezTo>
                  <a:cubicBezTo>
                    <a:pt x="1" y="383"/>
                    <a:pt x="11" y="428"/>
                    <a:pt x="26" y="480"/>
                  </a:cubicBezTo>
                  <a:cubicBezTo>
                    <a:pt x="48" y="563"/>
                    <a:pt x="141" y="639"/>
                    <a:pt x="225" y="645"/>
                  </a:cubicBezTo>
                  <a:cubicBezTo>
                    <a:pt x="243" y="647"/>
                    <a:pt x="260" y="648"/>
                    <a:pt x="276" y="648"/>
                  </a:cubicBezTo>
                  <a:cubicBezTo>
                    <a:pt x="310" y="648"/>
                    <a:pt x="341" y="643"/>
                    <a:pt x="376" y="629"/>
                  </a:cubicBezTo>
                  <a:cubicBezTo>
                    <a:pt x="404" y="616"/>
                    <a:pt x="442" y="598"/>
                    <a:pt x="461" y="585"/>
                  </a:cubicBezTo>
                  <a:cubicBezTo>
                    <a:pt x="501" y="557"/>
                    <a:pt x="539" y="513"/>
                    <a:pt x="573" y="478"/>
                  </a:cubicBezTo>
                  <a:cubicBezTo>
                    <a:pt x="622" y="428"/>
                    <a:pt x="644" y="331"/>
                    <a:pt x="638" y="264"/>
                  </a:cubicBezTo>
                  <a:cubicBezTo>
                    <a:pt x="632" y="194"/>
                    <a:pt x="591" y="111"/>
                    <a:pt x="533" y="69"/>
                  </a:cubicBezTo>
                  <a:cubicBezTo>
                    <a:pt x="482" y="29"/>
                    <a:pt x="417" y="0"/>
                    <a:pt x="3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9"/>
            <p:cNvSpPr/>
            <p:nvPr/>
          </p:nvSpPr>
          <p:spPr>
            <a:xfrm>
              <a:off x="1742816" y="4345953"/>
              <a:ext cx="79601" cy="78647"/>
            </a:xfrm>
            <a:custGeom>
              <a:avLst/>
              <a:gdLst/>
              <a:ahLst/>
              <a:cxnLst/>
              <a:rect l="l" t="t" r="r" b="b"/>
              <a:pathLst>
                <a:path w="1670" h="1650" extrusionOk="0">
                  <a:moveTo>
                    <a:pt x="836" y="1"/>
                  </a:moveTo>
                  <a:cubicBezTo>
                    <a:pt x="809" y="1"/>
                    <a:pt x="782" y="2"/>
                    <a:pt x="754" y="5"/>
                  </a:cubicBezTo>
                  <a:cubicBezTo>
                    <a:pt x="686" y="21"/>
                    <a:pt x="616" y="36"/>
                    <a:pt x="548" y="52"/>
                  </a:cubicBezTo>
                  <a:cubicBezTo>
                    <a:pt x="410" y="104"/>
                    <a:pt x="292" y="187"/>
                    <a:pt x="197" y="302"/>
                  </a:cubicBezTo>
                  <a:cubicBezTo>
                    <a:pt x="122" y="387"/>
                    <a:pt x="74" y="484"/>
                    <a:pt x="51" y="593"/>
                  </a:cubicBezTo>
                  <a:cubicBezTo>
                    <a:pt x="12" y="694"/>
                    <a:pt x="1" y="797"/>
                    <a:pt x="14" y="906"/>
                  </a:cubicBezTo>
                  <a:cubicBezTo>
                    <a:pt x="22" y="1015"/>
                    <a:pt x="54" y="1116"/>
                    <a:pt x="112" y="1206"/>
                  </a:cubicBezTo>
                  <a:cubicBezTo>
                    <a:pt x="155" y="1307"/>
                    <a:pt x="222" y="1394"/>
                    <a:pt x="312" y="1462"/>
                  </a:cubicBezTo>
                  <a:cubicBezTo>
                    <a:pt x="374" y="1501"/>
                    <a:pt x="437" y="1538"/>
                    <a:pt x="500" y="1578"/>
                  </a:cubicBezTo>
                  <a:cubicBezTo>
                    <a:pt x="608" y="1625"/>
                    <a:pt x="718" y="1650"/>
                    <a:pt x="832" y="1650"/>
                  </a:cubicBezTo>
                  <a:cubicBezTo>
                    <a:pt x="860" y="1650"/>
                    <a:pt x="888" y="1648"/>
                    <a:pt x="917" y="1645"/>
                  </a:cubicBezTo>
                  <a:cubicBezTo>
                    <a:pt x="985" y="1630"/>
                    <a:pt x="1054" y="1614"/>
                    <a:pt x="1122" y="1598"/>
                  </a:cubicBezTo>
                  <a:cubicBezTo>
                    <a:pt x="1260" y="1546"/>
                    <a:pt x="1378" y="1463"/>
                    <a:pt x="1473" y="1348"/>
                  </a:cubicBezTo>
                  <a:cubicBezTo>
                    <a:pt x="1548" y="1263"/>
                    <a:pt x="1597" y="1166"/>
                    <a:pt x="1619" y="1057"/>
                  </a:cubicBezTo>
                  <a:cubicBezTo>
                    <a:pt x="1658" y="956"/>
                    <a:pt x="1669" y="853"/>
                    <a:pt x="1656" y="745"/>
                  </a:cubicBezTo>
                  <a:cubicBezTo>
                    <a:pt x="1649" y="635"/>
                    <a:pt x="1616" y="536"/>
                    <a:pt x="1558" y="445"/>
                  </a:cubicBezTo>
                  <a:cubicBezTo>
                    <a:pt x="1515" y="343"/>
                    <a:pt x="1448" y="256"/>
                    <a:pt x="1358" y="188"/>
                  </a:cubicBezTo>
                  <a:cubicBezTo>
                    <a:pt x="1296" y="149"/>
                    <a:pt x="1233" y="112"/>
                    <a:pt x="1170" y="72"/>
                  </a:cubicBezTo>
                  <a:cubicBezTo>
                    <a:pt x="1063" y="24"/>
                    <a:pt x="952" y="1"/>
                    <a:pt x="8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9"/>
            <p:cNvSpPr/>
            <p:nvPr/>
          </p:nvSpPr>
          <p:spPr>
            <a:xfrm>
              <a:off x="1656447" y="4404962"/>
              <a:ext cx="35558" cy="33413"/>
            </a:xfrm>
            <a:custGeom>
              <a:avLst/>
              <a:gdLst/>
              <a:ahLst/>
              <a:cxnLst/>
              <a:rect l="l" t="t" r="r" b="b"/>
              <a:pathLst>
                <a:path w="746" h="701" extrusionOk="0">
                  <a:moveTo>
                    <a:pt x="322" y="0"/>
                  </a:moveTo>
                  <a:cubicBezTo>
                    <a:pt x="299" y="0"/>
                    <a:pt x="276" y="3"/>
                    <a:pt x="252" y="8"/>
                  </a:cubicBezTo>
                  <a:cubicBezTo>
                    <a:pt x="188" y="22"/>
                    <a:pt x="124" y="57"/>
                    <a:pt x="83" y="110"/>
                  </a:cubicBezTo>
                  <a:cubicBezTo>
                    <a:pt x="51" y="153"/>
                    <a:pt x="29" y="203"/>
                    <a:pt x="18" y="256"/>
                  </a:cubicBezTo>
                  <a:cubicBezTo>
                    <a:pt x="1" y="338"/>
                    <a:pt x="31" y="414"/>
                    <a:pt x="71" y="482"/>
                  </a:cubicBezTo>
                  <a:cubicBezTo>
                    <a:pt x="122" y="572"/>
                    <a:pt x="234" y="621"/>
                    <a:pt x="322" y="674"/>
                  </a:cubicBezTo>
                  <a:cubicBezTo>
                    <a:pt x="346" y="682"/>
                    <a:pt x="370" y="689"/>
                    <a:pt x="395" y="696"/>
                  </a:cubicBezTo>
                  <a:cubicBezTo>
                    <a:pt x="410" y="699"/>
                    <a:pt x="424" y="701"/>
                    <a:pt x="439" y="701"/>
                  </a:cubicBezTo>
                  <a:cubicBezTo>
                    <a:pt x="462" y="701"/>
                    <a:pt x="485" y="697"/>
                    <a:pt x="507" y="690"/>
                  </a:cubicBezTo>
                  <a:cubicBezTo>
                    <a:pt x="569" y="675"/>
                    <a:pt x="632" y="644"/>
                    <a:pt x="669" y="591"/>
                  </a:cubicBezTo>
                  <a:cubicBezTo>
                    <a:pt x="701" y="550"/>
                    <a:pt x="722" y="503"/>
                    <a:pt x="732" y="450"/>
                  </a:cubicBezTo>
                  <a:cubicBezTo>
                    <a:pt x="746" y="387"/>
                    <a:pt x="726" y="283"/>
                    <a:pt x="683" y="233"/>
                  </a:cubicBezTo>
                  <a:cubicBezTo>
                    <a:pt x="614" y="156"/>
                    <a:pt x="546" y="57"/>
                    <a:pt x="445" y="24"/>
                  </a:cubicBezTo>
                  <a:cubicBezTo>
                    <a:pt x="403" y="9"/>
                    <a:pt x="364" y="0"/>
                    <a:pt x="3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9"/>
            <p:cNvSpPr/>
            <p:nvPr/>
          </p:nvSpPr>
          <p:spPr>
            <a:xfrm>
              <a:off x="1551108" y="4396239"/>
              <a:ext cx="56483" cy="40754"/>
            </a:xfrm>
            <a:custGeom>
              <a:avLst/>
              <a:gdLst/>
              <a:ahLst/>
              <a:cxnLst/>
              <a:rect l="l" t="t" r="r" b="b"/>
              <a:pathLst>
                <a:path w="1185" h="855" extrusionOk="0">
                  <a:moveTo>
                    <a:pt x="571" y="1"/>
                  </a:moveTo>
                  <a:cubicBezTo>
                    <a:pt x="462" y="1"/>
                    <a:pt x="351" y="46"/>
                    <a:pt x="261" y="156"/>
                  </a:cubicBezTo>
                  <a:cubicBezTo>
                    <a:pt x="1" y="473"/>
                    <a:pt x="300" y="855"/>
                    <a:pt x="615" y="855"/>
                  </a:cubicBezTo>
                  <a:cubicBezTo>
                    <a:pt x="724" y="855"/>
                    <a:pt x="834" y="809"/>
                    <a:pt x="924" y="700"/>
                  </a:cubicBezTo>
                  <a:cubicBezTo>
                    <a:pt x="1185" y="383"/>
                    <a:pt x="885" y="1"/>
                    <a:pt x="5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9"/>
            <p:cNvSpPr/>
            <p:nvPr/>
          </p:nvSpPr>
          <p:spPr>
            <a:xfrm>
              <a:off x="1753875" y="4499815"/>
              <a:ext cx="49000" cy="35415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495" y="1"/>
                  </a:moveTo>
                  <a:cubicBezTo>
                    <a:pt x="401" y="1"/>
                    <a:pt x="305" y="40"/>
                    <a:pt x="227" y="135"/>
                  </a:cubicBezTo>
                  <a:cubicBezTo>
                    <a:pt x="1" y="411"/>
                    <a:pt x="260" y="742"/>
                    <a:pt x="533" y="742"/>
                  </a:cubicBezTo>
                  <a:cubicBezTo>
                    <a:pt x="628" y="742"/>
                    <a:pt x="724" y="702"/>
                    <a:pt x="802" y="607"/>
                  </a:cubicBezTo>
                  <a:cubicBezTo>
                    <a:pt x="1028" y="333"/>
                    <a:pt x="768" y="1"/>
                    <a:pt x="4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9"/>
            <p:cNvSpPr/>
            <p:nvPr/>
          </p:nvSpPr>
          <p:spPr>
            <a:xfrm>
              <a:off x="1616027" y="4547385"/>
              <a:ext cx="47093" cy="46044"/>
            </a:xfrm>
            <a:custGeom>
              <a:avLst/>
              <a:gdLst/>
              <a:ahLst/>
              <a:cxnLst/>
              <a:rect l="l" t="t" r="r" b="b"/>
              <a:pathLst>
                <a:path w="988" h="966" extrusionOk="0">
                  <a:moveTo>
                    <a:pt x="434" y="0"/>
                  </a:moveTo>
                  <a:cubicBezTo>
                    <a:pt x="421" y="0"/>
                    <a:pt x="409" y="1"/>
                    <a:pt x="396" y="2"/>
                  </a:cubicBezTo>
                  <a:cubicBezTo>
                    <a:pt x="353" y="6"/>
                    <a:pt x="306" y="19"/>
                    <a:pt x="265" y="36"/>
                  </a:cubicBezTo>
                  <a:cubicBezTo>
                    <a:pt x="202" y="63"/>
                    <a:pt x="135" y="99"/>
                    <a:pt x="92" y="156"/>
                  </a:cubicBezTo>
                  <a:cubicBezTo>
                    <a:pt x="29" y="239"/>
                    <a:pt x="5" y="328"/>
                    <a:pt x="3" y="428"/>
                  </a:cubicBezTo>
                  <a:cubicBezTo>
                    <a:pt x="1" y="489"/>
                    <a:pt x="4" y="544"/>
                    <a:pt x="30" y="604"/>
                  </a:cubicBezTo>
                  <a:cubicBezTo>
                    <a:pt x="46" y="643"/>
                    <a:pt x="70" y="682"/>
                    <a:pt x="92" y="717"/>
                  </a:cubicBezTo>
                  <a:cubicBezTo>
                    <a:pt x="103" y="734"/>
                    <a:pt x="115" y="750"/>
                    <a:pt x="127" y="769"/>
                  </a:cubicBezTo>
                  <a:cubicBezTo>
                    <a:pt x="216" y="900"/>
                    <a:pt x="361" y="966"/>
                    <a:pt x="507" y="966"/>
                  </a:cubicBezTo>
                  <a:cubicBezTo>
                    <a:pt x="644" y="966"/>
                    <a:pt x="780" y="909"/>
                    <a:pt x="872" y="796"/>
                  </a:cubicBezTo>
                  <a:cubicBezTo>
                    <a:pt x="947" y="703"/>
                    <a:pt x="988" y="572"/>
                    <a:pt x="976" y="454"/>
                  </a:cubicBezTo>
                  <a:cubicBezTo>
                    <a:pt x="961" y="289"/>
                    <a:pt x="853" y="136"/>
                    <a:pt x="700" y="70"/>
                  </a:cubicBezTo>
                  <a:cubicBezTo>
                    <a:pt x="615" y="33"/>
                    <a:pt x="527" y="0"/>
                    <a:pt x="4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9"/>
            <p:cNvSpPr/>
            <p:nvPr/>
          </p:nvSpPr>
          <p:spPr>
            <a:xfrm>
              <a:off x="1588525" y="4484610"/>
              <a:ext cx="54719" cy="55005"/>
            </a:xfrm>
            <a:custGeom>
              <a:avLst/>
              <a:gdLst/>
              <a:ahLst/>
              <a:cxnLst/>
              <a:rect l="l" t="t" r="r" b="b"/>
              <a:pathLst>
                <a:path w="1148" h="1154" extrusionOk="0">
                  <a:moveTo>
                    <a:pt x="610" y="1"/>
                  </a:moveTo>
                  <a:cubicBezTo>
                    <a:pt x="590" y="1"/>
                    <a:pt x="569" y="2"/>
                    <a:pt x="549" y="5"/>
                  </a:cubicBezTo>
                  <a:lnTo>
                    <a:pt x="416" y="35"/>
                  </a:lnTo>
                  <a:cubicBezTo>
                    <a:pt x="325" y="70"/>
                    <a:pt x="249" y="123"/>
                    <a:pt x="187" y="199"/>
                  </a:cubicBezTo>
                  <a:lnTo>
                    <a:pt x="141" y="271"/>
                  </a:lnTo>
                  <a:cubicBezTo>
                    <a:pt x="123" y="300"/>
                    <a:pt x="104" y="329"/>
                    <a:pt x="88" y="359"/>
                  </a:cubicBezTo>
                  <a:cubicBezTo>
                    <a:pt x="46" y="415"/>
                    <a:pt x="21" y="478"/>
                    <a:pt x="11" y="548"/>
                  </a:cubicBezTo>
                  <a:cubicBezTo>
                    <a:pt x="3" y="597"/>
                    <a:pt x="1" y="644"/>
                    <a:pt x="9" y="691"/>
                  </a:cubicBezTo>
                  <a:cubicBezTo>
                    <a:pt x="29" y="819"/>
                    <a:pt x="87" y="957"/>
                    <a:pt x="193" y="1038"/>
                  </a:cubicBezTo>
                  <a:cubicBezTo>
                    <a:pt x="231" y="1061"/>
                    <a:pt x="271" y="1086"/>
                    <a:pt x="310" y="1109"/>
                  </a:cubicBezTo>
                  <a:cubicBezTo>
                    <a:pt x="377" y="1139"/>
                    <a:pt x="446" y="1154"/>
                    <a:pt x="518" y="1154"/>
                  </a:cubicBezTo>
                  <a:cubicBezTo>
                    <a:pt x="535" y="1154"/>
                    <a:pt x="552" y="1153"/>
                    <a:pt x="569" y="1151"/>
                  </a:cubicBezTo>
                  <a:cubicBezTo>
                    <a:pt x="660" y="1148"/>
                    <a:pt x="751" y="1107"/>
                    <a:pt x="828" y="1059"/>
                  </a:cubicBezTo>
                  <a:cubicBezTo>
                    <a:pt x="864" y="1035"/>
                    <a:pt x="915" y="979"/>
                    <a:pt x="955" y="941"/>
                  </a:cubicBezTo>
                  <a:lnTo>
                    <a:pt x="1018" y="882"/>
                  </a:lnTo>
                  <a:cubicBezTo>
                    <a:pt x="1068" y="827"/>
                    <a:pt x="1099" y="763"/>
                    <a:pt x="1114" y="693"/>
                  </a:cubicBezTo>
                  <a:cubicBezTo>
                    <a:pt x="1140" y="627"/>
                    <a:pt x="1147" y="559"/>
                    <a:pt x="1137" y="489"/>
                  </a:cubicBezTo>
                  <a:cubicBezTo>
                    <a:pt x="1133" y="416"/>
                    <a:pt x="1113" y="353"/>
                    <a:pt x="1074" y="292"/>
                  </a:cubicBezTo>
                  <a:cubicBezTo>
                    <a:pt x="1046" y="225"/>
                    <a:pt x="1003" y="169"/>
                    <a:pt x="943" y="124"/>
                  </a:cubicBezTo>
                  <a:cubicBezTo>
                    <a:pt x="848" y="52"/>
                    <a:pt x="731" y="1"/>
                    <a:pt x="6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0" name="Google Shape;2330;p29"/>
          <p:cNvGrpSpPr/>
          <p:nvPr/>
        </p:nvGrpSpPr>
        <p:grpSpPr>
          <a:xfrm rot="-917266" flipH="1">
            <a:off x="5635953" y="4249988"/>
            <a:ext cx="640431" cy="564330"/>
            <a:chOff x="2006404" y="4069782"/>
            <a:chExt cx="447431" cy="394237"/>
          </a:xfrm>
        </p:grpSpPr>
        <p:sp>
          <p:nvSpPr>
            <p:cNvPr id="2331" name="Google Shape;2331;p29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9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9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9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9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9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9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9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9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9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3" name="Google Shape;2343;p29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2344" name="Google Shape;2344;p29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9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9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9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9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9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9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9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9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9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9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9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9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9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9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9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9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9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9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9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9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9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6" name="Google Shape;2366;p29"/>
          <p:cNvSpPr txBox="1">
            <a:spLocks noGrp="1"/>
          </p:cNvSpPr>
          <p:nvPr>
            <p:ph type="title" hasCustomPrompt="1"/>
          </p:nvPr>
        </p:nvSpPr>
        <p:spPr>
          <a:xfrm>
            <a:off x="808800" y="1604900"/>
            <a:ext cx="21279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67" name="Google Shape;2367;p29"/>
          <p:cNvSpPr txBox="1">
            <a:spLocks noGrp="1"/>
          </p:cNvSpPr>
          <p:nvPr>
            <p:ph type="title" idx="2" hasCustomPrompt="1"/>
          </p:nvPr>
        </p:nvSpPr>
        <p:spPr>
          <a:xfrm>
            <a:off x="6235850" y="1604900"/>
            <a:ext cx="20709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68" name="Google Shape;2368;p29"/>
          <p:cNvSpPr txBox="1">
            <a:spLocks noGrp="1"/>
          </p:cNvSpPr>
          <p:nvPr>
            <p:ph type="title" idx="3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369" name="Google Shape;2369;p29"/>
          <p:cNvSpPr txBox="1">
            <a:spLocks noGrp="1"/>
          </p:cNvSpPr>
          <p:nvPr>
            <p:ph type="title" idx="4"/>
          </p:nvPr>
        </p:nvSpPr>
        <p:spPr>
          <a:xfrm>
            <a:off x="720000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0" name="Google Shape;2370;p29"/>
          <p:cNvSpPr txBox="1">
            <a:spLocks noGrp="1"/>
          </p:cNvSpPr>
          <p:nvPr>
            <p:ph type="subTitle" idx="1"/>
          </p:nvPr>
        </p:nvSpPr>
        <p:spPr>
          <a:xfrm>
            <a:off x="720000" y="3332725"/>
            <a:ext cx="23055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1" name="Google Shape;2371;p29"/>
          <p:cNvSpPr txBox="1">
            <a:spLocks noGrp="1"/>
          </p:cNvSpPr>
          <p:nvPr>
            <p:ph type="title" idx="5"/>
          </p:nvPr>
        </p:nvSpPr>
        <p:spPr>
          <a:xfrm>
            <a:off x="3419271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2" name="Google Shape;2372;p29"/>
          <p:cNvSpPr txBox="1">
            <a:spLocks noGrp="1"/>
          </p:cNvSpPr>
          <p:nvPr>
            <p:ph type="subTitle" idx="6"/>
          </p:nvPr>
        </p:nvSpPr>
        <p:spPr>
          <a:xfrm>
            <a:off x="3419271" y="3332725"/>
            <a:ext cx="23055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3" name="Google Shape;2373;p29"/>
          <p:cNvSpPr txBox="1">
            <a:spLocks noGrp="1"/>
          </p:cNvSpPr>
          <p:nvPr>
            <p:ph type="title" idx="7"/>
          </p:nvPr>
        </p:nvSpPr>
        <p:spPr>
          <a:xfrm>
            <a:off x="6118549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4" name="Google Shape;2374;p29"/>
          <p:cNvSpPr txBox="1">
            <a:spLocks noGrp="1"/>
          </p:cNvSpPr>
          <p:nvPr>
            <p:ph type="subTitle" idx="8"/>
          </p:nvPr>
        </p:nvSpPr>
        <p:spPr>
          <a:xfrm>
            <a:off x="6118550" y="3332725"/>
            <a:ext cx="23055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5" name="Google Shape;2375;p29"/>
          <p:cNvSpPr txBox="1">
            <a:spLocks noGrp="1"/>
          </p:cNvSpPr>
          <p:nvPr>
            <p:ph type="title" idx="9" hasCustomPrompt="1"/>
          </p:nvPr>
        </p:nvSpPr>
        <p:spPr>
          <a:xfrm>
            <a:off x="3508075" y="1604900"/>
            <a:ext cx="21279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76" name="Google Shape;2376;p29"/>
          <p:cNvSpPr/>
          <p:nvPr/>
        </p:nvSpPr>
        <p:spPr>
          <a:xfrm>
            <a:off x="3664750" y="47810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29"/>
          <p:cNvSpPr/>
          <p:nvPr/>
        </p:nvSpPr>
        <p:spPr>
          <a:xfrm>
            <a:off x="691271" y="1703138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29"/>
          <p:cNvSpPr/>
          <p:nvPr/>
        </p:nvSpPr>
        <p:spPr>
          <a:xfrm>
            <a:off x="8636341" y="307510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29"/>
          <p:cNvSpPr/>
          <p:nvPr/>
        </p:nvSpPr>
        <p:spPr>
          <a:xfrm>
            <a:off x="1711341" y="457113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29"/>
          <p:cNvSpPr/>
          <p:nvPr/>
        </p:nvSpPr>
        <p:spPr>
          <a:xfrm>
            <a:off x="352496" y="41755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29"/>
          <p:cNvSpPr/>
          <p:nvPr/>
        </p:nvSpPr>
        <p:spPr>
          <a:xfrm>
            <a:off x="417252" y="35181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29"/>
          <p:cNvSpPr/>
          <p:nvPr/>
        </p:nvSpPr>
        <p:spPr>
          <a:xfrm>
            <a:off x="7144350" y="45674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29"/>
          <p:cNvSpPr/>
          <p:nvPr/>
        </p:nvSpPr>
        <p:spPr>
          <a:xfrm>
            <a:off x="655083" y="315277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29"/>
          <p:cNvSpPr/>
          <p:nvPr/>
        </p:nvSpPr>
        <p:spPr>
          <a:xfrm>
            <a:off x="8632566" y="507592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29"/>
          <p:cNvSpPr/>
          <p:nvPr/>
        </p:nvSpPr>
        <p:spPr>
          <a:xfrm>
            <a:off x="8535348" y="4551515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29"/>
          <p:cNvSpPr/>
          <p:nvPr/>
        </p:nvSpPr>
        <p:spPr>
          <a:xfrm>
            <a:off x="7011540" y="530253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8" name="Google Shape;2388;p30"/>
          <p:cNvGrpSpPr/>
          <p:nvPr/>
        </p:nvGrpSpPr>
        <p:grpSpPr>
          <a:xfrm rot="9284465">
            <a:off x="678583" y="-2028214"/>
            <a:ext cx="9393665" cy="8567764"/>
            <a:chOff x="-2537947" y="-2336543"/>
            <a:chExt cx="4759398" cy="4340947"/>
          </a:xfrm>
        </p:grpSpPr>
        <p:sp>
          <p:nvSpPr>
            <p:cNvPr id="2389" name="Google Shape;2389;p30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0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0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0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0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4" name="Google Shape;2394;p30"/>
          <p:cNvGrpSpPr/>
          <p:nvPr/>
        </p:nvGrpSpPr>
        <p:grpSpPr>
          <a:xfrm rot="-4707470" flipH="1">
            <a:off x="877104" y="4541304"/>
            <a:ext cx="620423" cy="782924"/>
            <a:chOff x="4198851" y="-806491"/>
            <a:chExt cx="163968" cy="206914"/>
          </a:xfrm>
        </p:grpSpPr>
        <p:sp>
          <p:nvSpPr>
            <p:cNvPr id="2395" name="Google Shape;2395;p30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0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0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0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0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0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0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0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0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0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5" name="Google Shape;2405;p30"/>
          <p:cNvGrpSpPr/>
          <p:nvPr/>
        </p:nvGrpSpPr>
        <p:grpSpPr>
          <a:xfrm rot="-3476835">
            <a:off x="8473909" y="726009"/>
            <a:ext cx="999158" cy="1011762"/>
            <a:chOff x="3063709" y="-107293"/>
            <a:chExt cx="201909" cy="204435"/>
          </a:xfrm>
        </p:grpSpPr>
        <p:sp>
          <p:nvSpPr>
            <p:cNvPr id="2406" name="Google Shape;2406;p30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0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0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0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0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0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0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0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0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0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0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0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8" name="Google Shape;2418;p30"/>
          <p:cNvSpPr txBox="1">
            <a:spLocks noGrp="1"/>
          </p:cNvSpPr>
          <p:nvPr>
            <p:ph type="ctrTitle"/>
          </p:nvPr>
        </p:nvSpPr>
        <p:spPr>
          <a:xfrm>
            <a:off x="720000" y="640425"/>
            <a:ext cx="4000500" cy="9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19" name="Google Shape;2419;p30"/>
          <p:cNvSpPr txBox="1">
            <a:spLocks noGrp="1"/>
          </p:cNvSpPr>
          <p:nvPr>
            <p:ph type="subTitle" idx="1"/>
          </p:nvPr>
        </p:nvSpPr>
        <p:spPr>
          <a:xfrm>
            <a:off x="827550" y="2345383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0" name="Google Shape;2420;p30"/>
          <p:cNvSpPr txBox="1">
            <a:spLocks noGrp="1"/>
          </p:cNvSpPr>
          <p:nvPr>
            <p:ph type="subTitle" idx="2"/>
          </p:nvPr>
        </p:nvSpPr>
        <p:spPr>
          <a:xfrm rot="-962">
            <a:off x="1111975" y="4321048"/>
            <a:ext cx="32166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1" name="Google Shape;2421;p30"/>
          <p:cNvSpPr/>
          <p:nvPr/>
        </p:nvSpPr>
        <p:spPr>
          <a:xfrm flipH="1">
            <a:off x="5041933" y="49040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30"/>
          <p:cNvSpPr/>
          <p:nvPr/>
        </p:nvSpPr>
        <p:spPr>
          <a:xfrm flipH="1">
            <a:off x="362664" y="4375704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30"/>
          <p:cNvSpPr/>
          <p:nvPr/>
        </p:nvSpPr>
        <p:spPr>
          <a:xfrm flipH="1">
            <a:off x="362679" y="202883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30"/>
          <p:cNvSpPr/>
          <p:nvPr/>
        </p:nvSpPr>
        <p:spPr>
          <a:xfrm flipH="1">
            <a:off x="590344" y="460350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30"/>
          <p:cNvSpPr/>
          <p:nvPr/>
        </p:nvSpPr>
        <p:spPr>
          <a:xfrm flipH="1">
            <a:off x="872413" y="34348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30"/>
          <p:cNvSpPr/>
          <p:nvPr/>
        </p:nvSpPr>
        <p:spPr>
          <a:xfrm flipH="1">
            <a:off x="7040967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30"/>
          <p:cNvSpPr/>
          <p:nvPr/>
        </p:nvSpPr>
        <p:spPr>
          <a:xfrm flipH="1">
            <a:off x="8324120" y="277177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30"/>
          <p:cNvSpPr/>
          <p:nvPr/>
        </p:nvSpPr>
        <p:spPr>
          <a:xfrm flipH="1">
            <a:off x="8741997" y="5112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30"/>
          <p:cNvSpPr txBox="1"/>
          <p:nvPr/>
        </p:nvSpPr>
        <p:spPr>
          <a:xfrm>
            <a:off x="927650" y="3573275"/>
            <a:ext cx="3585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This presentation template was created by </a:t>
            </a:r>
            <a:r>
              <a:rPr lang="en" sz="1100" b="1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and includes icons by </a:t>
            </a:r>
            <a:r>
              <a:rPr lang="en" sz="1100" b="1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and infographics &amp; images by </a:t>
            </a:r>
            <a:r>
              <a:rPr lang="en" sz="1100" b="1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4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304" name="Google Shape;304;p4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4"/>
          <p:cNvGrpSpPr/>
          <p:nvPr/>
        </p:nvGrpSpPr>
        <p:grpSpPr>
          <a:xfrm>
            <a:off x="7292209" y="715123"/>
            <a:ext cx="568152" cy="575260"/>
            <a:chOff x="3063709" y="-107293"/>
            <a:chExt cx="201909" cy="204435"/>
          </a:xfrm>
        </p:grpSpPr>
        <p:sp>
          <p:nvSpPr>
            <p:cNvPr id="310" name="Google Shape;310;p4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" name="Google Shape;32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4"/>
          <p:cNvSpPr txBox="1">
            <a:spLocks noGrp="1"/>
          </p:cNvSpPr>
          <p:nvPr>
            <p:ph type="body" idx="1"/>
          </p:nvPr>
        </p:nvSpPr>
        <p:spPr>
          <a:xfrm>
            <a:off x="720000" y="1237075"/>
            <a:ext cx="7299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✦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4" name="Google Shape;324;p4"/>
          <p:cNvSpPr/>
          <p:nvPr/>
        </p:nvSpPr>
        <p:spPr>
          <a:xfrm flipH="1">
            <a:off x="305333" y="1035659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"/>
          <p:cNvSpPr/>
          <p:nvPr/>
        </p:nvSpPr>
        <p:spPr>
          <a:xfrm flipH="1">
            <a:off x="247965" y="22234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4"/>
          <p:cNvSpPr/>
          <p:nvPr/>
        </p:nvSpPr>
        <p:spPr>
          <a:xfrm flipH="1">
            <a:off x="8741997" y="5112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4"/>
          <p:cNvSpPr/>
          <p:nvPr/>
        </p:nvSpPr>
        <p:spPr>
          <a:xfrm flipH="1">
            <a:off x="362664" y="4375704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4"/>
          <p:cNvSpPr/>
          <p:nvPr/>
        </p:nvSpPr>
        <p:spPr>
          <a:xfrm flipH="1">
            <a:off x="8395320" y="15044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"/>
          <p:cNvSpPr/>
          <p:nvPr/>
        </p:nvSpPr>
        <p:spPr>
          <a:xfrm flipH="1">
            <a:off x="3629754" y="46681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"/>
          <p:cNvSpPr/>
          <p:nvPr/>
        </p:nvSpPr>
        <p:spPr>
          <a:xfrm flipH="1">
            <a:off x="590344" y="460350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4"/>
          <p:cNvSpPr/>
          <p:nvPr/>
        </p:nvSpPr>
        <p:spPr>
          <a:xfrm flipH="1">
            <a:off x="8559088" y="446753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"/>
          <p:cNvSpPr/>
          <p:nvPr/>
        </p:nvSpPr>
        <p:spPr>
          <a:xfrm flipH="1">
            <a:off x="7040967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"/>
          <p:cNvSpPr/>
          <p:nvPr/>
        </p:nvSpPr>
        <p:spPr>
          <a:xfrm flipH="1">
            <a:off x="8612170" y="35242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"/>
          <p:cNvSpPr/>
          <p:nvPr/>
        </p:nvSpPr>
        <p:spPr>
          <a:xfrm flipH="1">
            <a:off x="8019005" y="41039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"/>
          <p:cNvSpPr/>
          <p:nvPr/>
        </p:nvSpPr>
        <p:spPr>
          <a:xfrm flipH="1">
            <a:off x="3511524" y="482518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1" name="Google Shape;2431;p31"/>
          <p:cNvGrpSpPr/>
          <p:nvPr/>
        </p:nvGrpSpPr>
        <p:grpSpPr>
          <a:xfrm rot="9284465">
            <a:off x="678583" y="-2028214"/>
            <a:ext cx="9393665" cy="8567764"/>
            <a:chOff x="-2537947" y="-2336543"/>
            <a:chExt cx="4759398" cy="4340947"/>
          </a:xfrm>
        </p:grpSpPr>
        <p:sp>
          <p:nvSpPr>
            <p:cNvPr id="2432" name="Google Shape;2432;p31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1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1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1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1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7" name="Google Shape;2437;p31"/>
          <p:cNvGrpSpPr/>
          <p:nvPr/>
        </p:nvGrpSpPr>
        <p:grpSpPr>
          <a:xfrm rot="1432125" flipH="1">
            <a:off x="4438817" y="116542"/>
            <a:ext cx="2461232" cy="1065079"/>
            <a:chOff x="3758998" y="-241279"/>
            <a:chExt cx="873461" cy="377983"/>
          </a:xfrm>
        </p:grpSpPr>
        <p:sp>
          <p:nvSpPr>
            <p:cNvPr id="2438" name="Google Shape;2438;p31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1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1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1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1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1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1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1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1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1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1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1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1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1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1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1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1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1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1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1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1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1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1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1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1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1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1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1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1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1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8" name="Google Shape;2468;p31"/>
          <p:cNvGrpSpPr/>
          <p:nvPr/>
        </p:nvGrpSpPr>
        <p:grpSpPr>
          <a:xfrm rot="-4707470" flipH="1">
            <a:off x="877104" y="4541304"/>
            <a:ext cx="620423" cy="782924"/>
            <a:chOff x="4198851" y="-806491"/>
            <a:chExt cx="163968" cy="206914"/>
          </a:xfrm>
        </p:grpSpPr>
        <p:sp>
          <p:nvSpPr>
            <p:cNvPr id="2469" name="Google Shape;2469;p31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1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1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1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1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1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1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1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1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1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9" name="Google Shape;2479;p31"/>
          <p:cNvGrpSpPr/>
          <p:nvPr/>
        </p:nvGrpSpPr>
        <p:grpSpPr>
          <a:xfrm flipH="1">
            <a:off x="4068760" y="4150624"/>
            <a:ext cx="1656877" cy="734403"/>
            <a:chOff x="4059002" y="793671"/>
            <a:chExt cx="401482" cy="177933"/>
          </a:xfrm>
        </p:grpSpPr>
        <p:sp>
          <p:nvSpPr>
            <p:cNvPr id="2480" name="Google Shape;2480;p31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1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1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1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1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1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1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1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1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1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1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1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1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1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1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1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1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1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1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9" name="Google Shape;2499;p31"/>
          <p:cNvGrpSpPr/>
          <p:nvPr/>
        </p:nvGrpSpPr>
        <p:grpSpPr>
          <a:xfrm flipH="1">
            <a:off x="6779080" y="2920953"/>
            <a:ext cx="1189018" cy="1315352"/>
            <a:chOff x="4219108" y="-509347"/>
            <a:chExt cx="183510" cy="203005"/>
          </a:xfrm>
        </p:grpSpPr>
        <p:sp>
          <p:nvSpPr>
            <p:cNvPr id="2500" name="Google Shape;2500;p31"/>
            <p:cNvSpPr/>
            <p:nvPr/>
          </p:nvSpPr>
          <p:spPr>
            <a:xfrm>
              <a:off x="4252712" y="-441615"/>
              <a:ext cx="72308" cy="69114"/>
            </a:xfrm>
            <a:custGeom>
              <a:avLst/>
              <a:gdLst/>
              <a:ahLst/>
              <a:cxnLst/>
              <a:rect l="l" t="t" r="r" b="b"/>
              <a:pathLst>
                <a:path w="1517" h="1450" extrusionOk="0">
                  <a:moveTo>
                    <a:pt x="311" y="0"/>
                  </a:moveTo>
                  <a:cubicBezTo>
                    <a:pt x="159" y="0"/>
                    <a:pt x="1" y="67"/>
                    <a:pt x="126" y="236"/>
                  </a:cubicBezTo>
                  <a:cubicBezTo>
                    <a:pt x="130" y="241"/>
                    <a:pt x="136" y="243"/>
                    <a:pt x="142" y="243"/>
                  </a:cubicBezTo>
                  <a:cubicBezTo>
                    <a:pt x="154" y="243"/>
                    <a:pt x="165" y="235"/>
                    <a:pt x="159" y="221"/>
                  </a:cubicBezTo>
                  <a:cubicBezTo>
                    <a:pt x="228" y="142"/>
                    <a:pt x="295" y="103"/>
                    <a:pt x="361" y="103"/>
                  </a:cubicBezTo>
                  <a:cubicBezTo>
                    <a:pt x="401" y="103"/>
                    <a:pt x="440" y="117"/>
                    <a:pt x="479" y="145"/>
                  </a:cubicBezTo>
                  <a:cubicBezTo>
                    <a:pt x="500" y="156"/>
                    <a:pt x="522" y="169"/>
                    <a:pt x="542" y="181"/>
                  </a:cubicBezTo>
                  <a:cubicBezTo>
                    <a:pt x="624" y="229"/>
                    <a:pt x="703" y="285"/>
                    <a:pt x="775" y="346"/>
                  </a:cubicBezTo>
                  <a:cubicBezTo>
                    <a:pt x="912" y="465"/>
                    <a:pt x="1028" y="607"/>
                    <a:pt x="1121" y="764"/>
                  </a:cubicBezTo>
                  <a:cubicBezTo>
                    <a:pt x="1170" y="847"/>
                    <a:pt x="1210" y="932"/>
                    <a:pt x="1244" y="1022"/>
                  </a:cubicBezTo>
                  <a:cubicBezTo>
                    <a:pt x="1290" y="1141"/>
                    <a:pt x="1327" y="1176"/>
                    <a:pt x="1228" y="1272"/>
                  </a:cubicBezTo>
                  <a:cubicBezTo>
                    <a:pt x="1191" y="1309"/>
                    <a:pt x="1160" y="1324"/>
                    <a:pt x="1131" y="1324"/>
                  </a:cubicBezTo>
                  <a:cubicBezTo>
                    <a:pt x="1072" y="1324"/>
                    <a:pt x="1023" y="1262"/>
                    <a:pt x="952" y="1188"/>
                  </a:cubicBezTo>
                  <a:cubicBezTo>
                    <a:pt x="875" y="1106"/>
                    <a:pt x="819" y="1013"/>
                    <a:pt x="771" y="912"/>
                  </a:cubicBezTo>
                  <a:cubicBezTo>
                    <a:pt x="769" y="909"/>
                    <a:pt x="766" y="908"/>
                    <a:pt x="764" y="908"/>
                  </a:cubicBezTo>
                  <a:cubicBezTo>
                    <a:pt x="758" y="908"/>
                    <a:pt x="752" y="913"/>
                    <a:pt x="754" y="920"/>
                  </a:cubicBezTo>
                  <a:cubicBezTo>
                    <a:pt x="798" y="1074"/>
                    <a:pt x="872" y="1204"/>
                    <a:pt x="998" y="1308"/>
                  </a:cubicBezTo>
                  <a:cubicBezTo>
                    <a:pt x="1054" y="1353"/>
                    <a:pt x="1174" y="1450"/>
                    <a:pt x="1269" y="1450"/>
                  </a:cubicBezTo>
                  <a:cubicBezTo>
                    <a:pt x="1286" y="1450"/>
                    <a:pt x="1302" y="1447"/>
                    <a:pt x="1316" y="1441"/>
                  </a:cubicBezTo>
                  <a:cubicBezTo>
                    <a:pt x="1516" y="1350"/>
                    <a:pt x="1298" y="902"/>
                    <a:pt x="1239" y="782"/>
                  </a:cubicBezTo>
                  <a:cubicBezTo>
                    <a:pt x="1081" y="463"/>
                    <a:pt x="797" y="161"/>
                    <a:pt x="462" y="25"/>
                  </a:cubicBezTo>
                  <a:cubicBezTo>
                    <a:pt x="422" y="9"/>
                    <a:pt x="367" y="0"/>
                    <a:pt x="31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1"/>
            <p:cNvSpPr/>
            <p:nvPr/>
          </p:nvSpPr>
          <p:spPr>
            <a:xfrm>
              <a:off x="4258051" y="-421167"/>
              <a:ext cx="94234" cy="78409"/>
            </a:xfrm>
            <a:custGeom>
              <a:avLst/>
              <a:gdLst/>
              <a:ahLst/>
              <a:cxnLst/>
              <a:rect l="l" t="t" r="r" b="b"/>
              <a:pathLst>
                <a:path w="1977" h="1645" extrusionOk="0">
                  <a:moveTo>
                    <a:pt x="15" y="0"/>
                  </a:moveTo>
                  <a:cubicBezTo>
                    <a:pt x="8" y="0"/>
                    <a:pt x="1" y="7"/>
                    <a:pt x="3" y="15"/>
                  </a:cubicBezTo>
                  <a:cubicBezTo>
                    <a:pt x="190" y="574"/>
                    <a:pt x="577" y="1076"/>
                    <a:pt x="1048" y="1426"/>
                  </a:cubicBezTo>
                  <a:cubicBezTo>
                    <a:pt x="1191" y="1532"/>
                    <a:pt x="1376" y="1645"/>
                    <a:pt x="1560" y="1645"/>
                  </a:cubicBezTo>
                  <a:cubicBezTo>
                    <a:pt x="1623" y="1645"/>
                    <a:pt x="1685" y="1632"/>
                    <a:pt x="1745" y="1601"/>
                  </a:cubicBezTo>
                  <a:cubicBezTo>
                    <a:pt x="1898" y="1523"/>
                    <a:pt x="1977" y="1375"/>
                    <a:pt x="1952" y="1211"/>
                  </a:cubicBezTo>
                  <a:cubicBezTo>
                    <a:pt x="1950" y="1201"/>
                    <a:pt x="1942" y="1197"/>
                    <a:pt x="1933" y="1197"/>
                  </a:cubicBezTo>
                  <a:cubicBezTo>
                    <a:pt x="1923" y="1197"/>
                    <a:pt x="1912" y="1204"/>
                    <a:pt x="1912" y="1217"/>
                  </a:cubicBezTo>
                  <a:cubicBezTo>
                    <a:pt x="1914" y="1442"/>
                    <a:pt x="1749" y="1519"/>
                    <a:pt x="1580" y="1519"/>
                  </a:cubicBezTo>
                  <a:cubicBezTo>
                    <a:pt x="1512" y="1519"/>
                    <a:pt x="1442" y="1507"/>
                    <a:pt x="1383" y="1486"/>
                  </a:cubicBezTo>
                  <a:cubicBezTo>
                    <a:pt x="1294" y="1454"/>
                    <a:pt x="1218" y="1406"/>
                    <a:pt x="1140" y="1351"/>
                  </a:cubicBezTo>
                  <a:cubicBezTo>
                    <a:pt x="975" y="1234"/>
                    <a:pt x="822" y="1094"/>
                    <a:pt x="682" y="950"/>
                  </a:cubicBezTo>
                  <a:cubicBezTo>
                    <a:pt x="413" y="668"/>
                    <a:pt x="210" y="346"/>
                    <a:pt x="24" y="5"/>
                  </a:cubicBezTo>
                  <a:cubicBezTo>
                    <a:pt x="22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1"/>
            <p:cNvSpPr/>
            <p:nvPr/>
          </p:nvSpPr>
          <p:spPr>
            <a:xfrm>
              <a:off x="4219108" y="-488232"/>
              <a:ext cx="130364" cy="108676"/>
            </a:xfrm>
            <a:custGeom>
              <a:avLst/>
              <a:gdLst/>
              <a:ahLst/>
              <a:cxnLst/>
              <a:rect l="l" t="t" r="r" b="b"/>
              <a:pathLst>
                <a:path w="2735" h="2280" extrusionOk="0">
                  <a:moveTo>
                    <a:pt x="656" y="1"/>
                  </a:moveTo>
                  <a:cubicBezTo>
                    <a:pt x="495" y="1"/>
                    <a:pt x="343" y="51"/>
                    <a:pt x="239" y="187"/>
                  </a:cubicBezTo>
                  <a:cubicBezTo>
                    <a:pt x="1" y="500"/>
                    <a:pt x="187" y="891"/>
                    <a:pt x="357" y="1181"/>
                  </a:cubicBezTo>
                  <a:cubicBezTo>
                    <a:pt x="361" y="1188"/>
                    <a:pt x="367" y="1191"/>
                    <a:pt x="372" y="1191"/>
                  </a:cubicBezTo>
                  <a:cubicBezTo>
                    <a:pt x="385" y="1191"/>
                    <a:pt x="396" y="1177"/>
                    <a:pt x="389" y="1161"/>
                  </a:cubicBezTo>
                  <a:cubicBezTo>
                    <a:pt x="231" y="789"/>
                    <a:pt x="70" y="132"/>
                    <a:pt x="688" y="132"/>
                  </a:cubicBezTo>
                  <a:cubicBezTo>
                    <a:pt x="696" y="132"/>
                    <a:pt x="703" y="132"/>
                    <a:pt x="710" y="132"/>
                  </a:cubicBezTo>
                  <a:cubicBezTo>
                    <a:pt x="1066" y="140"/>
                    <a:pt x="1377" y="405"/>
                    <a:pt x="1609" y="648"/>
                  </a:cubicBezTo>
                  <a:cubicBezTo>
                    <a:pt x="2063" y="1127"/>
                    <a:pt x="2406" y="1683"/>
                    <a:pt x="2697" y="2270"/>
                  </a:cubicBezTo>
                  <a:cubicBezTo>
                    <a:pt x="2701" y="2276"/>
                    <a:pt x="2707" y="2279"/>
                    <a:pt x="2713" y="2279"/>
                  </a:cubicBezTo>
                  <a:cubicBezTo>
                    <a:pt x="2724" y="2279"/>
                    <a:pt x="2735" y="2270"/>
                    <a:pt x="2731" y="2258"/>
                  </a:cubicBezTo>
                  <a:cubicBezTo>
                    <a:pt x="2564" y="1826"/>
                    <a:pt x="2335" y="1421"/>
                    <a:pt x="2068" y="1043"/>
                  </a:cubicBezTo>
                  <a:cubicBezTo>
                    <a:pt x="1823" y="694"/>
                    <a:pt x="1538" y="331"/>
                    <a:pt x="1152" y="132"/>
                  </a:cubicBezTo>
                  <a:cubicBezTo>
                    <a:pt x="1011" y="59"/>
                    <a:pt x="829" y="1"/>
                    <a:pt x="6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1"/>
            <p:cNvSpPr/>
            <p:nvPr/>
          </p:nvSpPr>
          <p:spPr>
            <a:xfrm>
              <a:off x="4241368" y="-417068"/>
              <a:ext cx="161251" cy="110726"/>
            </a:xfrm>
            <a:custGeom>
              <a:avLst/>
              <a:gdLst/>
              <a:ahLst/>
              <a:cxnLst/>
              <a:rect l="l" t="t" r="r" b="b"/>
              <a:pathLst>
                <a:path w="3383" h="2323" extrusionOk="0">
                  <a:moveTo>
                    <a:pt x="19" y="1"/>
                  </a:moveTo>
                  <a:cubicBezTo>
                    <a:pt x="10" y="1"/>
                    <a:pt x="1" y="11"/>
                    <a:pt x="6" y="22"/>
                  </a:cubicBezTo>
                  <a:cubicBezTo>
                    <a:pt x="274" y="563"/>
                    <a:pt x="572" y="1101"/>
                    <a:pt x="989" y="1545"/>
                  </a:cubicBezTo>
                  <a:cubicBezTo>
                    <a:pt x="1319" y="1896"/>
                    <a:pt x="1781" y="2264"/>
                    <a:pt x="2277" y="2317"/>
                  </a:cubicBezTo>
                  <a:cubicBezTo>
                    <a:pt x="2313" y="2321"/>
                    <a:pt x="2348" y="2323"/>
                    <a:pt x="2380" y="2323"/>
                  </a:cubicBezTo>
                  <a:cubicBezTo>
                    <a:pt x="3382" y="2323"/>
                    <a:pt x="2762" y="546"/>
                    <a:pt x="2401" y="94"/>
                  </a:cubicBezTo>
                  <a:cubicBezTo>
                    <a:pt x="2396" y="88"/>
                    <a:pt x="2390" y="85"/>
                    <a:pt x="2384" y="85"/>
                  </a:cubicBezTo>
                  <a:cubicBezTo>
                    <a:pt x="2367" y="85"/>
                    <a:pt x="2351" y="107"/>
                    <a:pt x="2359" y="127"/>
                  </a:cubicBezTo>
                  <a:cubicBezTo>
                    <a:pt x="2578" y="586"/>
                    <a:pt x="2774" y="1012"/>
                    <a:pt x="2810" y="1528"/>
                  </a:cubicBezTo>
                  <a:cubicBezTo>
                    <a:pt x="2832" y="1844"/>
                    <a:pt x="2811" y="2190"/>
                    <a:pt x="2422" y="2215"/>
                  </a:cubicBezTo>
                  <a:cubicBezTo>
                    <a:pt x="2405" y="2216"/>
                    <a:pt x="2389" y="2217"/>
                    <a:pt x="2372" y="2217"/>
                  </a:cubicBezTo>
                  <a:cubicBezTo>
                    <a:pt x="2173" y="2217"/>
                    <a:pt x="1984" y="2139"/>
                    <a:pt x="1811" y="2049"/>
                  </a:cubicBezTo>
                  <a:cubicBezTo>
                    <a:pt x="973" y="1620"/>
                    <a:pt x="507" y="776"/>
                    <a:pt x="30" y="7"/>
                  </a:cubicBezTo>
                  <a:cubicBezTo>
                    <a:pt x="27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1"/>
            <p:cNvSpPr/>
            <p:nvPr/>
          </p:nvSpPr>
          <p:spPr>
            <a:xfrm>
              <a:off x="4336555" y="-440519"/>
              <a:ext cx="7102" cy="8961"/>
            </a:xfrm>
            <a:custGeom>
              <a:avLst/>
              <a:gdLst/>
              <a:ahLst/>
              <a:cxnLst/>
              <a:rect l="l" t="t" r="r" b="b"/>
              <a:pathLst>
                <a:path w="149" h="188" extrusionOk="0">
                  <a:moveTo>
                    <a:pt x="38" y="0"/>
                  </a:moveTo>
                  <a:cubicBezTo>
                    <a:pt x="19" y="0"/>
                    <a:pt x="1" y="19"/>
                    <a:pt x="1" y="38"/>
                  </a:cubicBezTo>
                  <a:cubicBezTo>
                    <a:pt x="1" y="58"/>
                    <a:pt x="2" y="80"/>
                    <a:pt x="6" y="97"/>
                  </a:cubicBezTo>
                  <a:cubicBezTo>
                    <a:pt x="11" y="118"/>
                    <a:pt x="22" y="138"/>
                    <a:pt x="30" y="158"/>
                  </a:cubicBezTo>
                  <a:cubicBezTo>
                    <a:pt x="39" y="177"/>
                    <a:pt x="61" y="187"/>
                    <a:pt x="82" y="187"/>
                  </a:cubicBezTo>
                  <a:cubicBezTo>
                    <a:pt x="93" y="187"/>
                    <a:pt x="103" y="185"/>
                    <a:pt x="112" y="179"/>
                  </a:cubicBezTo>
                  <a:cubicBezTo>
                    <a:pt x="138" y="160"/>
                    <a:pt x="149" y="127"/>
                    <a:pt x="133" y="97"/>
                  </a:cubicBezTo>
                  <a:cubicBezTo>
                    <a:pt x="122" y="80"/>
                    <a:pt x="113" y="59"/>
                    <a:pt x="98" y="43"/>
                  </a:cubicBezTo>
                  <a:cubicBezTo>
                    <a:pt x="86" y="29"/>
                    <a:pt x="70" y="17"/>
                    <a:pt x="55" y="6"/>
                  </a:cubicBezTo>
                  <a:cubicBezTo>
                    <a:pt x="50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1"/>
            <p:cNvSpPr/>
            <p:nvPr/>
          </p:nvSpPr>
          <p:spPr>
            <a:xfrm>
              <a:off x="4319062" y="-462207"/>
              <a:ext cx="6673" cy="6482"/>
            </a:xfrm>
            <a:custGeom>
              <a:avLst/>
              <a:gdLst/>
              <a:ahLst/>
              <a:cxnLst/>
              <a:rect l="l" t="t" r="r" b="b"/>
              <a:pathLst>
                <a:path w="140" h="136" extrusionOk="0">
                  <a:moveTo>
                    <a:pt x="49" y="1"/>
                  </a:moveTo>
                  <a:cubicBezTo>
                    <a:pt x="38" y="1"/>
                    <a:pt x="22" y="6"/>
                    <a:pt x="14" y="13"/>
                  </a:cubicBezTo>
                  <a:cubicBezTo>
                    <a:pt x="7" y="23"/>
                    <a:pt x="1" y="36"/>
                    <a:pt x="2" y="48"/>
                  </a:cubicBezTo>
                  <a:cubicBezTo>
                    <a:pt x="3" y="64"/>
                    <a:pt x="11" y="79"/>
                    <a:pt x="21" y="91"/>
                  </a:cubicBezTo>
                  <a:cubicBezTo>
                    <a:pt x="30" y="101"/>
                    <a:pt x="42" y="111"/>
                    <a:pt x="51" y="121"/>
                  </a:cubicBezTo>
                  <a:cubicBezTo>
                    <a:pt x="60" y="130"/>
                    <a:pt x="74" y="135"/>
                    <a:pt x="87" y="135"/>
                  </a:cubicBezTo>
                  <a:cubicBezTo>
                    <a:pt x="99" y="135"/>
                    <a:pt x="112" y="131"/>
                    <a:pt x="121" y="121"/>
                  </a:cubicBezTo>
                  <a:cubicBezTo>
                    <a:pt x="139" y="100"/>
                    <a:pt x="140" y="70"/>
                    <a:pt x="122" y="50"/>
                  </a:cubicBezTo>
                  <a:cubicBezTo>
                    <a:pt x="111" y="39"/>
                    <a:pt x="102" y="29"/>
                    <a:pt x="92" y="21"/>
                  </a:cubicBezTo>
                  <a:cubicBezTo>
                    <a:pt x="80" y="10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1"/>
            <p:cNvSpPr/>
            <p:nvPr/>
          </p:nvSpPr>
          <p:spPr>
            <a:xfrm>
              <a:off x="4237030" y="-466258"/>
              <a:ext cx="44567" cy="44948"/>
            </a:xfrm>
            <a:custGeom>
              <a:avLst/>
              <a:gdLst/>
              <a:ahLst/>
              <a:cxnLst/>
              <a:rect l="l" t="t" r="r" b="b"/>
              <a:pathLst>
                <a:path w="935" h="943" extrusionOk="0">
                  <a:moveTo>
                    <a:pt x="371" y="0"/>
                  </a:moveTo>
                  <a:cubicBezTo>
                    <a:pt x="308" y="0"/>
                    <a:pt x="249" y="23"/>
                    <a:pt x="196" y="79"/>
                  </a:cubicBezTo>
                  <a:cubicBezTo>
                    <a:pt x="0" y="291"/>
                    <a:pt x="162" y="725"/>
                    <a:pt x="270" y="940"/>
                  </a:cubicBezTo>
                  <a:cubicBezTo>
                    <a:pt x="271" y="942"/>
                    <a:pt x="273" y="943"/>
                    <a:pt x="275" y="943"/>
                  </a:cubicBezTo>
                  <a:cubicBezTo>
                    <a:pt x="278" y="943"/>
                    <a:pt x="282" y="939"/>
                    <a:pt x="280" y="935"/>
                  </a:cubicBezTo>
                  <a:cubicBezTo>
                    <a:pt x="198" y="745"/>
                    <a:pt x="6" y="155"/>
                    <a:pt x="316" y="56"/>
                  </a:cubicBezTo>
                  <a:cubicBezTo>
                    <a:pt x="339" y="49"/>
                    <a:pt x="362" y="46"/>
                    <a:pt x="385" y="46"/>
                  </a:cubicBezTo>
                  <a:cubicBezTo>
                    <a:pt x="571" y="46"/>
                    <a:pt x="734" y="270"/>
                    <a:pt x="902" y="318"/>
                  </a:cubicBezTo>
                  <a:cubicBezTo>
                    <a:pt x="904" y="319"/>
                    <a:pt x="906" y="319"/>
                    <a:pt x="908" y="319"/>
                  </a:cubicBezTo>
                  <a:cubicBezTo>
                    <a:pt x="924" y="319"/>
                    <a:pt x="934" y="293"/>
                    <a:pt x="916" y="281"/>
                  </a:cubicBezTo>
                  <a:cubicBezTo>
                    <a:pt x="780" y="205"/>
                    <a:pt x="561" y="0"/>
                    <a:pt x="3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1"/>
            <p:cNvSpPr/>
            <p:nvPr/>
          </p:nvSpPr>
          <p:spPr>
            <a:xfrm>
              <a:off x="4287984" y="-447764"/>
              <a:ext cx="7007" cy="6435"/>
            </a:xfrm>
            <a:custGeom>
              <a:avLst/>
              <a:gdLst/>
              <a:ahLst/>
              <a:cxnLst/>
              <a:rect l="l" t="t" r="r" b="b"/>
              <a:pathLst>
                <a:path w="147" h="135" extrusionOk="0">
                  <a:moveTo>
                    <a:pt x="60" y="0"/>
                  </a:moveTo>
                  <a:cubicBezTo>
                    <a:pt x="46" y="0"/>
                    <a:pt x="32" y="6"/>
                    <a:pt x="22" y="16"/>
                  </a:cubicBezTo>
                  <a:cubicBezTo>
                    <a:pt x="5" y="36"/>
                    <a:pt x="0" y="71"/>
                    <a:pt x="22" y="91"/>
                  </a:cubicBezTo>
                  <a:cubicBezTo>
                    <a:pt x="26" y="96"/>
                    <a:pt x="32" y="100"/>
                    <a:pt x="36" y="103"/>
                  </a:cubicBezTo>
                  <a:cubicBezTo>
                    <a:pt x="45" y="112"/>
                    <a:pt x="54" y="119"/>
                    <a:pt x="67" y="124"/>
                  </a:cubicBezTo>
                  <a:cubicBezTo>
                    <a:pt x="77" y="128"/>
                    <a:pt x="87" y="132"/>
                    <a:pt x="96" y="133"/>
                  </a:cubicBezTo>
                  <a:cubicBezTo>
                    <a:pt x="99" y="134"/>
                    <a:pt x="102" y="134"/>
                    <a:pt x="105" y="134"/>
                  </a:cubicBezTo>
                  <a:cubicBezTo>
                    <a:pt x="129" y="134"/>
                    <a:pt x="146" y="113"/>
                    <a:pt x="141" y="88"/>
                  </a:cubicBezTo>
                  <a:cubicBezTo>
                    <a:pt x="137" y="79"/>
                    <a:pt x="135" y="69"/>
                    <a:pt x="131" y="60"/>
                  </a:cubicBezTo>
                  <a:cubicBezTo>
                    <a:pt x="126" y="48"/>
                    <a:pt x="121" y="39"/>
                    <a:pt x="111" y="30"/>
                  </a:cubicBezTo>
                  <a:cubicBezTo>
                    <a:pt x="108" y="24"/>
                    <a:pt x="102" y="21"/>
                    <a:pt x="99" y="16"/>
                  </a:cubicBezTo>
                  <a:cubicBezTo>
                    <a:pt x="89" y="6"/>
                    <a:pt x="74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1"/>
            <p:cNvSpPr/>
            <p:nvPr/>
          </p:nvSpPr>
          <p:spPr>
            <a:xfrm>
              <a:off x="4279452" y="-415114"/>
              <a:ext cx="5624" cy="4481"/>
            </a:xfrm>
            <a:custGeom>
              <a:avLst/>
              <a:gdLst/>
              <a:ahLst/>
              <a:cxnLst/>
              <a:rect l="l" t="t" r="r" b="b"/>
              <a:pathLst>
                <a:path w="118" h="94" extrusionOk="0">
                  <a:moveTo>
                    <a:pt x="59" y="1"/>
                  </a:moveTo>
                  <a:cubicBezTo>
                    <a:pt x="0" y="1"/>
                    <a:pt x="0" y="93"/>
                    <a:pt x="59" y="93"/>
                  </a:cubicBezTo>
                  <a:cubicBezTo>
                    <a:pt x="118" y="92"/>
                    <a:pt x="118" y="1"/>
                    <a:pt x="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1"/>
            <p:cNvSpPr/>
            <p:nvPr/>
          </p:nvSpPr>
          <p:spPr>
            <a:xfrm>
              <a:off x="4317680" y="-407726"/>
              <a:ext cx="18303" cy="45854"/>
            </a:xfrm>
            <a:custGeom>
              <a:avLst/>
              <a:gdLst/>
              <a:ahLst/>
              <a:cxnLst/>
              <a:rect l="l" t="t" r="r" b="b"/>
              <a:pathLst>
                <a:path w="384" h="962" extrusionOk="0">
                  <a:moveTo>
                    <a:pt x="126" y="1"/>
                  </a:moveTo>
                  <a:cubicBezTo>
                    <a:pt x="114" y="1"/>
                    <a:pt x="102" y="9"/>
                    <a:pt x="103" y="24"/>
                  </a:cubicBezTo>
                  <a:cubicBezTo>
                    <a:pt x="115" y="176"/>
                    <a:pt x="207" y="299"/>
                    <a:pt x="247" y="444"/>
                  </a:cubicBezTo>
                  <a:cubicBezTo>
                    <a:pt x="299" y="626"/>
                    <a:pt x="277" y="937"/>
                    <a:pt x="20" y="937"/>
                  </a:cubicBezTo>
                  <a:cubicBezTo>
                    <a:pt x="18" y="937"/>
                    <a:pt x="17" y="937"/>
                    <a:pt x="16" y="937"/>
                  </a:cubicBezTo>
                  <a:cubicBezTo>
                    <a:pt x="0" y="937"/>
                    <a:pt x="1" y="959"/>
                    <a:pt x="16" y="961"/>
                  </a:cubicBezTo>
                  <a:cubicBezTo>
                    <a:pt x="21" y="961"/>
                    <a:pt x="25" y="961"/>
                    <a:pt x="30" y="961"/>
                  </a:cubicBezTo>
                  <a:cubicBezTo>
                    <a:pt x="187" y="961"/>
                    <a:pt x="290" y="843"/>
                    <a:pt x="328" y="696"/>
                  </a:cubicBezTo>
                  <a:cubicBezTo>
                    <a:pt x="383" y="474"/>
                    <a:pt x="245" y="203"/>
                    <a:pt x="146" y="11"/>
                  </a:cubicBezTo>
                  <a:cubicBezTo>
                    <a:pt x="142" y="4"/>
                    <a:pt x="134" y="1"/>
                    <a:pt x="12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1"/>
            <p:cNvSpPr/>
            <p:nvPr/>
          </p:nvSpPr>
          <p:spPr>
            <a:xfrm>
              <a:off x="4317108" y="-340899"/>
              <a:ext cx="45425" cy="15872"/>
            </a:xfrm>
            <a:custGeom>
              <a:avLst/>
              <a:gdLst/>
              <a:ahLst/>
              <a:cxnLst/>
              <a:rect l="l" t="t" r="r" b="b"/>
              <a:pathLst>
                <a:path w="953" h="333" extrusionOk="0">
                  <a:moveTo>
                    <a:pt x="923" y="0"/>
                  </a:moveTo>
                  <a:cubicBezTo>
                    <a:pt x="914" y="0"/>
                    <a:pt x="905" y="6"/>
                    <a:pt x="901" y="19"/>
                  </a:cubicBezTo>
                  <a:cubicBezTo>
                    <a:pt x="848" y="211"/>
                    <a:pt x="725" y="277"/>
                    <a:pt x="581" y="277"/>
                  </a:cubicBezTo>
                  <a:cubicBezTo>
                    <a:pt x="383" y="277"/>
                    <a:pt x="147" y="151"/>
                    <a:pt x="5" y="51"/>
                  </a:cubicBezTo>
                  <a:cubicBezTo>
                    <a:pt x="4" y="50"/>
                    <a:pt x="3" y="50"/>
                    <a:pt x="3" y="50"/>
                  </a:cubicBezTo>
                  <a:cubicBezTo>
                    <a:pt x="1" y="50"/>
                    <a:pt x="0" y="52"/>
                    <a:pt x="2" y="54"/>
                  </a:cubicBezTo>
                  <a:cubicBezTo>
                    <a:pt x="163" y="181"/>
                    <a:pt x="341" y="332"/>
                    <a:pt x="556" y="332"/>
                  </a:cubicBezTo>
                  <a:cubicBezTo>
                    <a:pt x="570" y="332"/>
                    <a:pt x="584" y="332"/>
                    <a:pt x="598" y="330"/>
                  </a:cubicBezTo>
                  <a:cubicBezTo>
                    <a:pt x="765" y="314"/>
                    <a:pt x="925" y="208"/>
                    <a:pt x="949" y="33"/>
                  </a:cubicBezTo>
                  <a:cubicBezTo>
                    <a:pt x="952" y="14"/>
                    <a:pt x="938" y="0"/>
                    <a:pt x="92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1"/>
            <p:cNvSpPr/>
            <p:nvPr/>
          </p:nvSpPr>
          <p:spPr>
            <a:xfrm>
              <a:off x="4274829" y="-509347"/>
              <a:ext cx="31078" cy="32555"/>
            </a:xfrm>
            <a:custGeom>
              <a:avLst/>
              <a:gdLst/>
              <a:ahLst/>
              <a:cxnLst/>
              <a:rect l="l" t="t" r="r" b="b"/>
              <a:pathLst>
                <a:path w="652" h="683" extrusionOk="0">
                  <a:moveTo>
                    <a:pt x="30" y="1"/>
                  </a:moveTo>
                  <a:cubicBezTo>
                    <a:pt x="14" y="1"/>
                    <a:pt x="0" y="20"/>
                    <a:pt x="16" y="33"/>
                  </a:cubicBezTo>
                  <a:cubicBezTo>
                    <a:pt x="250" y="228"/>
                    <a:pt x="461" y="423"/>
                    <a:pt x="633" y="678"/>
                  </a:cubicBezTo>
                  <a:cubicBezTo>
                    <a:pt x="636" y="681"/>
                    <a:pt x="639" y="682"/>
                    <a:pt x="641" y="682"/>
                  </a:cubicBezTo>
                  <a:cubicBezTo>
                    <a:pt x="647" y="682"/>
                    <a:pt x="651" y="676"/>
                    <a:pt x="648" y="669"/>
                  </a:cubicBezTo>
                  <a:cubicBezTo>
                    <a:pt x="522" y="395"/>
                    <a:pt x="311" y="142"/>
                    <a:pt x="38" y="3"/>
                  </a:cubicBezTo>
                  <a:cubicBezTo>
                    <a:pt x="35" y="1"/>
                    <a:pt x="32" y="1"/>
                    <a:pt x="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2" name="Google Shape;2512;p31"/>
          <p:cNvGrpSpPr/>
          <p:nvPr/>
        </p:nvGrpSpPr>
        <p:grpSpPr>
          <a:xfrm rot="-3476835">
            <a:off x="8473909" y="726009"/>
            <a:ext cx="999158" cy="1011762"/>
            <a:chOff x="3063709" y="-107293"/>
            <a:chExt cx="201909" cy="204435"/>
          </a:xfrm>
        </p:grpSpPr>
        <p:sp>
          <p:nvSpPr>
            <p:cNvPr id="2513" name="Google Shape;2513;p31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1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1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1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1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1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31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31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31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1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1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1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5" name="Google Shape;2525;p31"/>
          <p:cNvGrpSpPr/>
          <p:nvPr/>
        </p:nvGrpSpPr>
        <p:grpSpPr>
          <a:xfrm flipH="1">
            <a:off x="7399886" y="3448137"/>
            <a:ext cx="1438294" cy="1075716"/>
            <a:chOff x="574023" y="2653178"/>
            <a:chExt cx="667453" cy="499196"/>
          </a:xfrm>
        </p:grpSpPr>
        <p:sp>
          <p:nvSpPr>
            <p:cNvPr id="2526" name="Google Shape;2526;p31"/>
            <p:cNvSpPr/>
            <p:nvPr/>
          </p:nvSpPr>
          <p:spPr>
            <a:xfrm>
              <a:off x="676407" y="2676248"/>
              <a:ext cx="473075" cy="473075"/>
            </a:xfrm>
            <a:custGeom>
              <a:avLst/>
              <a:gdLst/>
              <a:ahLst/>
              <a:cxnLst/>
              <a:rect l="l" t="t" r="r" b="b"/>
              <a:pathLst>
                <a:path w="9925" h="9925" extrusionOk="0">
                  <a:moveTo>
                    <a:pt x="4962" y="1"/>
                  </a:moveTo>
                  <a:cubicBezTo>
                    <a:pt x="3647" y="1"/>
                    <a:pt x="2385" y="524"/>
                    <a:pt x="1454" y="1455"/>
                  </a:cubicBezTo>
                  <a:cubicBezTo>
                    <a:pt x="524" y="2386"/>
                    <a:pt x="0" y="3647"/>
                    <a:pt x="0" y="4963"/>
                  </a:cubicBezTo>
                  <a:cubicBezTo>
                    <a:pt x="0" y="6279"/>
                    <a:pt x="524" y="7541"/>
                    <a:pt x="1454" y="8472"/>
                  </a:cubicBezTo>
                  <a:cubicBezTo>
                    <a:pt x="2385" y="9403"/>
                    <a:pt x="3647" y="9925"/>
                    <a:pt x="4962" y="9925"/>
                  </a:cubicBezTo>
                  <a:cubicBezTo>
                    <a:pt x="6279" y="9925"/>
                    <a:pt x="7541" y="9403"/>
                    <a:pt x="8471" y="8472"/>
                  </a:cubicBezTo>
                  <a:cubicBezTo>
                    <a:pt x="9402" y="7541"/>
                    <a:pt x="9924" y="6279"/>
                    <a:pt x="9924" y="4963"/>
                  </a:cubicBezTo>
                  <a:cubicBezTo>
                    <a:pt x="9924" y="3647"/>
                    <a:pt x="9402" y="2386"/>
                    <a:pt x="8471" y="1455"/>
                  </a:cubicBezTo>
                  <a:cubicBezTo>
                    <a:pt x="7541" y="524"/>
                    <a:pt x="6279" y="1"/>
                    <a:pt x="4962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1"/>
            <p:cNvSpPr/>
            <p:nvPr/>
          </p:nvSpPr>
          <p:spPr>
            <a:xfrm>
              <a:off x="893474" y="2676295"/>
              <a:ext cx="256438" cy="254293"/>
            </a:xfrm>
            <a:custGeom>
              <a:avLst/>
              <a:gdLst/>
              <a:ahLst/>
              <a:cxnLst/>
              <a:rect l="l" t="t" r="r" b="b"/>
              <a:pathLst>
                <a:path w="5380" h="5335" extrusionOk="0">
                  <a:moveTo>
                    <a:pt x="421" y="1"/>
                  </a:moveTo>
                  <a:cubicBezTo>
                    <a:pt x="280" y="1"/>
                    <a:pt x="140" y="7"/>
                    <a:pt x="0" y="19"/>
                  </a:cubicBezTo>
                  <a:cubicBezTo>
                    <a:pt x="85" y="328"/>
                    <a:pt x="186" y="633"/>
                    <a:pt x="318" y="926"/>
                  </a:cubicBezTo>
                  <a:cubicBezTo>
                    <a:pt x="431" y="1175"/>
                    <a:pt x="566" y="1413"/>
                    <a:pt x="728" y="1635"/>
                  </a:cubicBezTo>
                  <a:cubicBezTo>
                    <a:pt x="906" y="1878"/>
                    <a:pt x="1114" y="2101"/>
                    <a:pt x="1332" y="2310"/>
                  </a:cubicBezTo>
                  <a:cubicBezTo>
                    <a:pt x="1763" y="2729"/>
                    <a:pt x="2249" y="3087"/>
                    <a:pt x="2760" y="3402"/>
                  </a:cubicBezTo>
                  <a:cubicBezTo>
                    <a:pt x="3017" y="3562"/>
                    <a:pt x="3281" y="3710"/>
                    <a:pt x="3549" y="3851"/>
                  </a:cubicBezTo>
                  <a:cubicBezTo>
                    <a:pt x="3802" y="3985"/>
                    <a:pt x="4059" y="4107"/>
                    <a:pt x="4300" y="4263"/>
                  </a:cubicBezTo>
                  <a:cubicBezTo>
                    <a:pt x="4726" y="4537"/>
                    <a:pt x="5106" y="4896"/>
                    <a:pt x="5359" y="5335"/>
                  </a:cubicBezTo>
                  <a:cubicBezTo>
                    <a:pt x="5380" y="5040"/>
                    <a:pt x="5376" y="4747"/>
                    <a:pt x="5345" y="4459"/>
                  </a:cubicBezTo>
                  <a:cubicBezTo>
                    <a:pt x="5126" y="4039"/>
                    <a:pt x="4858" y="3644"/>
                    <a:pt x="4538" y="3292"/>
                  </a:cubicBezTo>
                  <a:cubicBezTo>
                    <a:pt x="4223" y="2945"/>
                    <a:pt x="3863" y="2639"/>
                    <a:pt x="3482" y="2364"/>
                  </a:cubicBezTo>
                  <a:cubicBezTo>
                    <a:pt x="3041" y="2044"/>
                    <a:pt x="2579" y="1751"/>
                    <a:pt x="2157" y="1404"/>
                  </a:cubicBezTo>
                  <a:cubicBezTo>
                    <a:pt x="1954" y="1238"/>
                    <a:pt x="1763" y="1055"/>
                    <a:pt x="1598" y="849"/>
                  </a:cubicBezTo>
                  <a:cubicBezTo>
                    <a:pt x="1449" y="663"/>
                    <a:pt x="1318" y="464"/>
                    <a:pt x="1203" y="255"/>
                  </a:cubicBezTo>
                  <a:cubicBezTo>
                    <a:pt x="1165" y="186"/>
                    <a:pt x="1130" y="117"/>
                    <a:pt x="1095" y="47"/>
                  </a:cubicBezTo>
                  <a:cubicBezTo>
                    <a:pt x="870" y="16"/>
                    <a:pt x="645" y="1"/>
                    <a:pt x="42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1"/>
            <p:cNvSpPr/>
            <p:nvPr/>
          </p:nvSpPr>
          <p:spPr>
            <a:xfrm>
              <a:off x="756723" y="2700223"/>
              <a:ext cx="370738" cy="341234"/>
            </a:xfrm>
            <a:custGeom>
              <a:avLst/>
              <a:gdLst/>
              <a:ahLst/>
              <a:cxnLst/>
              <a:rect l="l" t="t" r="r" b="b"/>
              <a:pathLst>
                <a:path w="7778" h="7159" extrusionOk="0">
                  <a:moveTo>
                    <a:pt x="1109" y="0"/>
                  </a:moveTo>
                  <a:cubicBezTo>
                    <a:pt x="711" y="196"/>
                    <a:pt x="338" y="442"/>
                    <a:pt x="1" y="737"/>
                  </a:cubicBezTo>
                  <a:cubicBezTo>
                    <a:pt x="120" y="955"/>
                    <a:pt x="249" y="1166"/>
                    <a:pt x="395" y="1369"/>
                  </a:cubicBezTo>
                  <a:cubicBezTo>
                    <a:pt x="890" y="2045"/>
                    <a:pt x="1544" y="2600"/>
                    <a:pt x="2236" y="3065"/>
                  </a:cubicBezTo>
                  <a:cubicBezTo>
                    <a:pt x="2924" y="3528"/>
                    <a:pt x="3658" y="3913"/>
                    <a:pt x="4376" y="4328"/>
                  </a:cubicBezTo>
                  <a:cubicBezTo>
                    <a:pt x="4743" y="4540"/>
                    <a:pt x="5107" y="4760"/>
                    <a:pt x="5462" y="4994"/>
                  </a:cubicBezTo>
                  <a:cubicBezTo>
                    <a:pt x="5806" y="5221"/>
                    <a:pt x="6137" y="5469"/>
                    <a:pt x="6423" y="5766"/>
                  </a:cubicBezTo>
                  <a:cubicBezTo>
                    <a:pt x="6556" y="5903"/>
                    <a:pt x="6671" y="6054"/>
                    <a:pt x="6790" y="6203"/>
                  </a:cubicBezTo>
                  <a:cubicBezTo>
                    <a:pt x="6894" y="6334"/>
                    <a:pt x="6999" y="6467"/>
                    <a:pt x="7097" y="6603"/>
                  </a:cubicBezTo>
                  <a:cubicBezTo>
                    <a:pt x="7224" y="6778"/>
                    <a:pt x="7348" y="6962"/>
                    <a:pt x="7446" y="7159"/>
                  </a:cubicBezTo>
                  <a:cubicBezTo>
                    <a:pt x="7568" y="6969"/>
                    <a:pt x="7679" y="6768"/>
                    <a:pt x="7778" y="6558"/>
                  </a:cubicBezTo>
                  <a:cubicBezTo>
                    <a:pt x="7651" y="5887"/>
                    <a:pt x="7381" y="5239"/>
                    <a:pt x="7012" y="4667"/>
                  </a:cubicBezTo>
                  <a:cubicBezTo>
                    <a:pt x="6616" y="4057"/>
                    <a:pt x="6099" y="3539"/>
                    <a:pt x="5448" y="3208"/>
                  </a:cubicBezTo>
                  <a:cubicBezTo>
                    <a:pt x="5080" y="3020"/>
                    <a:pt x="4691" y="2884"/>
                    <a:pt x="4311" y="2727"/>
                  </a:cubicBezTo>
                  <a:cubicBezTo>
                    <a:pt x="3945" y="2578"/>
                    <a:pt x="3590" y="2402"/>
                    <a:pt x="3254" y="2193"/>
                  </a:cubicBezTo>
                  <a:cubicBezTo>
                    <a:pt x="2916" y="1986"/>
                    <a:pt x="2597" y="1746"/>
                    <a:pt x="2301" y="1482"/>
                  </a:cubicBezTo>
                  <a:cubicBezTo>
                    <a:pt x="2031" y="1243"/>
                    <a:pt x="1775" y="987"/>
                    <a:pt x="1557" y="701"/>
                  </a:cubicBezTo>
                  <a:cubicBezTo>
                    <a:pt x="1390" y="481"/>
                    <a:pt x="1240" y="245"/>
                    <a:pt x="1109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1"/>
            <p:cNvSpPr/>
            <p:nvPr/>
          </p:nvSpPr>
          <p:spPr>
            <a:xfrm>
              <a:off x="704816" y="2780539"/>
              <a:ext cx="391473" cy="352721"/>
            </a:xfrm>
            <a:custGeom>
              <a:avLst/>
              <a:gdLst/>
              <a:ahLst/>
              <a:cxnLst/>
              <a:rect l="l" t="t" r="r" b="b"/>
              <a:pathLst>
                <a:path w="8213" h="7400" extrusionOk="0">
                  <a:moveTo>
                    <a:pt x="256" y="1"/>
                  </a:moveTo>
                  <a:cubicBezTo>
                    <a:pt x="165" y="137"/>
                    <a:pt x="79" y="278"/>
                    <a:pt x="0" y="425"/>
                  </a:cubicBezTo>
                  <a:cubicBezTo>
                    <a:pt x="487" y="800"/>
                    <a:pt x="980" y="1167"/>
                    <a:pt x="1460" y="1551"/>
                  </a:cubicBezTo>
                  <a:cubicBezTo>
                    <a:pt x="2069" y="2038"/>
                    <a:pt x="2649" y="2559"/>
                    <a:pt x="3181" y="3129"/>
                  </a:cubicBezTo>
                  <a:cubicBezTo>
                    <a:pt x="3693" y="3675"/>
                    <a:pt x="4184" y="4255"/>
                    <a:pt x="4536" y="4921"/>
                  </a:cubicBezTo>
                  <a:cubicBezTo>
                    <a:pt x="4700" y="5236"/>
                    <a:pt x="4847" y="5561"/>
                    <a:pt x="5025" y="5869"/>
                  </a:cubicBezTo>
                  <a:cubicBezTo>
                    <a:pt x="5196" y="6166"/>
                    <a:pt x="5375" y="6455"/>
                    <a:pt x="5576" y="6730"/>
                  </a:cubicBezTo>
                  <a:cubicBezTo>
                    <a:pt x="5752" y="6971"/>
                    <a:pt x="5947" y="7196"/>
                    <a:pt x="6162" y="7400"/>
                  </a:cubicBezTo>
                  <a:cubicBezTo>
                    <a:pt x="6952" y="7093"/>
                    <a:pt x="7664" y="6585"/>
                    <a:pt x="8213" y="5911"/>
                  </a:cubicBezTo>
                  <a:cubicBezTo>
                    <a:pt x="7931" y="5282"/>
                    <a:pt x="7521" y="4709"/>
                    <a:pt x="7031" y="4226"/>
                  </a:cubicBezTo>
                  <a:cubicBezTo>
                    <a:pt x="6748" y="3947"/>
                    <a:pt x="6436" y="3696"/>
                    <a:pt x="6098" y="3487"/>
                  </a:cubicBezTo>
                  <a:cubicBezTo>
                    <a:pt x="5717" y="3251"/>
                    <a:pt x="5300" y="3074"/>
                    <a:pt x="4879" y="2926"/>
                  </a:cubicBezTo>
                  <a:cubicBezTo>
                    <a:pt x="4437" y="2768"/>
                    <a:pt x="3977" y="2659"/>
                    <a:pt x="3549" y="2460"/>
                  </a:cubicBezTo>
                  <a:cubicBezTo>
                    <a:pt x="3135" y="2267"/>
                    <a:pt x="2744" y="2026"/>
                    <a:pt x="2366" y="1771"/>
                  </a:cubicBezTo>
                  <a:cubicBezTo>
                    <a:pt x="1995" y="1522"/>
                    <a:pt x="1623" y="1268"/>
                    <a:pt x="1276" y="988"/>
                  </a:cubicBezTo>
                  <a:cubicBezTo>
                    <a:pt x="958" y="729"/>
                    <a:pt x="661" y="446"/>
                    <a:pt x="385" y="145"/>
                  </a:cubicBezTo>
                  <a:cubicBezTo>
                    <a:pt x="341" y="98"/>
                    <a:pt x="298" y="49"/>
                    <a:pt x="256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1"/>
            <p:cNvSpPr/>
            <p:nvPr/>
          </p:nvSpPr>
          <p:spPr>
            <a:xfrm>
              <a:off x="675263" y="2861760"/>
              <a:ext cx="295523" cy="284512"/>
            </a:xfrm>
            <a:custGeom>
              <a:avLst/>
              <a:gdLst/>
              <a:ahLst/>
              <a:cxnLst/>
              <a:rect l="l" t="t" r="r" b="b"/>
              <a:pathLst>
                <a:path w="6200" h="5969" extrusionOk="0">
                  <a:moveTo>
                    <a:pt x="144" y="1"/>
                  </a:moveTo>
                  <a:cubicBezTo>
                    <a:pt x="24" y="535"/>
                    <a:pt x="0" y="1074"/>
                    <a:pt x="56" y="1600"/>
                  </a:cubicBezTo>
                  <a:cubicBezTo>
                    <a:pt x="398" y="1960"/>
                    <a:pt x="771" y="2289"/>
                    <a:pt x="1171" y="2583"/>
                  </a:cubicBezTo>
                  <a:cubicBezTo>
                    <a:pt x="1692" y="2966"/>
                    <a:pt x="2253" y="3278"/>
                    <a:pt x="2844" y="3539"/>
                  </a:cubicBezTo>
                  <a:cubicBezTo>
                    <a:pt x="3481" y="3822"/>
                    <a:pt x="4173" y="4052"/>
                    <a:pt x="4699" y="4528"/>
                  </a:cubicBezTo>
                  <a:cubicBezTo>
                    <a:pt x="5142" y="4927"/>
                    <a:pt x="5526" y="5423"/>
                    <a:pt x="5773" y="5968"/>
                  </a:cubicBezTo>
                  <a:cubicBezTo>
                    <a:pt x="5916" y="5944"/>
                    <a:pt x="6058" y="5916"/>
                    <a:pt x="6200" y="5880"/>
                  </a:cubicBezTo>
                  <a:cubicBezTo>
                    <a:pt x="5845" y="5478"/>
                    <a:pt x="5536" y="5041"/>
                    <a:pt x="5249" y="4586"/>
                  </a:cubicBezTo>
                  <a:cubicBezTo>
                    <a:pt x="5052" y="4273"/>
                    <a:pt x="4865" y="3954"/>
                    <a:pt x="4672" y="3638"/>
                  </a:cubicBezTo>
                  <a:cubicBezTo>
                    <a:pt x="4477" y="3313"/>
                    <a:pt x="4280" y="2989"/>
                    <a:pt x="4052" y="2686"/>
                  </a:cubicBezTo>
                  <a:cubicBezTo>
                    <a:pt x="3602" y="2094"/>
                    <a:pt x="3054" y="1578"/>
                    <a:pt x="2446" y="1151"/>
                  </a:cubicBezTo>
                  <a:cubicBezTo>
                    <a:pt x="2138" y="935"/>
                    <a:pt x="1814" y="741"/>
                    <a:pt x="1479" y="573"/>
                  </a:cubicBezTo>
                  <a:cubicBezTo>
                    <a:pt x="1180" y="421"/>
                    <a:pt x="868" y="298"/>
                    <a:pt x="558" y="173"/>
                  </a:cubicBezTo>
                  <a:cubicBezTo>
                    <a:pt x="421" y="116"/>
                    <a:pt x="283" y="60"/>
                    <a:pt x="144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1"/>
            <p:cNvSpPr/>
            <p:nvPr/>
          </p:nvSpPr>
          <p:spPr>
            <a:xfrm>
              <a:off x="722166" y="3052372"/>
              <a:ext cx="101622" cy="79505"/>
            </a:xfrm>
            <a:custGeom>
              <a:avLst/>
              <a:gdLst/>
              <a:ahLst/>
              <a:cxnLst/>
              <a:rect l="l" t="t" r="r" b="b"/>
              <a:pathLst>
                <a:path w="2132" h="1668" extrusionOk="0">
                  <a:moveTo>
                    <a:pt x="0" y="1"/>
                  </a:moveTo>
                  <a:cubicBezTo>
                    <a:pt x="525" y="720"/>
                    <a:pt x="1247" y="1308"/>
                    <a:pt x="2132" y="1668"/>
                  </a:cubicBezTo>
                  <a:cubicBezTo>
                    <a:pt x="1791" y="1290"/>
                    <a:pt x="1417" y="945"/>
                    <a:pt x="1016" y="634"/>
                  </a:cubicBezTo>
                  <a:cubicBezTo>
                    <a:pt x="810" y="473"/>
                    <a:pt x="602" y="310"/>
                    <a:pt x="373" y="184"/>
                  </a:cubicBezTo>
                  <a:cubicBezTo>
                    <a:pt x="253" y="116"/>
                    <a:pt x="127" y="57"/>
                    <a:pt x="0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31"/>
            <p:cNvSpPr/>
            <p:nvPr/>
          </p:nvSpPr>
          <p:spPr>
            <a:xfrm>
              <a:off x="687799" y="2984735"/>
              <a:ext cx="215875" cy="164444"/>
            </a:xfrm>
            <a:custGeom>
              <a:avLst/>
              <a:gdLst/>
              <a:ahLst/>
              <a:cxnLst/>
              <a:rect l="l" t="t" r="r" b="b"/>
              <a:pathLst>
                <a:path w="4529" h="3450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81"/>
                    <a:pt x="205" y="555"/>
                    <a:pt x="344" y="815"/>
                  </a:cubicBezTo>
                  <a:cubicBezTo>
                    <a:pt x="403" y="872"/>
                    <a:pt x="463" y="928"/>
                    <a:pt x="529" y="980"/>
                  </a:cubicBezTo>
                  <a:cubicBezTo>
                    <a:pt x="697" y="1116"/>
                    <a:pt x="879" y="1236"/>
                    <a:pt x="1067" y="1347"/>
                  </a:cubicBezTo>
                  <a:cubicBezTo>
                    <a:pt x="1724" y="1736"/>
                    <a:pt x="2459" y="2024"/>
                    <a:pt x="3054" y="2516"/>
                  </a:cubicBezTo>
                  <a:cubicBezTo>
                    <a:pt x="3335" y="2749"/>
                    <a:pt x="3570" y="3029"/>
                    <a:pt x="3736" y="3354"/>
                  </a:cubicBezTo>
                  <a:cubicBezTo>
                    <a:pt x="4000" y="3407"/>
                    <a:pt x="4266" y="3439"/>
                    <a:pt x="4529" y="3450"/>
                  </a:cubicBezTo>
                  <a:cubicBezTo>
                    <a:pt x="4461" y="3070"/>
                    <a:pt x="4276" y="2707"/>
                    <a:pt x="4071" y="2390"/>
                  </a:cubicBezTo>
                  <a:cubicBezTo>
                    <a:pt x="3812" y="1993"/>
                    <a:pt x="3480" y="1605"/>
                    <a:pt x="3053" y="1383"/>
                  </a:cubicBezTo>
                  <a:cubicBezTo>
                    <a:pt x="2475" y="1081"/>
                    <a:pt x="1826" y="964"/>
                    <a:pt x="1221" y="730"/>
                  </a:cubicBezTo>
                  <a:cubicBezTo>
                    <a:pt x="773" y="558"/>
                    <a:pt x="366" y="306"/>
                    <a:pt x="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31"/>
            <p:cNvSpPr/>
            <p:nvPr/>
          </p:nvSpPr>
          <p:spPr>
            <a:xfrm>
              <a:off x="986706" y="2688164"/>
              <a:ext cx="153052" cy="157771"/>
            </a:xfrm>
            <a:custGeom>
              <a:avLst/>
              <a:gdLst/>
              <a:ahLst/>
              <a:cxnLst/>
              <a:rect l="l" t="t" r="r" b="b"/>
              <a:pathLst>
                <a:path w="3211" h="3310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241"/>
                    <a:pt x="442" y="468"/>
                    <a:pt x="677" y="687"/>
                  </a:cubicBezTo>
                  <a:cubicBezTo>
                    <a:pt x="1020" y="1006"/>
                    <a:pt x="1377" y="1311"/>
                    <a:pt x="1729" y="1619"/>
                  </a:cubicBezTo>
                  <a:cubicBezTo>
                    <a:pt x="2095" y="1942"/>
                    <a:pt x="2453" y="2265"/>
                    <a:pt x="2754" y="2650"/>
                  </a:cubicBezTo>
                  <a:cubicBezTo>
                    <a:pt x="2919" y="2860"/>
                    <a:pt x="3068" y="3082"/>
                    <a:pt x="3210" y="3309"/>
                  </a:cubicBezTo>
                  <a:cubicBezTo>
                    <a:pt x="2794" y="1901"/>
                    <a:pt x="1759" y="692"/>
                    <a:pt x="290" y="106"/>
                  </a:cubicBezTo>
                  <a:cubicBezTo>
                    <a:pt x="194" y="67"/>
                    <a:pt x="98" y="32"/>
                    <a:pt x="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1"/>
            <p:cNvSpPr/>
            <p:nvPr/>
          </p:nvSpPr>
          <p:spPr>
            <a:xfrm>
              <a:off x="574023" y="2653178"/>
              <a:ext cx="667453" cy="499196"/>
            </a:xfrm>
            <a:custGeom>
              <a:avLst/>
              <a:gdLst/>
              <a:ahLst/>
              <a:cxnLst/>
              <a:rect l="l" t="t" r="r" b="b"/>
              <a:pathLst>
                <a:path w="14003" h="10473" extrusionOk="0">
                  <a:moveTo>
                    <a:pt x="2477" y="1"/>
                  </a:moveTo>
                  <a:cubicBezTo>
                    <a:pt x="1967" y="1"/>
                    <a:pt x="1491" y="212"/>
                    <a:pt x="1058" y="734"/>
                  </a:cubicBezTo>
                  <a:cubicBezTo>
                    <a:pt x="0" y="2006"/>
                    <a:pt x="551" y="3871"/>
                    <a:pt x="5251" y="7430"/>
                  </a:cubicBezTo>
                  <a:cubicBezTo>
                    <a:pt x="8134" y="9612"/>
                    <a:pt x="10158" y="10473"/>
                    <a:pt x="11480" y="10473"/>
                  </a:cubicBezTo>
                  <a:cubicBezTo>
                    <a:pt x="12284" y="10473"/>
                    <a:pt x="12828" y="10155"/>
                    <a:pt x="13151" y="9624"/>
                  </a:cubicBezTo>
                  <a:cubicBezTo>
                    <a:pt x="14003" y="8218"/>
                    <a:pt x="12683" y="6906"/>
                    <a:pt x="11968" y="6476"/>
                  </a:cubicBezTo>
                  <a:cubicBezTo>
                    <a:pt x="11877" y="6862"/>
                    <a:pt x="11818" y="7046"/>
                    <a:pt x="11722" y="7284"/>
                  </a:cubicBezTo>
                  <a:cubicBezTo>
                    <a:pt x="11921" y="7363"/>
                    <a:pt x="12248" y="7771"/>
                    <a:pt x="11989" y="8251"/>
                  </a:cubicBezTo>
                  <a:cubicBezTo>
                    <a:pt x="11874" y="8464"/>
                    <a:pt x="11670" y="8587"/>
                    <a:pt x="11347" y="8587"/>
                  </a:cubicBezTo>
                  <a:cubicBezTo>
                    <a:pt x="10576" y="8587"/>
                    <a:pt x="9133" y="7886"/>
                    <a:pt x="6636" y="6038"/>
                  </a:cubicBezTo>
                  <a:cubicBezTo>
                    <a:pt x="3094" y="3418"/>
                    <a:pt x="2215" y="2023"/>
                    <a:pt x="2607" y="1623"/>
                  </a:cubicBezTo>
                  <a:cubicBezTo>
                    <a:pt x="2724" y="1503"/>
                    <a:pt x="2874" y="1457"/>
                    <a:pt x="3030" y="1457"/>
                  </a:cubicBezTo>
                  <a:cubicBezTo>
                    <a:pt x="3332" y="1457"/>
                    <a:pt x="3655" y="1627"/>
                    <a:pt x="3795" y="1756"/>
                  </a:cubicBezTo>
                  <a:cubicBezTo>
                    <a:pt x="4079" y="1511"/>
                    <a:pt x="4460" y="1244"/>
                    <a:pt x="4869" y="1022"/>
                  </a:cubicBezTo>
                  <a:cubicBezTo>
                    <a:pt x="4016" y="439"/>
                    <a:pt x="3211" y="1"/>
                    <a:pt x="2477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31"/>
            <p:cNvSpPr/>
            <p:nvPr/>
          </p:nvSpPr>
          <p:spPr>
            <a:xfrm>
              <a:off x="743520" y="2721339"/>
              <a:ext cx="15014" cy="13728"/>
            </a:xfrm>
            <a:custGeom>
              <a:avLst/>
              <a:gdLst/>
              <a:ahLst/>
              <a:cxnLst/>
              <a:rect l="l" t="t" r="r" b="b"/>
              <a:pathLst>
                <a:path w="315" h="288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21"/>
                    <a:pt x="50" y="42"/>
                    <a:pt x="73" y="64"/>
                  </a:cubicBezTo>
                  <a:cubicBezTo>
                    <a:pt x="147" y="133"/>
                    <a:pt x="218" y="209"/>
                    <a:pt x="285" y="288"/>
                  </a:cubicBezTo>
                  <a:cubicBezTo>
                    <a:pt x="293" y="282"/>
                    <a:pt x="303" y="272"/>
                    <a:pt x="314" y="264"/>
                  </a:cubicBezTo>
                  <a:cubicBezTo>
                    <a:pt x="212" y="174"/>
                    <a:pt x="108" y="85"/>
                    <a:pt x="0" y="0"/>
                  </a:cubicBezTo>
                  <a:close/>
                </a:path>
              </a:pathLst>
            </a:custGeom>
            <a:solidFill>
              <a:srgbClr val="D77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31"/>
            <p:cNvSpPr/>
            <p:nvPr/>
          </p:nvSpPr>
          <p:spPr>
            <a:xfrm>
              <a:off x="665444" y="2694837"/>
              <a:ext cx="70830" cy="108343"/>
            </a:xfrm>
            <a:custGeom>
              <a:avLst/>
              <a:gdLst/>
              <a:ahLst/>
              <a:cxnLst/>
              <a:rect l="l" t="t" r="r" b="b"/>
              <a:pathLst>
                <a:path w="1486" h="2273" extrusionOk="0">
                  <a:moveTo>
                    <a:pt x="530" y="1"/>
                  </a:moveTo>
                  <a:cubicBezTo>
                    <a:pt x="515" y="1"/>
                    <a:pt x="500" y="1"/>
                    <a:pt x="485" y="2"/>
                  </a:cubicBezTo>
                  <a:cubicBezTo>
                    <a:pt x="282" y="18"/>
                    <a:pt x="103" y="168"/>
                    <a:pt x="52" y="367"/>
                  </a:cubicBezTo>
                  <a:cubicBezTo>
                    <a:pt x="0" y="578"/>
                    <a:pt x="78" y="809"/>
                    <a:pt x="160" y="1003"/>
                  </a:cubicBezTo>
                  <a:cubicBezTo>
                    <a:pt x="266" y="1253"/>
                    <a:pt x="411" y="1485"/>
                    <a:pt x="567" y="1708"/>
                  </a:cubicBezTo>
                  <a:cubicBezTo>
                    <a:pt x="705" y="1902"/>
                    <a:pt x="851" y="2091"/>
                    <a:pt x="1007" y="2273"/>
                  </a:cubicBezTo>
                  <a:cubicBezTo>
                    <a:pt x="715" y="1903"/>
                    <a:pt x="449" y="1495"/>
                    <a:pt x="344" y="1030"/>
                  </a:cubicBezTo>
                  <a:cubicBezTo>
                    <a:pt x="302" y="835"/>
                    <a:pt x="282" y="600"/>
                    <a:pt x="398" y="424"/>
                  </a:cubicBezTo>
                  <a:cubicBezTo>
                    <a:pt x="497" y="273"/>
                    <a:pt x="676" y="220"/>
                    <a:pt x="850" y="220"/>
                  </a:cubicBezTo>
                  <a:cubicBezTo>
                    <a:pt x="903" y="220"/>
                    <a:pt x="957" y="225"/>
                    <a:pt x="1007" y="234"/>
                  </a:cubicBezTo>
                  <a:cubicBezTo>
                    <a:pt x="1181" y="265"/>
                    <a:pt x="1340" y="341"/>
                    <a:pt x="1486" y="441"/>
                  </a:cubicBezTo>
                  <a:cubicBezTo>
                    <a:pt x="1361" y="349"/>
                    <a:pt x="1234" y="264"/>
                    <a:pt x="1101" y="190"/>
                  </a:cubicBezTo>
                  <a:cubicBezTo>
                    <a:pt x="931" y="93"/>
                    <a:pt x="731" y="1"/>
                    <a:pt x="53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1"/>
            <p:cNvSpPr/>
            <p:nvPr/>
          </p:nvSpPr>
          <p:spPr>
            <a:xfrm>
              <a:off x="584032" y="2713283"/>
              <a:ext cx="599959" cy="439090"/>
            </a:xfrm>
            <a:custGeom>
              <a:avLst/>
              <a:gdLst/>
              <a:ahLst/>
              <a:cxnLst/>
              <a:rect l="l" t="t" r="r" b="b"/>
              <a:pathLst>
                <a:path w="12587" h="9212" extrusionOk="0">
                  <a:moveTo>
                    <a:pt x="521" y="1"/>
                  </a:moveTo>
                  <a:lnTo>
                    <a:pt x="521" y="1"/>
                  </a:lnTo>
                  <a:cubicBezTo>
                    <a:pt x="1" y="1258"/>
                    <a:pt x="948" y="3073"/>
                    <a:pt x="5040" y="6170"/>
                  </a:cubicBezTo>
                  <a:cubicBezTo>
                    <a:pt x="7923" y="8351"/>
                    <a:pt x="9946" y="9212"/>
                    <a:pt x="11269" y="9212"/>
                  </a:cubicBezTo>
                  <a:cubicBezTo>
                    <a:pt x="11830" y="9212"/>
                    <a:pt x="12265" y="9057"/>
                    <a:pt x="12587" y="8783"/>
                  </a:cubicBezTo>
                  <a:lnTo>
                    <a:pt x="12587" y="8783"/>
                  </a:lnTo>
                  <a:cubicBezTo>
                    <a:pt x="12191" y="9049"/>
                    <a:pt x="11711" y="9162"/>
                    <a:pt x="11239" y="9171"/>
                  </a:cubicBezTo>
                  <a:cubicBezTo>
                    <a:pt x="11218" y="9171"/>
                    <a:pt x="11197" y="9172"/>
                    <a:pt x="11176" y="9172"/>
                  </a:cubicBezTo>
                  <a:cubicBezTo>
                    <a:pt x="10629" y="9172"/>
                    <a:pt x="10113" y="9028"/>
                    <a:pt x="9607" y="8821"/>
                  </a:cubicBezTo>
                  <a:cubicBezTo>
                    <a:pt x="8887" y="8526"/>
                    <a:pt x="8207" y="8145"/>
                    <a:pt x="7549" y="7729"/>
                  </a:cubicBezTo>
                  <a:cubicBezTo>
                    <a:pt x="6270" y="6921"/>
                    <a:pt x="5016" y="6047"/>
                    <a:pt x="3885" y="5037"/>
                  </a:cubicBezTo>
                  <a:cubicBezTo>
                    <a:pt x="2951" y="4202"/>
                    <a:pt x="2105" y="3277"/>
                    <a:pt x="1470" y="2191"/>
                  </a:cubicBezTo>
                  <a:cubicBezTo>
                    <a:pt x="1067" y="1500"/>
                    <a:pt x="758" y="762"/>
                    <a:pt x="521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31"/>
            <p:cNvSpPr/>
            <p:nvPr/>
          </p:nvSpPr>
          <p:spPr>
            <a:xfrm>
              <a:off x="630411" y="2653225"/>
              <a:ext cx="571074" cy="481131"/>
            </a:xfrm>
            <a:custGeom>
              <a:avLst/>
              <a:gdLst/>
              <a:ahLst/>
              <a:cxnLst/>
              <a:rect l="l" t="t" r="r" b="b"/>
              <a:pathLst>
                <a:path w="11981" h="10094" extrusionOk="0">
                  <a:moveTo>
                    <a:pt x="1294" y="0"/>
                  </a:moveTo>
                  <a:cubicBezTo>
                    <a:pt x="941" y="0"/>
                    <a:pt x="606" y="101"/>
                    <a:pt x="289" y="335"/>
                  </a:cubicBezTo>
                  <a:cubicBezTo>
                    <a:pt x="196" y="491"/>
                    <a:pt x="143" y="671"/>
                    <a:pt x="118" y="847"/>
                  </a:cubicBezTo>
                  <a:cubicBezTo>
                    <a:pt x="0" y="1728"/>
                    <a:pt x="521" y="2549"/>
                    <a:pt x="1000" y="3240"/>
                  </a:cubicBezTo>
                  <a:cubicBezTo>
                    <a:pt x="1553" y="4040"/>
                    <a:pt x="2172" y="4795"/>
                    <a:pt x="2855" y="5487"/>
                  </a:cubicBezTo>
                  <a:cubicBezTo>
                    <a:pt x="3553" y="6194"/>
                    <a:pt x="4317" y="6830"/>
                    <a:pt x="5124" y="7408"/>
                  </a:cubicBezTo>
                  <a:cubicBezTo>
                    <a:pt x="5560" y="7721"/>
                    <a:pt x="6010" y="8013"/>
                    <a:pt x="6467" y="8295"/>
                  </a:cubicBezTo>
                  <a:cubicBezTo>
                    <a:pt x="6927" y="8580"/>
                    <a:pt x="7398" y="8848"/>
                    <a:pt x="7854" y="9141"/>
                  </a:cubicBezTo>
                  <a:cubicBezTo>
                    <a:pt x="8308" y="9432"/>
                    <a:pt x="8758" y="9728"/>
                    <a:pt x="9261" y="9928"/>
                  </a:cubicBezTo>
                  <a:cubicBezTo>
                    <a:pt x="9539" y="10038"/>
                    <a:pt x="9839" y="10093"/>
                    <a:pt x="10138" y="10093"/>
                  </a:cubicBezTo>
                  <a:cubicBezTo>
                    <a:pt x="10203" y="10093"/>
                    <a:pt x="10269" y="10091"/>
                    <a:pt x="10334" y="10086"/>
                  </a:cubicBezTo>
                  <a:cubicBezTo>
                    <a:pt x="10688" y="10056"/>
                    <a:pt x="11043" y="9947"/>
                    <a:pt x="11332" y="9736"/>
                  </a:cubicBezTo>
                  <a:cubicBezTo>
                    <a:pt x="11630" y="9518"/>
                    <a:pt x="11823" y="9202"/>
                    <a:pt x="11899" y="8843"/>
                  </a:cubicBezTo>
                  <a:cubicBezTo>
                    <a:pt x="11980" y="8456"/>
                    <a:pt x="11904" y="8046"/>
                    <a:pt x="11757" y="7684"/>
                  </a:cubicBezTo>
                  <a:cubicBezTo>
                    <a:pt x="11603" y="7302"/>
                    <a:pt x="11363" y="6944"/>
                    <a:pt x="11050" y="6674"/>
                  </a:cubicBezTo>
                  <a:cubicBezTo>
                    <a:pt x="10967" y="6602"/>
                    <a:pt x="10878" y="6538"/>
                    <a:pt x="10784" y="6481"/>
                  </a:cubicBezTo>
                  <a:cubicBezTo>
                    <a:pt x="10770" y="6538"/>
                    <a:pt x="10758" y="6588"/>
                    <a:pt x="10746" y="6637"/>
                  </a:cubicBezTo>
                  <a:cubicBezTo>
                    <a:pt x="10809" y="6685"/>
                    <a:pt x="10870" y="6732"/>
                    <a:pt x="10929" y="6784"/>
                  </a:cubicBezTo>
                  <a:cubicBezTo>
                    <a:pt x="11064" y="6899"/>
                    <a:pt x="11187" y="7032"/>
                    <a:pt x="11282" y="7183"/>
                  </a:cubicBezTo>
                  <a:cubicBezTo>
                    <a:pt x="11444" y="7436"/>
                    <a:pt x="11526" y="7732"/>
                    <a:pt x="11516" y="8033"/>
                  </a:cubicBezTo>
                  <a:cubicBezTo>
                    <a:pt x="11505" y="8330"/>
                    <a:pt x="11406" y="8620"/>
                    <a:pt x="11253" y="8872"/>
                  </a:cubicBezTo>
                  <a:cubicBezTo>
                    <a:pt x="11097" y="9130"/>
                    <a:pt x="10875" y="9384"/>
                    <a:pt x="10611" y="9533"/>
                  </a:cubicBezTo>
                  <a:cubicBezTo>
                    <a:pt x="10434" y="9633"/>
                    <a:pt x="10245" y="9674"/>
                    <a:pt x="10054" y="9674"/>
                  </a:cubicBezTo>
                  <a:cubicBezTo>
                    <a:pt x="9671" y="9674"/>
                    <a:pt x="9278" y="9511"/>
                    <a:pt x="8947" y="9340"/>
                  </a:cubicBezTo>
                  <a:cubicBezTo>
                    <a:pt x="8652" y="9190"/>
                    <a:pt x="8370" y="9019"/>
                    <a:pt x="8078" y="8863"/>
                  </a:cubicBezTo>
                  <a:cubicBezTo>
                    <a:pt x="7666" y="8643"/>
                    <a:pt x="7256" y="8422"/>
                    <a:pt x="6850" y="8194"/>
                  </a:cubicBezTo>
                  <a:cubicBezTo>
                    <a:pt x="6036" y="7736"/>
                    <a:pt x="5241" y="7245"/>
                    <a:pt x="4507" y="6669"/>
                  </a:cubicBezTo>
                  <a:cubicBezTo>
                    <a:pt x="4138" y="6380"/>
                    <a:pt x="3788" y="6064"/>
                    <a:pt x="3444" y="5746"/>
                  </a:cubicBezTo>
                  <a:cubicBezTo>
                    <a:pt x="3104" y="5432"/>
                    <a:pt x="2771" y="5109"/>
                    <a:pt x="2446" y="4780"/>
                  </a:cubicBezTo>
                  <a:cubicBezTo>
                    <a:pt x="2133" y="4465"/>
                    <a:pt x="1827" y="4146"/>
                    <a:pt x="1536" y="3811"/>
                  </a:cubicBezTo>
                  <a:cubicBezTo>
                    <a:pt x="1264" y="3497"/>
                    <a:pt x="1008" y="3167"/>
                    <a:pt x="808" y="2802"/>
                  </a:cubicBezTo>
                  <a:cubicBezTo>
                    <a:pt x="646" y="2507"/>
                    <a:pt x="478" y="2210"/>
                    <a:pt x="362" y="1894"/>
                  </a:cubicBezTo>
                  <a:cubicBezTo>
                    <a:pt x="259" y="1609"/>
                    <a:pt x="179" y="1268"/>
                    <a:pt x="310" y="979"/>
                  </a:cubicBezTo>
                  <a:cubicBezTo>
                    <a:pt x="414" y="749"/>
                    <a:pt x="645" y="580"/>
                    <a:pt x="882" y="507"/>
                  </a:cubicBezTo>
                  <a:cubicBezTo>
                    <a:pt x="1011" y="466"/>
                    <a:pt x="1145" y="449"/>
                    <a:pt x="1279" y="449"/>
                  </a:cubicBezTo>
                  <a:cubicBezTo>
                    <a:pt x="1399" y="449"/>
                    <a:pt x="1518" y="463"/>
                    <a:pt x="1634" y="486"/>
                  </a:cubicBezTo>
                  <a:cubicBezTo>
                    <a:pt x="2157" y="588"/>
                    <a:pt x="2664" y="857"/>
                    <a:pt x="3059" y="1211"/>
                  </a:cubicBezTo>
                  <a:cubicBezTo>
                    <a:pt x="3101" y="1248"/>
                    <a:pt x="3141" y="1287"/>
                    <a:pt x="3179" y="1326"/>
                  </a:cubicBezTo>
                  <a:cubicBezTo>
                    <a:pt x="3259" y="1274"/>
                    <a:pt x="3342" y="1221"/>
                    <a:pt x="3426" y="1169"/>
                  </a:cubicBezTo>
                  <a:cubicBezTo>
                    <a:pt x="3362" y="1114"/>
                    <a:pt x="3296" y="1057"/>
                    <a:pt x="3228" y="1004"/>
                  </a:cubicBezTo>
                  <a:cubicBezTo>
                    <a:pt x="3041" y="855"/>
                    <a:pt x="2849" y="713"/>
                    <a:pt x="2651" y="581"/>
                  </a:cubicBezTo>
                  <a:cubicBezTo>
                    <a:pt x="2326" y="365"/>
                    <a:pt x="1966" y="147"/>
                    <a:pt x="1586" y="22"/>
                  </a:cubicBezTo>
                  <a:cubicBezTo>
                    <a:pt x="1487" y="8"/>
                    <a:pt x="1390" y="0"/>
                    <a:pt x="129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31"/>
            <p:cNvSpPr/>
            <p:nvPr/>
          </p:nvSpPr>
          <p:spPr>
            <a:xfrm>
              <a:off x="851242" y="2924725"/>
              <a:ext cx="321119" cy="167066"/>
            </a:xfrm>
            <a:custGeom>
              <a:avLst/>
              <a:gdLst/>
              <a:ahLst/>
              <a:cxnLst/>
              <a:rect l="l" t="t" r="r" b="b"/>
              <a:pathLst>
                <a:path w="6737" h="3505" extrusionOk="0">
                  <a:moveTo>
                    <a:pt x="1" y="0"/>
                  </a:moveTo>
                  <a:cubicBezTo>
                    <a:pt x="204" y="163"/>
                    <a:pt x="404" y="330"/>
                    <a:pt x="600" y="503"/>
                  </a:cubicBezTo>
                  <a:cubicBezTo>
                    <a:pt x="911" y="776"/>
                    <a:pt x="1217" y="1049"/>
                    <a:pt x="1549" y="1299"/>
                  </a:cubicBezTo>
                  <a:cubicBezTo>
                    <a:pt x="2205" y="1794"/>
                    <a:pt x="2909" y="2223"/>
                    <a:pt x="3590" y="2679"/>
                  </a:cubicBezTo>
                  <a:cubicBezTo>
                    <a:pt x="4066" y="2997"/>
                    <a:pt x="4563" y="3355"/>
                    <a:pt x="5133" y="3471"/>
                  </a:cubicBezTo>
                  <a:cubicBezTo>
                    <a:pt x="5240" y="3493"/>
                    <a:pt x="5348" y="3505"/>
                    <a:pt x="5456" y="3505"/>
                  </a:cubicBezTo>
                  <a:cubicBezTo>
                    <a:pt x="5633" y="3505"/>
                    <a:pt x="5809" y="3474"/>
                    <a:pt x="5976" y="3407"/>
                  </a:cubicBezTo>
                  <a:cubicBezTo>
                    <a:pt x="6244" y="3299"/>
                    <a:pt x="6532" y="3107"/>
                    <a:pt x="6644" y="2829"/>
                  </a:cubicBezTo>
                  <a:cubicBezTo>
                    <a:pt x="6737" y="2603"/>
                    <a:pt x="6680" y="2358"/>
                    <a:pt x="6579" y="2145"/>
                  </a:cubicBezTo>
                  <a:cubicBezTo>
                    <a:pt x="6517" y="2015"/>
                    <a:pt x="6439" y="1894"/>
                    <a:pt x="6353" y="1778"/>
                  </a:cubicBezTo>
                  <a:lnTo>
                    <a:pt x="6353" y="1778"/>
                  </a:lnTo>
                  <a:cubicBezTo>
                    <a:pt x="6533" y="2068"/>
                    <a:pt x="6583" y="2419"/>
                    <a:pt x="6337" y="2712"/>
                  </a:cubicBezTo>
                  <a:cubicBezTo>
                    <a:pt x="6092" y="3005"/>
                    <a:pt x="5735" y="3109"/>
                    <a:pt x="5369" y="3109"/>
                  </a:cubicBezTo>
                  <a:cubicBezTo>
                    <a:pt x="5284" y="3109"/>
                    <a:pt x="5200" y="3104"/>
                    <a:pt x="5115" y="3094"/>
                  </a:cubicBezTo>
                  <a:cubicBezTo>
                    <a:pt x="4656" y="3037"/>
                    <a:pt x="4211" y="2867"/>
                    <a:pt x="3801" y="2659"/>
                  </a:cubicBezTo>
                  <a:cubicBezTo>
                    <a:pt x="3135" y="2322"/>
                    <a:pt x="2510" y="1910"/>
                    <a:pt x="1908" y="1469"/>
                  </a:cubicBezTo>
                  <a:cubicBezTo>
                    <a:pt x="1313" y="1031"/>
                    <a:pt x="740" y="565"/>
                    <a:pt x="153" y="116"/>
                  </a:cubicBezTo>
                  <a:cubicBezTo>
                    <a:pt x="103" y="78"/>
                    <a:pt x="52" y="40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1"/>
            <p:cNvSpPr/>
            <p:nvPr/>
          </p:nvSpPr>
          <p:spPr>
            <a:xfrm>
              <a:off x="999671" y="2874820"/>
              <a:ext cx="160154" cy="189087"/>
            </a:xfrm>
            <a:custGeom>
              <a:avLst/>
              <a:gdLst/>
              <a:ahLst/>
              <a:cxnLst/>
              <a:rect l="l" t="t" r="r" b="b"/>
              <a:pathLst>
                <a:path w="3360" h="3967" extrusionOk="0">
                  <a:moveTo>
                    <a:pt x="3096" y="0"/>
                  </a:moveTo>
                  <a:cubicBezTo>
                    <a:pt x="3093" y="0"/>
                    <a:pt x="3090" y="3"/>
                    <a:pt x="3090" y="6"/>
                  </a:cubicBezTo>
                  <a:cubicBezTo>
                    <a:pt x="3154" y="717"/>
                    <a:pt x="3119" y="1411"/>
                    <a:pt x="2916" y="2098"/>
                  </a:cubicBezTo>
                  <a:cubicBezTo>
                    <a:pt x="2731" y="2727"/>
                    <a:pt x="2408" y="3251"/>
                    <a:pt x="2051" y="3790"/>
                  </a:cubicBezTo>
                  <a:cubicBezTo>
                    <a:pt x="1852" y="3749"/>
                    <a:pt x="1664" y="3690"/>
                    <a:pt x="1525" y="3643"/>
                  </a:cubicBezTo>
                  <a:cubicBezTo>
                    <a:pt x="1012" y="3469"/>
                    <a:pt x="522" y="3210"/>
                    <a:pt x="53" y="2942"/>
                  </a:cubicBezTo>
                  <a:cubicBezTo>
                    <a:pt x="49" y="2939"/>
                    <a:pt x="44" y="2938"/>
                    <a:pt x="40" y="2938"/>
                  </a:cubicBezTo>
                  <a:cubicBezTo>
                    <a:pt x="18" y="2938"/>
                    <a:pt x="1" y="2967"/>
                    <a:pt x="25" y="2984"/>
                  </a:cubicBezTo>
                  <a:cubicBezTo>
                    <a:pt x="409" y="3214"/>
                    <a:pt x="801" y="3414"/>
                    <a:pt x="1210" y="3596"/>
                  </a:cubicBezTo>
                  <a:cubicBezTo>
                    <a:pt x="1561" y="3752"/>
                    <a:pt x="1922" y="3942"/>
                    <a:pt x="2312" y="3966"/>
                  </a:cubicBezTo>
                  <a:cubicBezTo>
                    <a:pt x="2328" y="3967"/>
                    <a:pt x="2343" y="3967"/>
                    <a:pt x="2359" y="3967"/>
                  </a:cubicBezTo>
                  <a:cubicBezTo>
                    <a:pt x="2774" y="3967"/>
                    <a:pt x="3262" y="3661"/>
                    <a:pt x="3129" y="3191"/>
                  </a:cubicBezTo>
                  <a:cubicBezTo>
                    <a:pt x="3127" y="3183"/>
                    <a:pt x="3121" y="3180"/>
                    <a:pt x="3116" y="3180"/>
                  </a:cubicBezTo>
                  <a:cubicBezTo>
                    <a:pt x="3109" y="3180"/>
                    <a:pt x="3103" y="3185"/>
                    <a:pt x="3104" y="3194"/>
                  </a:cubicBezTo>
                  <a:cubicBezTo>
                    <a:pt x="3151" y="3695"/>
                    <a:pt x="2848" y="3840"/>
                    <a:pt x="2478" y="3840"/>
                  </a:cubicBezTo>
                  <a:cubicBezTo>
                    <a:pt x="2377" y="3840"/>
                    <a:pt x="2272" y="3829"/>
                    <a:pt x="2167" y="3812"/>
                  </a:cubicBezTo>
                  <a:cubicBezTo>
                    <a:pt x="3041" y="2820"/>
                    <a:pt x="3359" y="1275"/>
                    <a:pt x="3103" y="5"/>
                  </a:cubicBezTo>
                  <a:cubicBezTo>
                    <a:pt x="3102" y="2"/>
                    <a:pt x="3099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1"/>
            <p:cNvSpPr/>
            <p:nvPr/>
          </p:nvSpPr>
          <p:spPr>
            <a:xfrm>
              <a:off x="590324" y="2659565"/>
              <a:ext cx="157533" cy="395381"/>
            </a:xfrm>
            <a:custGeom>
              <a:avLst/>
              <a:gdLst/>
              <a:ahLst/>
              <a:cxnLst/>
              <a:rect l="l" t="t" r="r" b="b"/>
              <a:pathLst>
                <a:path w="3305" h="8295" extrusionOk="0">
                  <a:moveTo>
                    <a:pt x="1447" y="1"/>
                  </a:moveTo>
                  <a:cubicBezTo>
                    <a:pt x="1443" y="1"/>
                    <a:pt x="1439" y="2"/>
                    <a:pt x="1435" y="4"/>
                  </a:cubicBezTo>
                  <a:cubicBezTo>
                    <a:pt x="482" y="524"/>
                    <a:pt x="1" y="1674"/>
                    <a:pt x="406" y="2702"/>
                  </a:cubicBezTo>
                  <a:cubicBezTo>
                    <a:pt x="662" y="3358"/>
                    <a:pt x="1156" y="3927"/>
                    <a:pt x="1618" y="4447"/>
                  </a:cubicBezTo>
                  <a:cubicBezTo>
                    <a:pt x="1679" y="4513"/>
                    <a:pt x="1738" y="4579"/>
                    <a:pt x="1799" y="4644"/>
                  </a:cubicBezTo>
                  <a:cubicBezTo>
                    <a:pt x="1779" y="4651"/>
                    <a:pt x="1764" y="4665"/>
                    <a:pt x="1762" y="4691"/>
                  </a:cubicBezTo>
                  <a:cubicBezTo>
                    <a:pt x="1658" y="5914"/>
                    <a:pt x="1812" y="7416"/>
                    <a:pt x="2783" y="8294"/>
                  </a:cubicBezTo>
                  <a:cubicBezTo>
                    <a:pt x="2783" y="8295"/>
                    <a:pt x="2784" y="8295"/>
                    <a:pt x="2784" y="8295"/>
                  </a:cubicBezTo>
                  <a:cubicBezTo>
                    <a:pt x="2785" y="8295"/>
                    <a:pt x="2786" y="8292"/>
                    <a:pt x="2785" y="8291"/>
                  </a:cubicBezTo>
                  <a:cubicBezTo>
                    <a:pt x="2405" y="7756"/>
                    <a:pt x="2109" y="7247"/>
                    <a:pt x="1967" y="6598"/>
                  </a:cubicBezTo>
                  <a:cubicBezTo>
                    <a:pt x="1830" y="5983"/>
                    <a:pt x="1823" y="5354"/>
                    <a:pt x="1875" y="4728"/>
                  </a:cubicBezTo>
                  <a:lnTo>
                    <a:pt x="1875" y="4728"/>
                  </a:lnTo>
                  <a:cubicBezTo>
                    <a:pt x="2309" y="5185"/>
                    <a:pt x="2778" y="5605"/>
                    <a:pt x="3281" y="5984"/>
                  </a:cubicBezTo>
                  <a:cubicBezTo>
                    <a:pt x="3284" y="5986"/>
                    <a:pt x="3287" y="5987"/>
                    <a:pt x="3289" y="5987"/>
                  </a:cubicBezTo>
                  <a:cubicBezTo>
                    <a:pt x="3299" y="5987"/>
                    <a:pt x="3304" y="5974"/>
                    <a:pt x="3296" y="5966"/>
                  </a:cubicBezTo>
                  <a:cubicBezTo>
                    <a:pt x="2406" y="5158"/>
                    <a:pt x="1517" y="4274"/>
                    <a:pt x="854" y="3264"/>
                  </a:cubicBezTo>
                  <a:cubicBezTo>
                    <a:pt x="515" y="2748"/>
                    <a:pt x="281" y="2143"/>
                    <a:pt x="401" y="1518"/>
                  </a:cubicBezTo>
                  <a:cubicBezTo>
                    <a:pt x="521" y="902"/>
                    <a:pt x="909" y="358"/>
                    <a:pt x="1456" y="55"/>
                  </a:cubicBezTo>
                  <a:cubicBezTo>
                    <a:pt x="1482" y="39"/>
                    <a:pt x="1470" y="1"/>
                    <a:pt x="1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1"/>
            <p:cNvSpPr/>
            <p:nvPr/>
          </p:nvSpPr>
          <p:spPr>
            <a:xfrm>
              <a:off x="1059110" y="2859424"/>
              <a:ext cx="35224" cy="31078"/>
            </a:xfrm>
            <a:custGeom>
              <a:avLst/>
              <a:gdLst/>
              <a:ahLst/>
              <a:cxnLst/>
              <a:rect l="l" t="t" r="r" b="b"/>
              <a:pathLst>
                <a:path w="739" h="652" extrusionOk="0">
                  <a:moveTo>
                    <a:pt x="370" y="0"/>
                  </a:moveTo>
                  <a:cubicBezTo>
                    <a:pt x="241" y="0"/>
                    <a:pt x="119" y="78"/>
                    <a:pt x="68" y="206"/>
                  </a:cubicBezTo>
                  <a:cubicBezTo>
                    <a:pt x="1" y="373"/>
                    <a:pt x="82" y="562"/>
                    <a:pt x="250" y="628"/>
                  </a:cubicBezTo>
                  <a:cubicBezTo>
                    <a:pt x="290" y="644"/>
                    <a:pt x="331" y="651"/>
                    <a:pt x="371" y="651"/>
                  </a:cubicBezTo>
                  <a:cubicBezTo>
                    <a:pt x="500" y="651"/>
                    <a:pt x="622" y="574"/>
                    <a:pt x="673" y="447"/>
                  </a:cubicBezTo>
                  <a:cubicBezTo>
                    <a:pt x="739" y="279"/>
                    <a:pt x="658" y="91"/>
                    <a:pt x="491" y="24"/>
                  </a:cubicBezTo>
                  <a:cubicBezTo>
                    <a:pt x="451" y="8"/>
                    <a:pt x="4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1"/>
            <p:cNvSpPr/>
            <p:nvPr/>
          </p:nvSpPr>
          <p:spPr>
            <a:xfrm>
              <a:off x="1048862" y="2908471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3" y="1"/>
                  </a:moveTo>
                  <a:cubicBezTo>
                    <a:pt x="405" y="1"/>
                    <a:pt x="198" y="132"/>
                    <a:pt x="113" y="347"/>
                  </a:cubicBezTo>
                  <a:cubicBezTo>
                    <a:pt x="0" y="630"/>
                    <a:pt x="137" y="951"/>
                    <a:pt x="420" y="1063"/>
                  </a:cubicBezTo>
                  <a:cubicBezTo>
                    <a:pt x="487" y="1090"/>
                    <a:pt x="556" y="1103"/>
                    <a:pt x="624" y="1103"/>
                  </a:cubicBezTo>
                  <a:cubicBezTo>
                    <a:pt x="843" y="1103"/>
                    <a:pt x="1050" y="971"/>
                    <a:pt x="1136" y="756"/>
                  </a:cubicBezTo>
                  <a:cubicBezTo>
                    <a:pt x="1249" y="473"/>
                    <a:pt x="1111" y="153"/>
                    <a:pt x="828" y="41"/>
                  </a:cubicBezTo>
                  <a:cubicBezTo>
                    <a:pt x="761" y="14"/>
                    <a:pt x="692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1"/>
            <p:cNvSpPr/>
            <p:nvPr/>
          </p:nvSpPr>
          <p:spPr>
            <a:xfrm>
              <a:off x="961635" y="2820530"/>
              <a:ext cx="35272" cy="31125"/>
            </a:xfrm>
            <a:custGeom>
              <a:avLst/>
              <a:gdLst/>
              <a:ahLst/>
              <a:cxnLst/>
              <a:rect l="l" t="t" r="r" b="b"/>
              <a:pathLst>
                <a:path w="740" h="653" extrusionOk="0">
                  <a:moveTo>
                    <a:pt x="369" y="1"/>
                  </a:moveTo>
                  <a:cubicBezTo>
                    <a:pt x="240" y="1"/>
                    <a:pt x="118" y="79"/>
                    <a:pt x="67" y="206"/>
                  </a:cubicBezTo>
                  <a:cubicBezTo>
                    <a:pt x="0" y="374"/>
                    <a:pt x="82" y="562"/>
                    <a:pt x="249" y="629"/>
                  </a:cubicBezTo>
                  <a:cubicBezTo>
                    <a:pt x="289" y="645"/>
                    <a:pt x="329" y="652"/>
                    <a:pt x="369" y="652"/>
                  </a:cubicBezTo>
                  <a:cubicBezTo>
                    <a:pt x="498" y="652"/>
                    <a:pt x="621" y="575"/>
                    <a:pt x="672" y="447"/>
                  </a:cubicBezTo>
                  <a:cubicBezTo>
                    <a:pt x="739" y="280"/>
                    <a:pt x="658" y="91"/>
                    <a:pt x="490" y="24"/>
                  </a:cubicBezTo>
                  <a:cubicBezTo>
                    <a:pt x="450" y="8"/>
                    <a:pt x="409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1"/>
            <p:cNvSpPr/>
            <p:nvPr/>
          </p:nvSpPr>
          <p:spPr>
            <a:xfrm>
              <a:off x="907011" y="2851988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5" y="0"/>
                  </a:moveTo>
                  <a:cubicBezTo>
                    <a:pt x="406" y="0"/>
                    <a:pt x="199" y="131"/>
                    <a:pt x="113" y="347"/>
                  </a:cubicBezTo>
                  <a:cubicBezTo>
                    <a:pt x="1" y="630"/>
                    <a:pt x="138" y="950"/>
                    <a:pt x="421" y="1063"/>
                  </a:cubicBezTo>
                  <a:cubicBezTo>
                    <a:pt x="487" y="1090"/>
                    <a:pt x="556" y="1102"/>
                    <a:pt x="624" y="1102"/>
                  </a:cubicBezTo>
                  <a:cubicBezTo>
                    <a:pt x="843" y="1102"/>
                    <a:pt x="1050" y="971"/>
                    <a:pt x="1137" y="756"/>
                  </a:cubicBezTo>
                  <a:cubicBezTo>
                    <a:pt x="1249" y="473"/>
                    <a:pt x="1112" y="153"/>
                    <a:pt x="829" y="40"/>
                  </a:cubicBezTo>
                  <a:cubicBezTo>
                    <a:pt x="762" y="13"/>
                    <a:pt x="693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31"/>
            <p:cNvSpPr/>
            <p:nvPr/>
          </p:nvSpPr>
          <p:spPr>
            <a:xfrm>
              <a:off x="998480" y="2862141"/>
              <a:ext cx="43470" cy="35177"/>
            </a:xfrm>
            <a:custGeom>
              <a:avLst/>
              <a:gdLst/>
              <a:ahLst/>
              <a:cxnLst/>
              <a:rect l="l" t="t" r="r" b="b"/>
              <a:pathLst>
                <a:path w="912" h="738" extrusionOk="0">
                  <a:moveTo>
                    <a:pt x="125" y="1"/>
                  </a:moveTo>
                  <a:cubicBezTo>
                    <a:pt x="91" y="1"/>
                    <a:pt x="59" y="22"/>
                    <a:pt x="47" y="55"/>
                  </a:cubicBezTo>
                  <a:cubicBezTo>
                    <a:pt x="46" y="58"/>
                    <a:pt x="1" y="172"/>
                    <a:pt x="1" y="304"/>
                  </a:cubicBezTo>
                  <a:cubicBezTo>
                    <a:pt x="1" y="492"/>
                    <a:pt x="93" y="634"/>
                    <a:pt x="259" y="700"/>
                  </a:cubicBezTo>
                  <a:cubicBezTo>
                    <a:pt x="327" y="726"/>
                    <a:pt x="391" y="737"/>
                    <a:pt x="451" y="737"/>
                  </a:cubicBezTo>
                  <a:cubicBezTo>
                    <a:pt x="663" y="737"/>
                    <a:pt x="821" y="595"/>
                    <a:pt x="885" y="502"/>
                  </a:cubicBezTo>
                  <a:cubicBezTo>
                    <a:pt x="912" y="463"/>
                    <a:pt x="901" y="411"/>
                    <a:pt x="862" y="385"/>
                  </a:cubicBezTo>
                  <a:cubicBezTo>
                    <a:pt x="848" y="374"/>
                    <a:pt x="831" y="369"/>
                    <a:pt x="814" y="369"/>
                  </a:cubicBezTo>
                  <a:cubicBezTo>
                    <a:pt x="787" y="369"/>
                    <a:pt x="760" y="382"/>
                    <a:pt x="744" y="406"/>
                  </a:cubicBezTo>
                  <a:cubicBezTo>
                    <a:pt x="739" y="414"/>
                    <a:pt x="630" y="569"/>
                    <a:pt x="451" y="569"/>
                  </a:cubicBezTo>
                  <a:cubicBezTo>
                    <a:pt x="411" y="569"/>
                    <a:pt x="368" y="561"/>
                    <a:pt x="322" y="543"/>
                  </a:cubicBezTo>
                  <a:cubicBezTo>
                    <a:pt x="79" y="445"/>
                    <a:pt x="200" y="131"/>
                    <a:pt x="205" y="119"/>
                  </a:cubicBezTo>
                  <a:cubicBezTo>
                    <a:pt x="224" y="74"/>
                    <a:pt x="202" y="24"/>
                    <a:pt x="158" y="8"/>
                  </a:cubicBezTo>
                  <a:cubicBezTo>
                    <a:pt x="147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7" name="Google Shape;2547;p31"/>
          <p:cNvGrpSpPr/>
          <p:nvPr/>
        </p:nvGrpSpPr>
        <p:grpSpPr>
          <a:xfrm flipH="1">
            <a:off x="-262328" y="397130"/>
            <a:ext cx="929359" cy="850044"/>
            <a:chOff x="7078965" y="5331432"/>
            <a:chExt cx="404914" cy="370357"/>
          </a:xfrm>
        </p:grpSpPr>
        <p:sp>
          <p:nvSpPr>
            <p:cNvPr id="2548" name="Google Shape;2548;p31"/>
            <p:cNvSpPr/>
            <p:nvPr/>
          </p:nvSpPr>
          <p:spPr>
            <a:xfrm>
              <a:off x="7078965" y="5331432"/>
              <a:ext cx="383417" cy="365495"/>
            </a:xfrm>
            <a:custGeom>
              <a:avLst/>
              <a:gdLst/>
              <a:ahLst/>
              <a:cxnLst/>
              <a:rect l="l" t="t" r="r" b="b"/>
              <a:pathLst>
                <a:path w="8044" h="7668" extrusionOk="0">
                  <a:moveTo>
                    <a:pt x="4210" y="0"/>
                  </a:moveTo>
                  <a:cubicBezTo>
                    <a:pt x="3228" y="0"/>
                    <a:pt x="2247" y="374"/>
                    <a:pt x="1498" y="1123"/>
                  </a:cubicBezTo>
                  <a:cubicBezTo>
                    <a:pt x="1" y="2620"/>
                    <a:pt x="1" y="5048"/>
                    <a:pt x="1498" y="6546"/>
                  </a:cubicBezTo>
                  <a:cubicBezTo>
                    <a:pt x="2217" y="7264"/>
                    <a:pt x="3193" y="7668"/>
                    <a:pt x="4209" y="7668"/>
                  </a:cubicBezTo>
                  <a:cubicBezTo>
                    <a:pt x="5226" y="7668"/>
                    <a:pt x="6201" y="7264"/>
                    <a:pt x="6921" y="6546"/>
                  </a:cubicBezTo>
                  <a:cubicBezTo>
                    <a:pt x="7640" y="5826"/>
                    <a:pt x="8044" y="4851"/>
                    <a:pt x="8044" y="3834"/>
                  </a:cubicBezTo>
                  <a:cubicBezTo>
                    <a:pt x="8044" y="2818"/>
                    <a:pt x="7640" y="1842"/>
                    <a:pt x="6921" y="1123"/>
                  </a:cubicBezTo>
                  <a:cubicBezTo>
                    <a:pt x="6172" y="374"/>
                    <a:pt x="5191" y="0"/>
                    <a:pt x="4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31"/>
            <p:cNvSpPr/>
            <p:nvPr/>
          </p:nvSpPr>
          <p:spPr>
            <a:xfrm>
              <a:off x="7099032" y="5460747"/>
              <a:ext cx="145235" cy="229459"/>
            </a:xfrm>
            <a:custGeom>
              <a:avLst/>
              <a:gdLst/>
              <a:ahLst/>
              <a:cxnLst/>
              <a:rect l="l" t="t" r="r" b="b"/>
              <a:pathLst>
                <a:path w="3047" h="4814" extrusionOk="0">
                  <a:moveTo>
                    <a:pt x="124" y="0"/>
                  </a:moveTo>
                  <a:cubicBezTo>
                    <a:pt x="69" y="179"/>
                    <a:pt x="28" y="360"/>
                    <a:pt x="1" y="542"/>
                  </a:cubicBezTo>
                  <a:cubicBezTo>
                    <a:pt x="28" y="543"/>
                    <a:pt x="54" y="544"/>
                    <a:pt x="82" y="548"/>
                  </a:cubicBezTo>
                  <a:cubicBezTo>
                    <a:pt x="618" y="595"/>
                    <a:pt x="1115" y="833"/>
                    <a:pt x="1449" y="1260"/>
                  </a:cubicBezTo>
                  <a:cubicBezTo>
                    <a:pt x="1771" y="1674"/>
                    <a:pt x="1925" y="2196"/>
                    <a:pt x="1970" y="2712"/>
                  </a:cubicBezTo>
                  <a:cubicBezTo>
                    <a:pt x="2017" y="3259"/>
                    <a:pt x="1948" y="3820"/>
                    <a:pt x="1771" y="4338"/>
                  </a:cubicBezTo>
                  <a:cubicBezTo>
                    <a:pt x="1768" y="4350"/>
                    <a:pt x="1763" y="4361"/>
                    <a:pt x="1758" y="4374"/>
                  </a:cubicBezTo>
                  <a:lnTo>
                    <a:pt x="1770" y="4381"/>
                  </a:lnTo>
                  <a:cubicBezTo>
                    <a:pt x="2083" y="4575"/>
                    <a:pt x="2414" y="4717"/>
                    <a:pt x="2752" y="4813"/>
                  </a:cubicBezTo>
                  <a:cubicBezTo>
                    <a:pt x="2818" y="4622"/>
                    <a:pt x="2880" y="4431"/>
                    <a:pt x="2930" y="4238"/>
                  </a:cubicBezTo>
                  <a:cubicBezTo>
                    <a:pt x="2973" y="4067"/>
                    <a:pt x="3008" y="3893"/>
                    <a:pt x="3027" y="3717"/>
                  </a:cubicBezTo>
                  <a:cubicBezTo>
                    <a:pt x="3046" y="3555"/>
                    <a:pt x="3036" y="3388"/>
                    <a:pt x="3022" y="3225"/>
                  </a:cubicBezTo>
                  <a:cubicBezTo>
                    <a:pt x="2993" y="2877"/>
                    <a:pt x="2917" y="2529"/>
                    <a:pt x="2806" y="2198"/>
                  </a:cubicBezTo>
                  <a:cubicBezTo>
                    <a:pt x="2590" y="1550"/>
                    <a:pt x="2224" y="937"/>
                    <a:pt x="1656" y="540"/>
                  </a:cubicBezTo>
                  <a:cubicBezTo>
                    <a:pt x="1205" y="224"/>
                    <a:pt x="670" y="50"/>
                    <a:pt x="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31"/>
            <p:cNvSpPr/>
            <p:nvPr/>
          </p:nvSpPr>
          <p:spPr>
            <a:xfrm>
              <a:off x="7192408" y="5331623"/>
              <a:ext cx="158629" cy="80506"/>
            </a:xfrm>
            <a:custGeom>
              <a:avLst/>
              <a:gdLst/>
              <a:ahLst/>
              <a:cxnLst/>
              <a:rect l="l" t="t" r="r" b="b"/>
              <a:pathLst>
                <a:path w="3328" h="1689" extrusionOk="0">
                  <a:moveTo>
                    <a:pt x="1955" y="1"/>
                  </a:moveTo>
                  <a:cubicBezTo>
                    <a:pt x="1867" y="400"/>
                    <a:pt x="1599" y="826"/>
                    <a:pt x="1183" y="919"/>
                  </a:cubicBezTo>
                  <a:cubicBezTo>
                    <a:pt x="1134" y="930"/>
                    <a:pt x="1086" y="935"/>
                    <a:pt x="1041" y="935"/>
                  </a:cubicBezTo>
                  <a:cubicBezTo>
                    <a:pt x="694" y="935"/>
                    <a:pt x="462" y="633"/>
                    <a:pt x="319" y="310"/>
                  </a:cubicBezTo>
                  <a:cubicBezTo>
                    <a:pt x="210" y="355"/>
                    <a:pt x="104" y="407"/>
                    <a:pt x="0" y="464"/>
                  </a:cubicBezTo>
                  <a:cubicBezTo>
                    <a:pt x="147" y="762"/>
                    <a:pt x="343" y="1039"/>
                    <a:pt x="586" y="1264"/>
                  </a:cubicBezTo>
                  <a:cubicBezTo>
                    <a:pt x="860" y="1517"/>
                    <a:pt x="1209" y="1689"/>
                    <a:pt x="1582" y="1689"/>
                  </a:cubicBezTo>
                  <a:cubicBezTo>
                    <a:pt x="1635" y="1689"/>
                    <a:pt x="1689" y="1685"/>
                    <a:pt x="1743" y="1678"/>
                  </a:cubicBezTo>
                  <a:cubicBezTo>
                    <a:pt x="2136" y="1624"/>
                    <a:pt x="2473" y="1421"/>
                    <a:pt x="2746" y="1142"/>
                  </a:cubicBezTo>
                  <a:cubicBezTo>
                    <a:pt x="2984" y="898"/>
                    <a:pt x="3175" y="608"/>
                    <a:pt x="3327" y="302"/>
                  </a:cubicBezTo>
                  <a:cubicBezTo>
                    <a:pt x="2884" y="114"/>
                    <a:pt x="2418" y="14"/>
                    <a:pt x="1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31"/>
            <p:cNvSpPr/>
            <p:nvPr/>
          </p:nvSpPr>
          <p:spPr>
            <a:xfrm>
              <a:off x="7146316" y="5364655"/>
              <a:ext cx="288612" cy="120020"/>
            </a:xfrm>
            <a:custGeom>
              <a:avLst/>
              <a:gdLst/>
              <a:ahLst/>
              <a:cxnLst/>
              <a:rect l="l" t="t" r="r" b="b"/>
              <a:pathLst>
                <a:path w="6055" h="2518" extrusionOk="0">
                  <a:moveTo>
                    <a:pt x="594" y="1"/>
                  </a:moveTo>
                  <a:cubicBezTo>
                    <a:pt x="381" y="149"/>
                    <a:pt x="182" y="321"/>
                    <a:pt x="0" y="515"/>
                  </a:cubicBezTo>
                  <a:cubicBezTo>
                    <a:pt x="368" y="1099"/>
                    <a:pt x="862" y="1616"/>
                    <a:pt x="1431" y="1993"/>
                  </a:cubicBezTo>
                  <a:cubicBezTo>
                    <a:pt x="1747" y="2202"/>
                    <a:pt x="2092" y="2365"/>
                    <a:pt x="2463" y="2448"/>
                  </a:cubicBezTo>
                  <a:cubicBezTo>
                    <a:pt x="2669" y="2495"/>
                    <a:pt x="2880" y="2517"/>
                    <a:pt x="3091" y="2517"/>
                  </a:cubicBezTo>
                  <a:cubicBezTo>
                    <a:pt x="3195" y="2517"/>
                    <a:pt x="3299" y="2512"/>
                    <a:pt x="3402" y="2501"/>
                  </a:cubicBezTo>
                  <a:cubicBezTo>
                    <a:pt x="4034" y="2433"/>
                    <a:pt x="4625" y="2168"/>
                    <a:pt x="5151" y="1823"/>
                  </a:cubicBezTo>
                  <a:cubicBezTo>
                    <a:pt x="5472" y="1614"/>
                    <a:pt x="5771" y="1373"/>
                    <a:pt x="6054" y="1115"/>
                  </a:cubicBezTo>
                  <a:cubicBezTo>
                    <a:pt x="5853" y="788"/>
                    <a:pt x="5600" y="490"/>
                    <a:pt x="5299" y="231"/>
                  </a:cubicBezTo>
                  <a:cubicBezTo>
                    <a:pt x="5274" y="260"/>
                    <a:pt x="5250" y="289"/>
                    <a:pt x="5226" y="316"/>
                  </a:cubicBezTo>
                  <a:cubicBezTo>
                    <a:pt x="4893" y="692"/>
                    <a:pt x="4507" y="1026"/>
                    <a:pt x="4080" y="1289"/>
                  </a:cubicBezTo>
                  <a:cubicBezTo>
                    <a:pt x="3705" y="1521"/>
                    <a:pt x="3280" y="1712"/>
                    <a:pt x="2835" y="1739"/>
                  </a:cubicBezTo>
                  <a:cubicBezTo>
                    <a:pt x="2803" y="1740"/>
                    <a:pt x="2772" y="1741"/>
                    <a:pt x="2740" y="1741"/>
                  </a:cubicBezTo>
                  <a:cubicBezTo>
                    <a:pt x="2185" y="1741"/>
                    <a:pt x="1695" y="1448"/>
                    <a:pt x="1319" y="1049"/>
                  </a:cubicBezTo>
                  <a:cubicBezTo>
                    <a:pt x="1028" y="738"/>
                    <a:pt x="796" y="377"/>
                    <a:pt x="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31"/>
            <p:cNvSpPr/>
            <p:nvPr/>
          </p:nvSpPr>
          <p:spPr>
            <a:xfrm>
              <a:off x="7277442" y="5449260"/>
              <a:ext cx="179983" cy="247667"/>
            </a:xfrm>
            <a:custGeom>
              <a:avLst/>
              <a:gdLst/>
              <a:ahLst/>
              <a:cxnLst/>
              <a:rect l="l" t="t" r="r" b="b"/>
              <a:pathLst>
                <a:path w="3776" h="5196" extrusionOk="0">
                  <a:moveTo>
                    <a:pt x="3628" y="0"/>
                  </a:moveTo>
                  <a:cubicBezTo>
                    <a:pt x="3178" y="211"/>
                    <a:pt x="2739" y="449"/>
                    <a:pt x="2346" y="755"/>
                  </a:cubicBezTo>
                  <a:cubicBezTo>
                    <a:pt x="1873" y="1125"/>
                    <a:pt x="1497" y="1586"/>
                    <a:pt x="1165" y="2085"/>
                  </a:cubicBezTo>
                  <a:cubicBezTo>
                    <a:pt x="816" y="2610"/>
                    <a:pt x="528" y="3175"/>
                    <a:pt x="324" y="3770"/>
                  </a:cubicBezTo>
                  <a:cubicBezTo>
                    <a:pt x="166" y="4234"/>
                    <a:pt x="58" y="4711"/>
                    <a:pt x="0" y="5196"/>
                  </a:cubicBezTo>
                  <a:cubicBezTo>
                    <a:pt x="9" y="5196"/>
                    <a:pt x="17" y="5196"/>
                    <a:pt x="26" y="5196"/>
                  </a:cubicBezTo>
                  <a:cubicBezTo>
                    <a:pt x="188" y="5196"/>
                    <a:pt x="348" y="5186"/>
                    <a:pt x="507" y="5168"/>
                  </a:cubicBezTo>
                  <a:cubicBezTo>
                    <a:pt x="694" y="4346"/>
                    <a:pt x="1051" y="3563"/>
                    <a:pt x="1469" y="2835"/>
                  </a:cubicBezTo>
                  <a:cubicBezTo>
                    <a:pt x="1592" y="2622"/>
                    <a:pt x="1721" y="2411"/>
                    <a:pt x="1856" y="2204"/>
                  </a:cubicBezTo>
                  <a:cubicBezTo>
                    <a:pt x="1912" y="2119"/>
                    <a:pt x="1968" y="2037"/>
                    <a:pt x="2037" y="1962"/>
                  </a:cubicBezTo>
                  <a:cubicBezTo>
                    <a:pt x="2173" y="1814"/>
                    <a:pt x="2322" y="1678"/>
                    <a:pt x="2471" y="1544"/>
                  </a:cubicBezTo>
                  <a:cubicBezTo>
                    <a:pt x="2890" y="1171"/>
                    <a:pt x="3328" y="820"/>
                    <a:pt x="3775" y="482"/>
                  </a:cubicBezTo>
                  <a:cubicBezTo>
                    <a:pt x="3738" y="318"/>
                    <a:pt x="3688" y="157"/>
                    <a:pt x="3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31"/>
            <p:cNvSpPr/>
            <p:nvPr/>
          </p:nvSpPr>
          <p:spPr>
            <a:xfrm>
              <a:off x="7347605" y="5514132"/>
              <a:ext cx="114777" cy="169687"/>
            </a:xfrm>
            <a:custGeom>
              <a:avLst/>
              <a:gdLst/>
              <a:ahLst/>
              <a:cxnLst/>
              <a:rect l="l" t="t" r="r" b="b"/>
              <a:pathLst>
                <a:path w="2408" h="3560" extrusionOk="0">
                  <a:moveTo>
                    <a:pt x="2408" y="0"/>
                  </a:moveTo>
                  <a:cubicBezTo>
                    <a:pt x="1766" y="422"/>
                    <a:pt x="1180" y="940"/>
                    <a:pt x="737" y="1568"/>
                  </a:cubicBezTo>
                  <a:cubicBezTo>
                    <a:pt x="479" y="1936"/>
                    <a:pt x="271" y="2341"/>
                    <a:pt x="142" y="2773"/>
                  </a:cubicBezTo>
                  <a:cubicBezTo>
                    <a:pt x="66" y="3030"/>
                    <a:pt x="19" y="3294"/>
                    <a:pt x="0" y="3559"/>
                  </a:cubicBezTo>
                  <a:cubicBezTo>
                    <a:pt x="180" y="3487"/>
                    <a:pt x="354" y="3403"/>
                    <a:pt x="522" y="3304"/>
                  </a:cubicBezTo>
                  <a:cubicBezTo>
                    <a:pt x="522" y="3214"/>
                    <a:pt x="527" y="3124"/>
                    <a:pt x="538" y="3035"/>
                  </a:cubicBezTo>
                  <a:cubicBezTo>
                    <a:pt x="614" y="2464"/>
                    <a:pt x="909" y="1947"/>
                    <a:pt x="1282" y="1518"/>
                  </a:cubicBezTo>
                  <a:cubicBezTo>
                    <a:pt x="1586" y="1168"/>
                    <a:pt x="1954" y="867"/>
                    <a:pt x="2358" y="632"/>
                  </a:cubicBezTo>
                  <a:cubicBezTo>
                    <a:pt x="2392" y="422"/>
                    <a:pt x="2408" y="211"/>
                    <a:pt x="2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31"/>
            <p:cNvSpPr/>
            <p:nvPr/>
          </p:nvSpPr>
          <p:spPr>
            <a:xfrm>
              <a:off x="7096840" y="5502835"/>
              <a:ext cx="70354" cy="135512"/>
            </a:xfrm>
            <a:custGeom>
              <a:avLst/>
              <a:gdLst/>
              <a:ahLst/>
              <a:cxnLst/>
              <a:rect l="l" t="t" r="r" b="b"/>
              <a:pathLst>
                <a:path w="1476" h="2843" extrusionOk="0">
                  <a:moveTo>
                    <a:pt x="11" y="1"/>
                  </a:moveTo>
                  <a:lnTo>
                    <a:pt x="11" y="1"/>
                  </a:lnTo>
                  <a:cubicBezTo>
                    <a:pt x="1" y="164"/>
                    <a:pt x="1" y="326"/>
                    <a:pt x="12" y="488"/>
                  </a:cubicBezTo>
                  <a:cubicBezTo>
                    <a:pt x="53" y="481"/>
                    <a:pt x="94" y="477"/>
                    <a:pt x="136" y="477"/>
                  </a:cubicBezTo>
                  <a:cubicBezTo>
                    <a:pt x="271" y="477"/>
                    <a:pt x="407" y="518"/>
                    <a:pt x="529" y="599"/>
                  </a:cubicBezTo>
                  <a:cubicBezTo>
                    <a:pt x="739" y="739"/>
                    <a:pt x="893" y="961"/>
                    <a:pt x="950" y="1205"/>
                  </a:cubicBezTo>
                  <a:cubicBezTo>
                    <a:pt x="1011" y="1470"/>
                    <a:pt x="950" y="1737"/>
                    <a:pt x="837" y="1978"/>
                  </a:cubicBezTo>
                  <a:cubicBezTo>
                    <a:pt x="779" y="2105"/>
                    <a:pt x="707" y="2222"/>
                    <a:pt x="631" y="2336"/>
                  </a:cubicBezTo>
                  <a:cubicBezTo>
                    <a:pt x="744" y="2515"/>
                    <a:pt x="877" y="2685"/>
                    <a:pt x="1024" y="2843"/>
                  </a:cubicBezTo>
                  <a:cubicBezTo>
                    <a:pt x="1077" y="2740"/>
                    <a:pt x="1130" y="2635"/>
                    <a:pt x="1177" y="2530"/>
                  </a:cubicBezTo>
                  <a:cubicBezTo>
                    <a:pt x="1252" y="2360"/>
                    <a:pt x="1307" y="2179"/>
                    <a:pt x="1355" y="2000"/>
                  </a:cubicBezTo>
                  <a:cubicBezTo>
                    <a:pt x="1424" y="1748"/>
                    <a:pt x="1476" y="1481"/>
                    <a:pt x="1445" y="1217"/>
                  </a:cubicBezTo>
                  <a:cubicBezTo>
                    <a:pt x="1416" y="953"/>
                    <a:pt x="1294" y="694"/>
                    <a:pt x="1111" y="500"/>
                  </a:cubicBezTo>
                  <a:cubicBezTo>
                    <a:pt x="828" y="198"/>
                    <a:pt x="423" y="48"/>
                    <a:pt x="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31"/>
            <p:cNvSpPr/>
            <p:nvPr/>
          </p:nvSpPr>
          <p:spPr>
            <a:xfrm>
              <a:off x="7090548" y="5331432"/>
              <a:ext cx="173739" cy="370357"/>
            </a:xfrm>
            <a:custGeom>
              <a:avLst/>
              <a:gdLst/>
              <a:ahLst/>
              <a:cxnLst/>
              <a:rect l="l" t="t" r="r" b="b"/>
              <a:pathLst>
                <a:path w="3645" h="7770" extrusionOk="0">
                  <a:moveTo>
                    <a:pt x="3303" y="0"/>
                  </a:moveTo>
                  <a:cubicBezTo>
                    <a:pt x="3302" y="0"/>
                    <a:pt x="3301" y="0"/>
                    <a:pt x="3299" y="1"/>
                  </a:cubicBezTo>
                  <a:cubicBezTo>
                    <a:pt x="1384" y="298"/>
                    <a:pt x="1" y="2094"/>
                    <a:pt x="78" y="4005"/>
                  </a:cubicBezTo>
                  <a:cubicBezTo>
                    <a:pt x="158" y="5942"/>
                    <a:pt x="1665" y="7576"/>
                    <a:pt x="3605" y="7769"/>
                  </a:cubicBezTo>
                  <a:cubicBezTo>
                    <a:pt x="3606" y="7769"/>
                    <a:pt x="3607" y="7769"/>
                    <a:pt x="3608" y="7769"/>
                  </a:cubicBezTo>
                  <a:cubicBezTo>
                    <a:pt x="3637" y="7769"/>
                    <a:pt x="3644" y="7720"/>
                    <a:pt x="3614" y="7715"/>
                  </a:cubicBezTo>
                  <a:cubicBezTo>
                    <a:pt x="1733" y="7408"/>
                    <a:pt x="245" y="5890"/>
                    <a:pt x="203" y="3944"/>
                  </a:cubicBezTo>
                  <a:cubicBezTo>
                    <a:pt x="161" y="2027"/>
                    <a:pt x="1504" y="507"/>
                    <a:pt x="3305" y="22"/>
                  </a:cubicBezTo>
                  <a:cubicBezTo>
                    <a:pt x="3317" y="18"/>
                    <a:pt x="3315" y="0"/>
                    <a:pt x="3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31"/>
            <p:cNvSpPr/>
            <p:nvPr/>
          </p:nvSpPr>
          <p:spPr>
            <a:xfrm>
              <a:off x="7370866" y="5355312"/>
              <a:ext cx="113014" cy="211537"/>
            </a:xfrm>
            <a:custGeom>
              <a:avLst/>
              <a:gdLst/>
              <a:ahLst/>
              <a:cxnLst/>
              <a:rect l="l" t="t" r="r" b="b"/>
              <a:pathLst>
                <a:path w="2371" h="4438" extrusionOk="0">
                  <a:moveTo>
                    <a:pt x="26" y="1"/>
                  </a:moveTo>
                  <a:cubicBezTo>
                    <a:pt x="10" y="1"/>
                    <a:pt x="1" y="22"/>
                    <a:pt x="17" y="34"/>
                  </a:cubicBezTo>
                  <a:cubicBezTo>
                    <a:pt x="744" y="572"/>
                    <a:pt x="1326" y="1202"/>
                    <a:pt x="1647" y="2063"/>
                  </a:cubicBezTo>
                  <a:cubicBezTo>
                    <a:pt x="1935" y="2839"/>
                    <a:pt x="1934" y="3604"/>
                    <a:pt x="1814" y="4411"/>
                  </a:cubicBezTo>
                  <a:cubicBezTo>
                    <a:pt x="1812" y="4428"/>
                    <a:pt x="1825" y="4438"/>
                    <a:pt x="1839" y="4438"/>
                  </a:cubicBezTo>
                  <a:cubicBezTo>
                    <a:pt x="1850" y="4438"/>
                    <a:pt x="1861" y="4432"/>
                    <a:pt x="1866" y="4420"/>
                  </a:cubicBezTo>
                  <a:cubicBezTo>
                    <a:pt x="2370" y="2783"/>
                    <a:pt x="1533" y="812"/>
                    <a:pt x="35" y="3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31"/>
            <p:cNvSpPr/>
            <p:nvPr/>
          </p:nvSpPr>
          <p:spPr>
            <a:xfrm>
              <a:off x="7181350" y="5521711"/>
              <a:ext cx="35272" cy="30935"/>
            </a:xfrm>
            <a:custGeom>
              <a:avLst/>
              <a:gdLst/>
              <a:ahLst/>
              <a:cxnLst/>
              <a:rect l="l" t="t" r="r" b="b"/>
              <a:pathLst>
                <a:path w="740" h="649" extrusionOk="0">
                  <a:moveTo>
                    <a:pt x="370" y="1"/>
                  </a:moveTo>
                  <a:cubicBezTo>
                    <a:pt x="262" y="1"/>
                    <a:pt x="156" y="55"/>
                    <a:pt x="94" y="154"/>
                  </a:cubicBezTo>
                  <a:cubicBezTo>
                    <a:pt x="0" y="306"/>
                    <a:pt x="47" y="506"/>
                    <a:pt x="199" y="600"/>
                  </a:cubicBezTo>
                  <a:cubicBezTo>
                    <a:pt x="252" y="633"/>
                    <a:pt x="311" y="648"/>
                    <a:pt x="369" y="648"/>
                  </a:cubicBezTo>
                  <a:cubicBezTo>
                    <a:pt x="478" y="648"/>
                    <a:pt x="584" y="594"/>
                    <a:pt x="645" y="495"/>
                  </a:cubicBezTo>
                  <a:cubicBezTo>
                    <a:pt x="739" y="344"/>
                    <a:pt x="692" y="144"/>
                    <a:pt x="540" y="49"/>
                  </a:cubicBezTo>
                  <a:cubicBezTo>
                    <a:pt x="487" y="17"/>
                    <a:pt x="428" y="1"/>
                    <a:pt x="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1"/>
            <p:cNvSpPr/>
            <p:nvPr/>
          </p:nvSpPr>
          <p:spPr>
            <a:xfrm>
              <a:off x="7120243" y="5544924"/>
              <a:ext cx="59629" cy="52289"/>
            </a:xfrm>
            <a:custGeom>
              <a:avLst/>
              <a:gdLst/>
              <a:ahLst/>
              <a:cxnLst/>
              <a:rect l="l" t="t" r="r" b="b"/>
              <a:pathLst>
                <a:path w="1251" h="1097" extrusionOk="0">
                  <a:moveTo>
                    <a:pt x="626" y="1"/>
                  </a:moveTo>
                  <a:cubicBezTo>
                    <a:pt x="443" y="1"/>
                    <a:pt x="264" y="93"/>
                    <a:pt x="161" y="260"/>
                  </a:cubicBezTo>
                  <a:cubicBezTo>
                    <a:pt x="1" y="517"/>
                    <a:pt x="80" y="855"/>
                    <a:pt x="337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6"/>
                  </a:cubicBezTo>
                  <a:cubicBezTo>
                    <a:pt x="1251" y="579"/>
                    <a:pt x="1171" y="242"/>
                    <a:pt x="915" y="83"/>
                  </a:cubicBezTo>
                  <a:cubicBezTo>
                    <a:pt x="824" y="27"/>
                    <a:pt x="72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31"/>
            <p:cNvSpPr/>
            <p:nvPr/>
          </p:nvSpPr>
          <p:spPr>
            <a:xfrm>
              <a:off x="7270150" y="5576716"/>
              <a:ext cx="35272" cy="30982"/>
            </a:xfrm>
            <a:custGeom>
              <a:avLst/>
              <a:gdLst/>
              <a:ahLst/>
              <a:cxnLst/>
              <a:rect l="l" t="t" r="r" b="b"/>
              <a:pathLst>
                <a:path w="740" h="650" extrusionOk="0">
                  <a:moveTo>
                    <a:pt x="371" y="1"/>
                  </a:moveTo>
                  <a:cubicBezTo>
                    <a:pt x="262" y="1"/>
                    <a:pt x="156" y="55"/>
                    <a:pt x="95" y="154"/>
                  </a:cubicBezTo>
                  <a:cubicBezTo>
                    <a:pt x="0" y="306"/>
                    <a:pt x="48" y="507"/>
                    <a:pt x="199" y="601"/>
                  </a:cubicBezTo>
                  <a:cubicBezTo>
                    <a:pt x="252" y="634"/>
                    <a:pt x="311" y="649"/>
                    <a:pt x="369" y="649"/>
                  </a:cubicBezTo>
                  <a:cubicBezTo>
                    <a:pt x="478" y="649"/>
                    <a:pt x="584" y="595"/>
                    <a:pt x="645" y="496"/>
                  </a:cubicBezTo>
                  <a:cubicBezTo>
                    <a:pt x="740" y="344"/>
                    <a:pt x="692" y="143"/>
                    <a:pt x="541" y="49"/>
                  </a:cubicBezTo>
                  <a:cubicBezTo>
                    <a:pt x="488" y="16"/>
                    <a:pt x="429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31"/>
            <p:cNvSpPr/>
            <p:nvPr/>
          </p:nvSpPr>
          <p:spPr>
            <a:xfrm>
              <a:off x="7249368" y="5625001"/>
              <a:ext cx="59581" cy="52289"/>
            </a:xfrm>
            <a:custGeom>
              <a:avLst/>
              <a:gdLst/>
              <a:ahLst/>
              <a:cxnLst/>
              <a:rect l="l" t="t" r="r" b="b"/>
              <a:pathLst>
                <a:path w="1250" h="1097" extrusionOk="0">
                  <a:moveTo>
                    <a:pt x="625" y="1"/>
                  </a:moveTo>
                  <a:cubicBezTo>
                    <a:pt x="442" y="1"/>
                    <a:pt x="263" y="92"/>
                    <a:pt x="159" y="260"/>
                  </a:cubicBezTo>
                  <a:cubicBezTo>
                    <a:pt x="1" y="516"/>
                    <a:pt x="80" y="854"/>
                    <a:pt x="336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7"/>
                  </a:cubicBezTo>
                  <a:cubicBezTo>
                    <a:pt x="1250" y="580"/>
                    <a:pt x="1171" y="243"/>
                    <a:pt x="914" y="83"/>
                  </a:cubicBezTo>
                  <a:cubicBezTo>
                    <a:pt x="824" y="27"/>
                    <a:pt x="72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31"/>
            <p:cNvSpPr/>
            <p:nvPr/>
          </p:nvSpPr>
          <p:spPr>
            <a:xfrm>
              <a:off x="7199510" y="5571378"/>
              <a:ext cx="33937" cy="26549"/>
            </a:xfrm>
            <a:custGeom>
              <a:avLst/>
              <a:gdLst/>
              <a:ahLst/>
              <a:cxnLst/>
              <a:rect l="l" t="t" r="r" b="b"/>
              <a:pathLst>
                <a:path w="712" h="557" extrusionOk="0">
                  <a:moveTo>
                    <a:pt x="112" y="0"/>
                  </a:moveTo>
                  <a:cubicBezTo>
                    <a:pt x="86" y="0"/>
                    <a:pt x="62" y="16"/>
                    <a:pt x="52" y="42"/>
                  </a:cubicBezTo>
                  <a:cubicBezTo>
                    <a:pt x="14" y="146"/>
                    <a:pt x="0" y="377"/>
                    <a:pt x="211" y="508"/>
                  </a:cubicBezTo>
                  <a:cubicBezTo>
                    <a:pt x="265" y="542"/>
                    <a:pt x="319" y="557"/>
                    <a:pt x="370" y="557"/>
                  </a:cubicBezTo>
                  <a:cubicBezTo>
                    <a:pt x="518" y="557"/>
                    <a:pt x="639" y="435"/>
                    <a:pt x="693" y="348"/>
                  </a:cubicBezTo>
                  <a:cubicBezTo>
                    <a:pt x="712" y="318"/>
                    <a:pt x="703" y="279"/>
                    <a:pt x="672" y="261"/>
                  </a:cubicBezTo>
                  <a:cubicBezTo>
                    <a:pt x="662" y="254"/>
                    <a:pt x="650" y="252"/>
                    <a:pt x="639" y="252"/>
                  </a:cubicBezTo>
                  <a:cubicBezTo>
                    <a:pt x="618" y="252"/>
                    <a:pt x="597" y="262"/>
                    <a:pt x="584" y="281"/>
                  </a:cubicBezTo>
                  <a:cubicBezTo>
                    <a:pt x="579" y="289"/>
                    <a:pt x="492" y="428"/>
                    <a:pt x="372" y="428"/>
                  </a:cubicBezTo>
                  <a:cubicBezTo>
                    <a:pt x="342" y="428"/>
                    <a:pt x="311" y="420"/>
                    <a:pt x="279" y="400"/>
                  </a:cubicBezTo>
                  <a:cubicBezTo>
                    <a:pt x="103" y="291"/>
                    <a:pt x="170" y="93"/>
                    <a:pt x="173" y="86"/>
                  </a:cubicBezTo>
                  <a:cubicBezTo>
                    <a:pt x="183" y="53"/>
                    <a:pt x="166" y="16"/>
                    <a:pt x="133" y="4"/>
                  </a:cubicBezTo>
                  <a:cubicBezTo>
                    <a:pt x="126" y="2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31"/>
            <p:cNvSpPr/>
            <p:nvPr/>
          </p:nvSpPr>
          <p:spPr>
            <a:xfrm>
              <a:off x="7222961" y="5586011"/>
              <a:ext cx="33842" cy="26454"/>
            </a:xfrm>
            <a:custGeom>
              <a:avLst/>
              <a:gdLst/>
              <a:ahLst/>
              <a:cxnLst/>
              <a:rect l="l" t="t" r="r" b="b"/>
              <a:pathLst>
                <a:path w="710" h="555" extrusionOk="0">
                  <a:moveTo>
                    <a:pt x="112" y="0"/>
                  </a:moveTo>
                  <a:cubicBezTo>
                    <a:pt x="86" y="0"/>
                    <a:pt x="62" y="16"/>
                    <a:pt x="53" y="41"/>
                  </a:cubicBezTo>
                  <a:cubicBezTo>
                    <a:pt x="14" y="145"/>
                    <a:pt x="0" y="375"/>
                    <a:pt x="211" y="506"/>
                  </a:cubicBezTo>
                  <a:cubicBezTo>
                    <a:pt x="262" y="539"/>
                    <a:pt x="316" y="554"/>
                    <a:pt x="370" y="554"/>
                  </a:cubicBezTo>
                  <a:cubicBezTo>
                    <a:pt x="435" y="554"/>
                    <a:pt x="500" y="532"/>
                    <a:pt x="562" y="487"/>
                  </a:cubicBezTo>
                  <a:cubicBezTo>
                    <a:pt x="642" y="429"/>
                    <a:pt x="689" y="351"/>
                    <a:pt x="692" y="349"/>
                  </a:cubicBezTo>
                  <a:cubicBezTo>
                    <a:pt x="710" y="319"/>
                    <a:pt x="702" y="280"/>
                    <a:pt x="671" y="261"/>
                  </a:cubicBezTo>
                  <a:cubicBezTo>
                    <a:pt x="660" y="254"/>
                    <a:pt x="648" y="251"/>
                    <a:pt x="637" y="251"/>
                  </a:cubicBezTo>
                  <a:cubicBezTo>
                    <a:pt x="616" y="251"/>
                    <a:pt x="595" y="262"/>
                    <a:pt x="583" y="281"/>
                  </a:cubicBezTo>
                  <a:cubicBezTo>
                    <a:pt x="579" y="289"/>
                    <a:pt x="490" y="427"/>
                    <a:pt x="370" y="427"/>
                  </a:cubicBezTo>
                  <a:cubicBezTo>
                    <a:pt x="341" y="427"/>
                    <a:pt x="310" y="418"/>
                    <a:pt x="278" y="398"/>
                  </a:cubicBezTo>
                  <a:cubicBezTo>
                    <a:pt x="103" y="292"/>
                    <a:pt x="168" y="95"/>
                    <a:pt x="171" y="84"/>
                  </a:cubicBezTo>
                  <a:cubicBezTo>
                    <a:pt x="183" y="52"/>
                    <a:pt x="166" y="15"/>
                    <a:pt x="133" y="4"/>
                  </a:cubicBezTo>
                  <a:cubicBezTo>
                    <a:pt x="126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3" name="Google Shape;2563;p31"/>
          <p:cNvGrpSpPr/>
          <p:nvPr/>
        </p:nvGrpSpPr>
        <p:grpSpPr>
          <a:xfrm flipH="1">
            <a:off x="5868484" y="397125"/>
            <a:ext cx="581028" cy="581052"/>
            <a:chOff x="2787299" y="187324"/>
            <a:chExt cx="1165552" cy="1165600"/>
          </a:xfrm>
        </p:grpSpPr>
        <p:sp>
          <p:nvSpPr>
            <p:cNvPr id="2564" name="Google Shape;2564;p31"/>
            <p:cNvSpPr/>
            <p:nvPr/>
          </p:nvSpPr>
          <p:spPr>
            <a:xfrm>
              <a:off x="2787299" y="187324"/>
              <a:ext cx="1165552" cy="1165600"/>
            </a:xfrm>
            <a:custGeom>
              <a:avLst/>
              <a:gdLst/>
              <a:ahLst/>
              <a:cxnLst/>
              <a:rect l="l" t="t" r="r" b="b"/>
              <a:pathLst>
                <a:path w="24453" h="24454" extrusionOk="0">
                  <a:moveTo>
                    <a:pt x="12226" y="1"/>
                  </a:moveTo>
                  <a:cubicBezTo>
                    <a:pt x="8983" y="1"/>
                    <a:pt x="5874" y="1289"/>
                    <a:pt x="3582" y="3582"/>
                  </a:cubicBezTo>
                  <a:cubicBezTo>
                    <a:pt x="1288" y="5875"/>
                    <a:pt x="0" y="8985"/>
                    <a:pt x="0" y="12227"/>
                  </a:cubicBezTo>
                  <a:cubicBezTo>
                    <a:pt x="0" y="15469"/>
                    <a:pt x="1288" y="18579"/>
                    <a:pt x="3582" y="20872"/>
                  </a:cubicBezTo>
                  <a:cubicBezTo>
                    <a:pt x="5874" y="23164"/>
                    <a:pt x="8983" y="24453"/>
                    <a:pt x="12226" y="24453"/>
                  </a:cubicBezTo>
                  <a:cubicBezTo>
                    <a:pt x="15469" y="24453"/>
                    <a:pt x="18579" y="23164"/>
                    <a:pt x="20871" y="20872"/>
                  </a:cubicBezTo>
                  <a:cubicBezTo>
                    <a:pt x="23164" y="18579"/>
                    <a:pt x="24453" y="15469"/>
                    <a:pt x="24453" y="12227"/>
                  </a:cubicBezTo>
                  <a:cubicBezTo>
                    <a:pt x="24453" y="8985"/>
                    <a:pt x="23164" y="5875"/>
                    <a:pt x="20871" y="3582"/>
                  </a:cubicBezTo>
                  <a:cubicBezTo>
                    <a:pt x="18579" y="1289"/>
                    <a:pt x="15469" y="1"/>
                    <a:pt x="1222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31"/>
            <p:cNvSpPr/>
            <p:nvPr/>
          </p:nvSpPr>
          <p:spPr>
            <a:xfrm>
              <a:off x="3426916" y="190089"/>
              <a:ext cx="398575" cy="216971"/>
            </a:xfrm>
            <a:custGeom>
              <a:avLst/>
              <a:gdLst/>
              <a:ahLst/>
              <a:cxnLst/>
              <a:rect l="l" t="t" r="r" b="b"/>
              <a:pathLst>
                <a:path w="8362" h="4552" extrusionOk="0">
                  <a:moveTo>
                    <a:pt x="1" y="0"/>
                  </a:moveTo>
                  <a:lnTo>
                    <a:pt x="1" y="0"/>
                  </a:lnTo>
                  <a:cubicBezTo>
                    <a:pt x="207" y="303"/>
                    <a:pt x="434" y="591"/>
                    <a:pt x="675" y="859"/>
                  </a:cubicBezTo>
                  <a:cubicBezTo>
                    <a:pt x="1389" y="1658"/>
                    <a:pt x="2226" y="2348"/>
                    <a:pt x="3120" y="2939"/>
                  </a:cubicBezTo>
                  <a:cubicBezTo>
                    <a:pt x="3544" y="3218"/>
                    <a:pt x="3982" y="3489"/>
                    <a:pt x="4444" y="3705"/>
                  </a:cubicBezTo>
                  <a:cubicBezTo>
                    <a:pt x="5041" y="3986"/>
                    <a:pt x="5675" y="4187"/>
                    <a:pt x="6321" y="4318"/>
                  </a:cubicBezTo>
                  <a:cubicBezTo>
                    <a:pt x="6995" y="4458"/>
                    <a:pt x="7676" y="4519"/>
                    <a:pt x="8361" y="4552"/>
                  </a:cubicBezTo>
                  <a:cubicBezTo>
                    <a:pt x="6356" y="2035"/>
                    <a:pt x="3382" y="32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31"/>
            <p:cNvSpPr/>
            <p:nvPr/>
          </p:nvSpPr>
          <p:spPr>
            <a:xfrm>
              <a:off x="3177771" y="196476"/>
              <a:ext cx="739570" cy="373837"/>
            </a:xfrm>
            <a:custGeom>
              <a:avLst/>
              <a:gdLst/>
              <a:ahLst/>
              <a:cxnLst/>
              <a:rect l="l" t="t" r="r" b="b"/>
              <a:pathLst>
                <a:path w="15516" h="7843" extrusionOk="0">
                  <a:moveTo>
                    <a:pt x="1888" y="0"/>
                  </a:moveTo>
                  <a:cubicBezTo>
                    <a:pt x="1240" y="116"/>
                    <a:pt x="610" y="282"/>
                    <a:pt x="1" y="494"/>
                  </a:cubicBezTo>
                  <a:cubicBezTo>
                    <a:pt x="1003" y="1837"/>
                    <a:pt x="2199" y="3036"/>
                    <a:pt x="3537" y="4042"/>
                  </a:cubicBezTo>
                  <a:cubicBezTo>
                    <a:pt x="5003" y="5144"/>
                    <a:pt x="6638" y="6026"/>
                    <a:pt x="8379" y="6606"/>
                  </a:cubicBezTo>
                  <a:cubicBezTo>
                    <a:pt x="10102" y="7181"/>
                    <a:pt x="11912" y="7432"/>
                    <a:pt x="13712" y="7641"/>
                  </a:cubicBezTo>
                  <a:cubicBezTo>
                    <a:pt x="14311" y="7710"/>
                    <a:pt x="14915" y="7775"/>
                    <a:pt x="15515" y="7842"/>
                  </a:cubicBezTo>
                  <a:cubicBezTo>
                    <a:pt x="15356" y="7406"/>
                    <a:pt x="15172" y="6979"/>
                    <a:pt x="14966" y="6566"/>
                  </a:cubicBezTo>
                  <a:cubicBezTo>
                    <a:pt x="14857" y="6580"/>
                    <a:pt x="14749" y="6592"/>
                    <a:pt x="14640" y="6603"/>
                  </a:cubicBezTo>
                  <a:cubicBezTo>
                    <a:pt x="14129" y="6653"/>
                    <a:pt x="13616" y="6680"/>
                    <a:pt x="13105" y="6680"/>
                  </a:cubicBezTo>
                  <a:cubicBezTo>
                    <a:pt x="11998" y="6680"/>
                    <a:pt x="10897" y="6555"/>
                    <a:pt x="9819" y="6272"/>
                  </a:cubicBezTo>
                  <a:cubicBezTo>
                    <a:pt x="9095" y="6082"/>
                    <a:pt x="8374" y="5844"/>
                    <a:pt x="7721" y="5469"/>
                  </a:cubicBezTo>
                  <a:cubicBezTo>
                    <a:pt x="7191" y="5163"/>
                    <a:pt x="6705" y="4781"/>
                    <a:pt x="6256" y="4366"/>
                  </a:cubicBezTo>
                  <a:cubicBezTo>
                    <a:pt x="5345" y="3520"/>
                    <a:pt x="4584" y="2534"/>
                    <a:pt x="3742" y="1624"/>
                  </a:cubicBezTo>
                  <a:cubicBezTo>
                    <a:pt x="3183" y="1020"/>
                    <a:pt x="2576" y="447"/>
                    <a:pt x="1888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31"/>
            <p:cNvSpPr/>
            <p:nvPr/>
          </p:nvSpPr>
          <p:spPr>
            <a:xfrm>
              <a:off x="2938254" y="302340"/>
              <a:ext cx="1014502" cy="504200"/>
            </a:xfrm>
            <a:custGeom>
              <a:avLst/>
              <a:gdLst/>
              <a:ahLst/>
              <a:cxnLst/>
              <a:rect l="l" t="t" r="r" b="b"/>
              <a:pathLst>
                <a:path w="21284" h="10578" extrusionOk="0">
                  <a:moveTo>
                    <a:pt x="1772" y="1"/>
                  </a:moveTo>
                  <a:cubicBezTo>
                    <a:pt x="1131" y="479"/>
                    <a:pt x="535" y="1016"/>
                    <a:pt x="0" y="1610"/>
                  </a:cubicBezTo>
                  <a:cubicBezTo>
                    <a:pt x="1921" y="2134"/>
                    <a:pt x="3936" y="2330"/>
                    <a:pt x="5774" y="3131"/>
                  </a:cubicBezTo>
                  <a:cubicBezTo>
                    <a:pt x="6648" y="3512"/>
                    <a:pt x="7479" y="4026"/>
                    <a:pt x="8221" y="4621"/>
                  </a:cubicBezTo>
                  <a:cubicBezTo>
                    <a:pt x="8945" y="5202"/>
                    <a:pt x="9600" y="5860"/>
                    <a:pt x="10268" y="6501"/>
                  </a:cubicBezTo>
                  <a:cubicBezTo>
                    <a:pt x="10940" y="7145"/>
                    <a:pt x="11631" y="7783"/>
                    <a:pt x="12414" y="8295"/>
                  </a:cubicBezTo>
                  <a:cubicBezTo>
                    <a:pt x="13236" y="8833"/>
                    <a:pt x="14136" y="9263"/>
                    <a:pt x="15062" y="9590"/>
                  </a:cubicBezTo>
                  <a:cubicBezTo>
                    <a:pt x="16932" y="10251"/>
                    <a:pt x="18918" y="10490"/>
                    <a:pt x="20890" y="10567"/>
                  </a:cubicBezTo>
                  <a:cubicBezTo>
                    <a:pt x="21012" y="10572"/>
                    <a:pt x="21137" y="10574"/>
                    <a:pt x="21261" y="10577"/>
                  </a:cubicBezTo>
                  <a:cubicBezTo>
                    <a:pt x="21276" y="10325"/>
                    <a:pt x="21284" y="10070"/>
                    <a:pt x="21284" y="9813"/>
                  </a:cubicBezTo>
                  <a:cubicBezTo>
                    <a:pt x="21284" y="9585"/>
                    <a:pt x="21276" y="9358"/>
                    <a:pt x="21264" y="9133"/>
                  </a:cubicBezTo>
                  <a:cubicBezTo>
                    <a:pt x="20770" y="9239"/>
                    <a:pt x="20265" y="9310"/>
                    <a:pt x="19757" y="9335"/>
                  </a:cubicBezTo>
                  <a:cubicBezTo>
                    <a:pt x="19582" y="9344"/>
                    <a:pt x="19407" y="9349"/>
                    <a:pt x="19232" y="9349"/>
                  </a:cubicBezTo>
                  <a:cubicBezTo>
                    <a:pt x="17727" y="9349"/>
                    <a:pt x="16222" y="9027"/>
                    <a:pt x="14832" y="8461"/>
                  </a:cubicBezTo>
                  <a:cubicBezTo>
                    <a:pt x="14055" y="8145"/>
                    <a:pt x="13310" y="7755"/>
                    <a:pt x="12614" y="7290"/>
                  </a:cubicBezTo>
                  <a:cubicBezTo>
                    <a:pt x="11912" y="6821"/>
                    <a:pt x="11280" y="6274"/>
                    <a:pt x="10678" y="5684"/>
                  </a:cubicBezTo>
                  <a:cubicBezTo>
                    <a:pt x="9300" y="4333"/>
                    <a:pt x="8114" y="2767"/>
                    <a:pt x="6507" y="1665"/>
                  </a:cubicBezTo>
                  <a:cubicBezTo>
                    <a:pt x="5626" y="1061"/>
                    <a:pt x="4647" y="675"/>
                    <a:pt x="3615" y="411"/>
                  </a:cubicBezTo>
                  <a:cubicBezTo>
                    <a:pt x="3004" y="255"/>
                    <a:pt x="2388" y="132"/>
                    <a:pt x="1772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31"/>
            <p:cNvSpPr/>
            <p:nvPr/>
          </p:nvSpPr>
          <p:spPr>
            <a:xfrm>
              <a:off x="2852553" y="470454"/>
              <a:ext cx="1079803" cy="509301"/>
            </a:xfrm>
            <a:custGeom>
              <a:avLst/>
              <a:gdLst/>
              <a:ahLst/>
              <a:cxnLst/>
              <a:rect l="l" t="t" r="r" b="b"/>
              <a:pathLst>
                <a:path w="22654" h="10685" extrusionOk="0">
                  <a:moveTo>
                    <a:pt x="374" y="0"/>
                  </a:moveTo>
                  <a:cubicBezTo>
                    <a:pt x="243" y="219"/>
                    <a:pt x="118" y="441"/>
                    <a:pt x="1" y="668"/>
                  </a:cubicBezTo>
                  <a:cubicBezTo>
                    <a:pt x="844" y="2434"/>
                    <a:pt x="2218" y="3935"/>
                    <a:pt x="3788" y="5098"/>
                  </a:cubicBezTo>
                  <a:cubicBezTo>
                    <a:pt x="5787" y="6578"/>
                    <a:pt x="8151" y="7623"/>
                    <a:pt x="10600" y="8075"/>
                  </a:cubicBezTo>
                  <a:cubicBezTo>
                    <a:pt x="11843" y="8303"/>
                    <a:pt x="13105" y="8437"/>
                    <a:pt x="14355" y="8622"/>
                  </a:cubicBezTo>
                  <a:cubicBezTo>
                    <a:pt x="15554" y="8800"/>
                    <a:pt x="16750" y="8997"/>
                    <a:pt x="17933" y="9259"/>
                  </a:cubicBezTo>
                  <a:cubicBezTo>
                    <a:pt x="19420" y="9588"/>
                    <a:pt x="20890" y="10033"/>
                    <a:pt x="22264" y="10685"/>
                  </a:cubicBezTo>
                  <a:cubicBezTo>
                    <a:pt x="22415" y="10295"/>
                    <a:pt x="22543" y="9893"/>
                    <a:pt x="22653" y="9485"/>
                  </a:cubicBezTo>
                  <a:cubicBezTo>
                    <a:pt x="22368" y="9302"/>
                    <a:pt x="22074" y="9125"/>
                    <a:pt x="21776" y="8957"/>
                  </a:cubicBezTo>
                  <a:cubicBezTo>
                    <a:pt x="20658" y="8329"/>
                    <a:pt x="19463" y="7814"/>
                    <a:pt x="18207" y="7537"/>
                  </a:cubicBezTo>
                  <a:cubicBezTo>
                    <a:pt x="17243" y="7323"/>
                    <a:pt x="16265" y="7171"/>
                    <a:pt x="15286" y="7047"/>
                  </a:cubicBezTo>
                  <a:cubicBezTo>
                    <a:pt x="13262" y="6789"/>
                    <a:pt x="11224" y="6627"/>
                    <a:pt x="9216" y="6253"/>
                  </a:cubicBezTo>
                  <a:cubicBezTo>
                    <a:pt x="7308" y="5898"/>
                    <a:pt x="5383" y="5343"/>
                    <a:pt x="3754" y="4254"/>
                  </a:cubicBezTo>
                  <a:cubicBezTo>
                    <a:pt x="2942" y="3712"/>
                    <a:pt x="2225" y="3043"/>
                    <a:pt x="1634" y="2267"/>
                  </a:cubicBezTo>
                  <a:cubicBezTo>
                    <a:pt x="1107" y="1575"/>
                    <a:pt x="695" y="807"/>
                    <a:pt x="37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1"/>
            <p:cNvSpPr/>
            <p:nvPr/>
          </p:nvSpPr>
          <p:spPr>
            <a:xfrm>
              <a:off x="2790970" y="661925"/>
              <a:ext cx="1029421" cy="585994"/>
            </a:xfrm>
            <a:custGeom>
              <a:avLst/>
              <a:gdLst/>
              <a:ahLst/>
              <a:cxnLst/>
              <a:rect l="l" t="t" r="r" b="b"/>
              <a:pathLst>
                <a:path w="21597" h="12294" extrusionOk="0">
                  <a:moveTo>
                    <a:pt x="137" y="0"/>
                  </a:moveTo>
                  <a:cubicBezTo>
                    <a:pt x="79" y="304"/>
                    <a:pt x="36" y="613"/>
                    <a:pt x="1" y="925"/>
                  </a:cubicBezTo>
                  <a:cubicBezTo>
                    <a:pt x="861" y="1109"/>
                    <a:pt x="1680" y="1459"/>
                    <a:pt x="2418" y="1936"/>
                  </a:cubicBezTo>
                  <a:cubicBezTo>
                    <a:pt x="3199" y="2442"/>
                    <a:pt x="3891" y="3073"/>
                    <a:pt x="4529" y="3747"/>
                  </a:cubicBezTo>
                  <a:cubicBezTo>
                    <a:pt x="5876" y="5169"/>
                    <a:pt x="7007" y="6787"/>
                    <a:pt x="8430" y="8137"/>
                  </a:cubicBezTo>
                  <a:cubicBezTo>
                    <a:pt x="9911" y="9542"/>
                    <a:pt x="11747" y="10561"/>
                    <a:pt x="13663" y="11240"/>
                  </a:cubicBezTo>
                  <a:cubicBezTo>
                    <a:pt x="15423" y="11864"/>
                    <a:pt x="17280" y="12215"/>
                    <a:pt x="19147" y="12294"/>
                  </a:cubicBezTo>
                  <a:cubicBezTo>
                    <a:pt x="20063" y="11653"/>
                    <a:pt x="20888" y="10889"/>
                    <a:pt x="21596" y="10026"/>
                  </a:cubicBezTo>
                  <a:lnTo>
                    <a:pt x="21596" y="10026"/>
                  </a:lnTo>
                  <a:cubicBezTo>
                    <a:pt x="21399" y="10063"/>
                    <a:pt x="21204" y="10095"/>
                    <a:pt x="21006" y="10122"/>
                  </a:cubicBezTo>
                  <a:cubicBezTo>
                    <a:pt x="20555" y="10184"/>
                    <a:pt x="20106" y="10215"/>
                    <a:pt x="19658" y="10215"/>
                  </a:cubicBezTo>
                  <a:cubicBezTo>
                    <a:pt x="19022" y="10215"/>
                    <a:pt x="18389" y="10153"/>
                    <a:pt x="17755" y="10026"/>
                  </a:cubicBezTo>
                  <a:cubicBezTo>
                    <a:pt x="16674" y="9809"/>
                    <a:pt x="15615" y="9498"/>
                    <a:pt x="14579" y="9120"/>
                  </a:cubicBezTo>
                  <a:cubicBezTo>
                    <a:pt x="12484" y="8355"/>
                    <a:pt x="10461" y="7322"/>
                    <a:pt x="8663" y="5997"/>
                  </a:cubicBezTo>
                  <a:cubicBezTo>
                    <a:pt x="7114" y="4855"/>
                    <a:pt x="5806" y="3438"/>
                    <a:pt x="4336" y="2205"/>
                  </a:cubicBezTo>
                  <a:cubicBezTo>
                    <a:pt x="3641" y="1621"/>
                    <a:pt x="2902" y="1086"/>
                    <a:pt x="2089" y="676"/>
                  </a:cubicBezTo>
                  <a:cubicBezTo>
                    <a:pt x="1471" y="365"/>
                    <a:pt x="813" y="140"/>
                    <a:pt x="137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1"/>
            <p:cNvSpPr/>
            <p:nvPr/>
          </p:nvSpPr>
          <p:spPr>
            <a:xfrm>
              <a:off x="2831676" y="993339"/>
              <a:ext cx="686710" cy="359442"/>
            </a:xfrm>
            <a:custGeom>
              <a:avLst/>
              <a:gdLst/>
              <a:ahLst/>
              <a:cxnLst/>
              <a:rect l="l" t="t" r="r" b="b"/>
              <a:pathLst>
                <a:path w="14407" h="7541" extrusionOk="0">
                  <a:moveTo>
                    <a:pt x="1" y="0"/>
                  </a:moveTo>
                  <a:lnTo>
                    <a:pt x="1" y="0"/>
                  </a:lnTo>
                  <a:cubicBezTo>
                    <a:pt x="348" y="834"/>
                    <a:pt x="784" y="1620"/>
                    <a:pt x="1297" y="2349"/>
                  </a:cubicBezTo>
                  <a:cubicBezTo>
                    <a:pt x="2205" y="2658"/>
                    <a:pt x="3126" y="2923"/>
                    <a:pt x="4038" y="3221"/>
                  </a:cubicBezTo>
                  <a:cubicBezTo>
                    <a:pt x="5220" y="3605"/>
                    <a:pt x="6376" y="4066"/>
                    <a:pt x="7443" y="4708"/>
                  </a:cubicBezTo>
                  <a:cubicBezTo>
                    <a:pt x="7971" y="5026"/>
                    <a:pt x="8453" y="5409"/>
                    <a:pt x="8931" y="5797"/>
                  </a:cubicBezTo>
                  <a:cubicBezTo>
                    <a:pt x="9405" y="6183"/>
                    <a:pt x="9865" y="6587"/>
                    <a:pt x="10297" y="7021"/>
                  </a:cubicBezTo>
                  <a:cubicBezTo>
                    <a:pt x="10462" y="7186"/>
                    <a:pt x="10620" y="7356"/>
                    <a:pt x="10774" y="7529"/>
                  </a:cubicBezTo>
                  <a:cubicBezTo>
                    <a:pt x="10947" y="7538"/>
                    <a:pt x="11122" y="7541"/>
                    <a:pt x="11295" y="7541"/>
                  </a:cubicBezTo>
                  <a:cubicBezTo>
                    <a:pt x="12371" y="7541"/>
                    <a:pt x="13414" y="7402"/>
                    <a:pt x="14407" y="7140"/>
                  </a:cubicBezTo>
                  <a:cubicBezTo>
                    <a:pt x="13669" y="6379"/>
                    <a:pt x="12866" y="5686"/>
                    <a:pt x="11981" y="5100"/>
                  </a:cubicBezTo>
                  <a:cubicBezTo>
                    <a:pt x="11243" y="4612"/>
                    <a:pt x="10453" y="4195"/>
                    <a:pt x="9623" y="3886"/>
                  </a:cubicBezTo>
                  <a:cubicBezTo>
                    <a:pt x="8803" y="3583"/>
                    <a:pt x="7966" y="3325"/>
                    <a:pt x="7128" y="3080"/>
                  </a:cubicBezTo>
                  <a:cubicBezTo>
                    <a:pt x="5519" y="2609"/>
                    <a:pt x="3890" y="2176"/>
                    <a:pt x="2367" y="1467"/>
                  </a:cubicBezTo>
                  <a:cubicBezTo>
                    <a:pt x="1517" y="1070"/>
                    <a:pt x="723" y="57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1"/>
            <p:cNvSpPr/>
            <p:nvPr/>
          </p:nvSpPr>
          <p:spPr>
            <a:xfrm>
              <a:off x="3351033" y="438519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8" y="0"/>
                  </a:moveTo>
                  <a:cubicBezTo>
                    <a:pt x="565" y="0"/>
                    <a:pt x="480" y="19"/>
                    <a:pt x="401" y="57"/>
                  </a:cubicBezTo>
                  <a:cubicBezTo>
                    <a:pt x="118" y="193"/>
                    <a:pt x="1" y="532"/>
                    <a:pt x="137" y="815"/>
                  </a:cubicBezTo>
                  <a:cubicBezTo>
                    <a:pt x="234" y="1018"/>
                    <a:pt x="436" y="1135"/>
                    <a:pt x="647" y="1135"/>
                  </a:cubicBezTo>
                  <a:cubicBezTo>
                    <a:pt x="729" y="1135"/>
                    <a:pt x="814" y="1117"/>
                    <a:pt x="894" y="1079"/>
                  </a:cubicBezTo>
                  <a:cubicBezTo>
                    <a:pt x="1175" y="943"/>
                    <a:pt x="1295" y="602"/>
                    <a:pt x="1158" y="321"/>
                  </a:cubicBezTo>
                  <a:cubicBezTo>
                    <a:pt x="1061" y="118"/>
                    <a:pt x="859" y="0"/>
                    <a:pt x="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1"/>
            <p:cNvSpPr/>
            <p:nvPr/>
          </p:nvSpPr>
          <p:spPr>
            <a:xfrm>
              <a:off x="3333683" y="524077"/>
              <a:ext cx="104529" cy="91660"/>
            </a:xfrm>
            <a:custGeom>
              <a:avLst/>
              <a:gdLst/>
              <a:ahLst/>
              <a:cxnLst/>
              <a:rect l="l" t="t" r="r" b="b"/>
              <a:pathLst>
                <a:path w="2193" h="1923" extrusionOk="0">
                  <a:moveTo>
                    <a:pt x="1096" y="0"/>
                  </a:moveTo>
                  <a:cubicBezTo>
                    <a:pt x="956" y="0"/>
                    <a:pt x="814" y="31"/>
                    <a:pt x="680" y="96"/>
                  </a:cubicBezTo>
                  <a:cubicBezTo>
                    <a:pt x="202" y="326"/>
                    <a:pt x="0" y="901"/>
                    <a:pt x="232" y="1379"/>
                  </a:cubicBezTo>
                  <a:cubicBezTo>
                    <a:pt x="397" y="1722"/>
                    <a:pt x="740" y="1923"/>
                    <a:pt x="1097" y="1923"/>
                  </a:cubicBezTo>
                  <a:cubicBezTo>
                    <a:pt x="1237" y="1923"/>
                    <a:pt x="1380" y="1892"/>
                    <a:pt x="1514" y="1827"/>
                  </a:cubicBezTo>
                  <a:cubicBezTo>
                    <a:pt x="1992" y="1596"/>
                    <a:pt x="2192" y="1022"/>
                    <a:pt x="1962" y="544"/>
                  </a:cubicBezTo>
                  <a:cubicBezTo>
                    <a:pt x="1797" y="201"/>
                    <a:pt x="145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1"/>
            <p:cNvSpPr/>
            <p:nvPr/>
          </p:nvSpPr>
          <p:spPr>
            <a:xfrm>
              <a:off x="3516002" y="358918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7" y="1"/>
                  </a:moveTo>
                  <a:cubicBezTo>
                    <a:pt x="564" y="1"/>
                    <a:pt x="480" y="19"/>
                    <a:pt x="400" y="57"/>
                  </a:cubicBezTo>
                  <a:cubicBezTo>
                    <a:pt x="120" y="193"/>
                    <a:pt x="0" y="533"/>
                    <a:pt x="137" y="815"/>
                  </a:cubicBezTo>
                  <a:cubicBezTo>
                    <a:pt x="234" y="1018"/>
                    <a:pt x="436" y="1136"/>
                    <a:pt x="647" y="1136"/>
                  </a:cubicBezTo>
                  <a:cubicBezTo>
                    <a:pt x="730" y="1136"/>
                    <a:pt x="815" y="1117"/>
                    <a:pt x="895" y="1079"/>
                  </a:cubicBezTo>
                  <a:cubicBezTo>
                    <a:pt x="1175" y="943"/>
                    <a:pt x="1294" y="604"/>
                    <a:pt x="1158" y="321"/>
                  </a:cubicBezTo>
                  <a:cubicBezTo>
                    <a:pt x="1061" y="119"/>
                    <a:pt x="858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1"/>
            <p:cNvSpPr/>
            <p:nvPr/>
          </p:nvSpPr>
          <p:spPr>
            <a:xfrm>
              <a:off x="3573677" y="408347"/>
              <a:ext cx="104482" cy="91660"/>
            </a:xfrm>
            <a:custGeom>
              <a:avLst/>
              <a:gdLst/>
              <a:ahLst/>
              <a:cxnLst/>
              <a:rect l="l" t="t" r="r" b="b"/>
              <a:pathLst>
                <a:path w="2192" h="1923" extrusionOk="0">
                  <a:moveTo>
                    <a:pt x="1095" y="0"/>
                  </a:moveTo>
                  <a:cubicBezTo>
                    <a:pt x="955" y="0"/>
                    <a:pt x="813" y="31"/>
                    <a:pt x="679" y="95"/>
                  </a:cubicBezTo>
                  <a:cubicBezTo>
                    <a:pt x="201" y="326"/>
                    <a:pt x="1" y="900"/>
                    <a:pt x="231" y="1378"/>
                  </a:cubicBezTo>
                  <a:cubicBezTo>
                    <a:pt x="396" y="1722"/>
                    <a:pt x="739" y="1922"/>
                    <a:pt x="1096" y="1922"/>
                  </a:cubicBezTo>
                  <a:cubicBezTo>
                    <a:pt x="1236" y="1922"/>
                    <a:pt x="1379" y="1891"/>
                    <a:pt x="1513" y="1826"/>
                  </a:cubicBezTo>
                  <a:cubicBezTo>
                    <a:pt x="1991" y="1596"/>
                    <a:pt x="2192" y="1021"/>
                    <a:pt x="1961" y="543"/>
                  </a:cubicBezTo>
                  <a:cubicBezTo>
                    <a:pt x="1796" y="200"/>
                    <a:pt x="1452" y="0"/>
                    <a:pt x="10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1"/>
            <p:cNvSpPr/>
            <p:nvPr/>
          </p:nvSpPr>
          <p:spPr>
            <a:xfrm>
              <a:off x="3443456" y="428271"/>
              <a:ext cx="98333" cy="77122"/>
            </a:xfrm>
            <a:custGeom>
              <a:avLst/>
              <a:gdLst/>
              <a:ahLst/>
              <a:cxnLst/>
              <a:rect l="l" t="t" r="r" b="b"/>
              <a:pathLst>
                <a:path w="2063" h="1618" extrusionOk="0">
                  <a:moveTo>
                    <a:pt x="1720" y="0"/>
                  </a:moveTo>
                  <a:cubicBezTo>
                    <a:pt x="1696" y="0"/>
                    <a:pt x="1670" y="6"/>
                    <a:pt x="1647" y="20"/>
                  </a:cubicBezTo>
                  <a:cubicBezTo>
                    <a:pt x="1575" y="60"/>
                    <a:pt x="1550" y="151"/>
                    <a:pt x="1591" y="222"/>
                  </a:cubicBezTo>
                  <a:cubicBezTo>
                    <a:pt x="1592" y="225"/>
                    <a:pt x="1741" y="502"/>
                    <a:pt x="1664" y="780"/>
                  </a:cubicBezTo>
                  <a:cubicBezTo>
                    <a:pt x="1617" y="946"/>
                    <a:pt x="1493" y="1085"/>
                    <a:pt x="1300" y="1194"/>
                  </a:cubicBezTo>
                  <a:cubicBezTo>
                    <a:pt x="1150" y="1278"/>
                    <a:pt x="1009" y="1320"/>
                    <a:pt x="880" y="1320"/>
                  </a:cubicBezTo>
                  <a:cubicBezTo>
                    <a:pt x="822" y="1320"/>
                    <a:pt x="766" y="1312"/>
                    <a:pt x="713" y="1295"/>
                  </a:cubicBezTo>
                  <a:cubicBezTo>
                    <a:pt x="444" y="1211"/>
                    <a:pt x="307" y="939"/>
                    <a:pt x="304" y="934"/>
                  </a:cubicBezTo>
                  <a:cubicBezTo>
                    <a:pt x="278" y="880"/>
                    <a:pt x="225" y="850"/>
                    <a:pt x="170" y="850"/>
                  </a:cubicBezTo>
                  <a:cubicBezTo>
                    <a:pt x="148" y="850"/>
                    <a:pt x="126" y="854"/>
                    <a:pt x="105" y="865"/>
                  </a:cubicBezTo>
                  <a:cubicBezTo>
                    <a:pt x="31" y="900"/>
                    <a:pt x="0" y="989"/>
                    <a:pt x="36" y="1063"/>
                  </a:cubicBezTo>
                  <a:cubicBezTo>
                    <a:pt x="42" y="1079"/>
                    <a:pt x="226" y="1454"/>
                    <a:pt x="621" y="1577"/>
                  </a:cubicBezTo>
                  <a:cubicBezTo>
                    <a:pt x="705" y="1604"/>
                    <a:pt x="791" y="1617"/>
                    <a:pt x="880" y="1617"/>
                  </a:cubicBezTo>
                  <a:cubicBezTo>
                    <a:pt x="1061" y="1617"/>
                    <a:pt x="1249" y="1562"/>
                    <a:pt x="1445" y="1455"/>
                  </a:cubicBezTo>
                  <a:cubicBezTo>
                    <a:pt x="1712" y="1305"/>
                    <a:pt x="1881" y="1105"/>
                    <a:pt x="1951" y="859"/>
                  </a:cubicBezTo>
                  <a:cubicBezTo>
                    <a:pt x="2063" y="459"/>
                    <a:pt x="1859" y="91"/>
                    <a:pt x="1849" y="75"/>
                  </a:cubicBezTo>
                  <a:cubicBezTo>
                    <a:pt x="1822" y="27"/>
                    <a:pt x="1772" y="0"/>
                    <a:pt x="17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6" name="Google Shape;2576;p31"/>
          <p:cNvGrpSpPr/>
          <p:nvPr/>
        </p:nvGrpSpPr>
        <p:grpSpPr>
          <a:xfrm rot="-369687" flipH="1">
            <a:off x="-19147" y="2739648"/>
            <a:ext cx="1023952" cy="1251372"/>
            <a:chOff x="1562309" y="2509229"/>
            <a:chExt cx="347240" cy="424361"/>
          </a:xfrm>
        </p:grpSpPr>
        <p:sp>
          <p:nvSpPr>
            <p:cNvPr id="2577" name="Google Shape;2577;p31"/>
            <p:cNvSpPr/>
            <p:nvPr/>
          </p:nvSpPr>
          <p:spPr>
            <a:xfrm>
              <a:off x="1571270" y="2673626"/>
              <a:ext cx="92232" cy="113300"/>
            </a:xfrm>
            <a:custGeom>
              <a:avLst/>
              <a:gdLst/>
              <a:ahLst/>
              <a:cxnLst/>
              <a:rect l="l" t="t" r="r" b="b"/>
              <a:pathLst>
                <a:path w="1935" h="2377" extrusionOk="0">
                  <a:moveTo>
                    <a:pt x="1890" y="63"/>
                  </a:moveTo>
                  <a:lnTo>
                    <a:pt x="1890" y="1332"/>
                  </a:lnTo>
                  <a:lnTo>
                    <a:pt x="828" y="2300"/>
                  </a:lnTo>
                  <a:lnTo>
                    <a:pt x="64" y="630"/>
                  </a:lnTo>
                  <a:lnTo>
                    <a:pt x="1890" y="63"/>
                  </a:lnTo>
                  <a:close/>
                  <a:moveTo>
                    <a:pt x="1934" y="0"/>
                  </a:moveTo>
                  <a:lnTo>
                    <a:pt x="26" y="594"/>
                  </a:lnTo>
                  <a:lnTo>
                    <a:pt x="1" y="602"/>
                  </a:lnTo>
                  <a:lnTo>
                    <a:pt x="812" y="2377"/>
                  </a:lnTo>
                  <a:lnTo>
                    <a:pt x="1927" y="1358"/>
                  </a:lnTo>
                  <a:lnTo>
                    <a:pt x="1934" y="1352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1"/>
            <p:cNvSpPr/>
            <p:nvPr/>
          </p:nvSpPr>
          <p:spPr>
            <a:xfrm>
              <a:off x="1661643" y="2520335"/>
              <a:ext cx="238802" cy="403580"/>
            </a:xfrm>
            <a:custGeom>
              <a:avLst/>
              <a:gdLst/>
              <a:ahLst/>
              <a:cxnLst/>
              <a:rect l="l" t="t" r="r" b="b"/>
              <a:pathLst>
                <a:path w="5010" h="8467" extrusionOk="0">
                  <a:moveTo>
                    <a:pt x="3577" y="0"/>
                  </a:moveTo>
                  <a:lnTo>
                    <a:pt x="2130" y="1243"/>
                  </a:lnTo>
                  <a:lnTo>
                    <a:pt x="0" y="3230"/>
                  </a:lnTo>
                  <a:lnTo>
                    <a:pt x="32" y="3264"/>
                  </a:lnTo>
                  <a:lnTo>
                    <a:pt x="2161" y="1276"/>
                  </a:lnTo>
                  <a:lnTo>
                    <a:pt x="3567" y="70"/>
                  </a:lnTo>
                  <a:lnTo>
                    <a:pt x="4946" y="2277"/>
                  </a:lnTo>
                  <a:lnTo>
                    <a:pt x="3239" y="3234"/>
                  </a:lnTo>
                  <a:lnTo>
                    <a:pt x="3327" y="5553"/>
                  </a:lnTo>
                  <a:lnTo>
                    <a:pt x="3239" y="7123"/>
                  </a:lnTo>
                  <a:lnTo>
                    <a:pt x="4965" y="8466"/>
                  </a:lnTo>
                  <a:lnTo>
                    <a:pt x="4992" y="8431"/>
                  </a:lnTo>
                  <a:lnTo>
                    <a:pt x="3286" y="7102"/>
                  </a:lnTo>
                  <a:lnTo>
                    <a:pt x="3372" y="5553"/>
                  </a:lnTo>
                  <a:lnTo>
                    <a:pt x="3286" y="3260"/>
                  </a:lnTo>
                  <a:lnTo>
                    <a:pt x="4989" y="2307"/>
                  </a:lnTo>
                  <a:lnTo>
                    <a:pt x="5010" y="229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1"/>
            <p:cNvSpPr/>
            <p:nvPr/>
          </p:nvSpPr>
          <p:spPr>
            <a:xfrm>
              <a:off x="1562309" y="2692406"/>
              <a:ext cx="21068" cy="21163"/>
            </a:xfrm>
            <a:custGeom>
              <a:avLst/>
              <a:gdLst/>
              <a:ahLst/>
              <a:cxnLst/>
              <a:rect l="l" t="t" r="r" b="b"/>
              <a:pathLst>
                <a:path w="442" h="444" extrusionOk="0">
                  <a:moveTo>
                    <a:pt x="221" y="1"/>
                  </a:moveTo>
                  <a:cubicBezTo>
                    <a:pt x="100" y="1"/>
                    <a:pt x="0" y="100"/>
                    <a:pt x="0" y="222"/>
                  </a:cubicBezTo>
                  <a:cubicBezTo>
                    <a:pt x="0" y="344"/>
                    <a:pt x="100" y="444"/>
                    <a:pt x="221" y="444"/>
                  </a:cubicBezTo>
                  <a:cubicBezTo>
                    <a:pt x="343" y="444"/>
                    <a:pt x="442" y="344"/>
                    <a:pt x="442" y="222"/>
                  </a:cubicBezTo>
                  <a:cubicBezTo>
                    <a:pt x="442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1"/>
            <p:cNvSpPr/>
            <p:nvPr/>
          </p:nvSpPr>
          <p:spPr>
            <a:xfrm>
              <a:off x="1753350" y="2569716"/>
              <a:ext cx="21116" cy="21163"/>
            </a:xfrm>
            <a:custGeom>
              <a:avLst/>
              <a:gdLst/>
              <a:ahLst/>
              <a:cxnLst/>
              <a:rect l="l" t="t" r="r" b="b"/>
              <a:pathLst>
                <a:path w="443" h="444" extrusionOk="0">
                  <a:moveTo>
                    <a:pt x="221" y="1"/>
                  </a:moveTo>
                  <a:cubicBezTo>
                    <a:pt x="99" y="1"/>
                    <a:pt x="1" y="100"/>
                    <a:pt x="1" y="222"/>
                  </a:cubicBezTo>
                  <a:cubicBezTo>
                    <a:pt x="1" y="344"/>
                    <a:pt x="99" y="444"/>
                    <a:pt x="221" y="444"/>
                  </a:cubicBezTo>
                  <a:cubicBezTo>
                    <a:pt x="344" y="444"/>
                    <a:pt x="442" y="344"/>
                    <a:pt x="442" y="222"/>
                  </a:cubicBezTo>
                  <a:cubicBezTo>
                    <a:pt x="442" y="100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1"/>
            <p:cNvSpPr/>
            <p:nvPr/>
          </p:nvSpPr>
          <p:spPr>
            <a:xfrm>
              <a:off x="1888099" y="2618811"/>
              <a:ext cx="21211" cy="21116"/>
            </a:xfrm>
            <a:custGeom>
              <a:avLst/>
              <a:gdLst/>
              <a:ahLst/>
              <a:cxnLst/>
              <a:rect l="l" t="t" r="r" b="b"/>
              <a:pathLst>
                <a:path w="445" h="443" extrusionOk="0">
                  <a:moveTo>
                    <a:pt x="223" y="1"/>
                  </a:moveTo>
                  <a:cubicBezTo>
                    <a:pt x="102" y="1"/>
                    <a:pt x="2" y="98"/>
                    <a:pt x="1" y="220"/>
                  </a:cubicBezTo>
                  <a:cubicBezTo>
                    <a:pt x="0" y="342"/>
                    <a:pt x="97" y="442"/>
                    <a:pt x="220" y="443"/>
                  </a:cubicBezTo>
                  <a:cubicBezTo>
                    <a:pt x="221" y="443"/>
                    <a:pt x="222" y="443"/>
                    <a:pt x="224" y="443"/>
                  </a:cubicBezTo>
                  <a:cubicBezTo>
                    <a:pt x="344" y="443"/>
                    <a:pt x="442" y="345"/>
                    <a:pt x="444" y="224"/>
                  </a:cubicBezTo>
                  <a:cubicBezTo>
                    <a:pt x="445" y="102"/>
                    <a:pt x="347" y="2"/>
                    <a:pt x="225" y="1"/>
                  </a:cubicBezTo>
                  <a:cubicBezTo>
                    <a:pt x="224" y="1"/>
                    <a:pt x="224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1"/>
            <p:cNvSpPr/>
            <p:nvPr/>
          </p:nvSpPr>
          <p:spPr>
            <a:xfrm>
              <a:off x="1810787" y="2774533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0"/>
                  </a:moveTo>
                  <a:cubicBezTo>
                    <a:pt x="100" y="0"/>
                    <a:pt x="0" y="99"/>
                    <a:pt x="0" y="221"/>
                  </a:cubicBezTo>
                  <a:cubicBezTo>
                    <a:pt x="0" y="343"/>
                    <a:pt x="100" y="443"/>
                    <a:pt x="221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99"/>
                    <a:pt x="344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1"/>
            <p:cNvSpPr/>
            <p:nvPr/>
          </p:nvSpPr>
          <p:spPr>
            <a:xfrm>
              <a:off x="1888385" y="2912475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1"/>
                  </a:moveTo>
                  <a:cubicBezTo>
                    <a:pt x="100" y="1"/>
                    <a:pt x="0" y="100"/>
                    <a:pt x="0" y="221"/>
                  </a:cubicBezTo>
                  <a:cubicBezTo>
                    <a:pt x="0" y="344"/>
                    <a:pt x="100" y="442"/>
                    <a:pt x="221" y="442"/>
                  </a:cubicBezTo>
                  <a:cubicBezTo>
                    <a:pt x="343" y="442"/>
                    <a:pt x="443" y="344"/>
                    <a:pt x="443" y="221"/>
                  </a:cubicBezTo>
                  <a:cubicBezTo>
                    <a:pt x="443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1"/>
            <p:cNvSpPr/>
            <p:nvPr/>
          </p:nvSpPr>
          <p:spPr>
            <a:xfrm>
              <a:off x="1597772" y="2772531"/>
              <a:ext cx="25119" cy="25119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3" y="0"/>
                  </a:moveTo>
                  <a:cubicBezTo>
                    <a:pt x="119" y="0"/>
                    <a:pt x="0" y="117"/>
                    <a:pt x="0" y="263"/>
                  </a:cubicBezTo>
                  <a:cubicBezTo>
                    <a:pt x="0" y="408"/>
                    <a:pt x="119" y="527"/>
                    <a:pt x="263" y="527"/>
                  </a:cubicBezTo>
                  <a:cubicBezTo>
                    <a:pt x="409" y="527"/>
                    <a:pt x="527" y="408"/>
                    <a:pt x="527" y="263"/>
                  </a:cubicBezTo>
                  <a:cubicBezTo>
                    <a:pt x="527" y="117"/>
                    <a:pt x="40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1"/>
            <p:cNvSpPr/>
            <p:nvPr/>
          </p:nvSpPr>
          <p:spPr>
            <a:xfrm>
              <a:off x="1656114" y="2731158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59" y="0"/>
                    <a:pt x="0" y="61"/>
                    <a:pt x="0" y="134"/>
                  </a:cubicBezTo>
                  <a:cubicBezTo>
                    <a:pt x="0" y="209"/>
                    <a:pt x="61" y="267"/>
                    <a:pt x="134" y="267"/>
                  </a:cubicBezTo>
                  <a:cubicBezTo>
                    <a:pt x="135" y="267"/>
                    <a:pt x="137" y="267"/>
                    <a:pt x="138" y="267"/>
                  </a:cubicBezTo>
                  <a:cubicBezTo>
                    <a:pt x="209" y="267"/>
                    <a:pt x="267" y="207"/>
                    <a:pt x="267" y="134"/>
                  </a:cubicBezTo>
                  <a:cubicBezTo>
                    <a:pt x="267" y="60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1"/>
            <p:cNvSpPr/>
            <p:nvPr/>
          </p:nvSpPr>
          <p:spPr>
            <a:xfrm>
              <a:off x="1656114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7" y="268"/>
                    <a:pt x="267" y="209"/>
                    <a:pt x="267" y="135"/>
                  </a:cubicBezTo>
                  <a:cubicBezTo>
                    <a:pt x="267" y="59"/>
                    <a:pt x="206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1"/>
            <p:cNvSpPr/>
            <p:nvPr/>
          </p:nvSpPr>
          <p:spPr>
            <a:xfrm>
              <a:off x="1825515" y="250922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60" y="1"/>
                    <a:pt x="0" y="61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8" y="268"/>
                    <a:pt x="267" y="208"/>
                    <a:pt x="267" y="134"/>
                  </a:cubicBezTo>
                  <a:cubicBezTo>
                    <a:pt x="267" y="61"/>
                    <a:pt x="208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1"/>
            <p:cNvSpPr/>
            <p:nvPr/>
          </p:nvSpPr>
          <p:spPr>
            <a:xfrm>
              <a:off x="1810787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9" y="268"/>
                    <a:pt x="267" y="209"/>
                    <a:pt x="267" y="135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1"/>
            <p:cNvSpPr/>
            <p:nvPr/>
          </p:nvSpPr>
          <p:spPr>
            <a:xfrm>
              <a:off x="1810787" y="285298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8"/>
                    <a:pt x="61" y="268"/>
                    <a:pt x="134" y="268"/>
                  </a:cubicBezTo>
                  <a:cubicBezTo>
                    <a:pt x="209" y="268"/>
                    <a:pt x="267" y="207"/>
                    <a:pt x="267" y="134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0" name="Google Shape;2590;p31"/>
          <p:cNvGrpSpPr/>
          <p:nvPr/>
        </p:nvGrpSpPr>
        <p:grpSpPr>
          <a:xfrm rot="1079400">
            <a:off x="5103018" y="970542"/>
            <a:ext cx="1827104" cy="1992440"/>
            <a:chOff x="4518826" y="55435"/>
            <a:chExt cx="440758" cy="480654"/>
          </a:xfrm>
        </p:grpSpPr>
        <p:sp>
          <p:nvSpPr>
            <p:cNvPr id="2591" name="Google Shape;2591;p31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31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1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1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1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1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1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1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31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31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1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31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3" name="Google Shape;2603;p31"/>
          <p:cNvGrpSpPr/>
          <p:nvPr/>
        </p:nvGrpSpPr>
        <p:grpSpPr>
          <a:xfrm rot="586813">
            <a:off x="4687942" y="1882778"/>
            <a:ext cx="1020672" cy="970119"/>
            <a:chOff x="5626143" y="-593747"/>
            <a:chExt cx="318949" cy="303152"/>
          </a:xfrm>
        </p:grpSpPr>
        <p:sp>
          <p:nvSpPr>
            <p:cNvPr id="2604" name="Google Shape;2604;p31"/>
            <p:cNvSpPr/>
            <p:nvPr/>
          </p:nvSpPr>
          <p:spPr>
            <a:xfrm>
              <a:off x="5626143" y="-593747"/>
              <a:ext cx="318949" cy="302337"/>
            </a:xfrm>
            <a:custGeom>
              <a:avLst/>
              <a:gdLst/>
              <a:ahLst/>
              <a:cxnLst/>
              <a:rect l="l" t="t" r="r" b="b"/>
              <a:pathLst>
                <a:path w="5472" h="5187" extrusionOk="0">
                  <a:moveTo>
                    <a:pt x="5451" y="1"/>
                  </a:moveTo>
                  <a:cubicBezTo>
                    <a:pt x="5274" y="1"/>
                    <a:pt x="3933" y="64"/>
                    <a:pt x="2037" y="1893"/>
                  </a:cubicBezTo>
                  <a:cubicBezTo>
                    <a:pt x="0" y="3858"/>
                    <a:pt x="1169" y="4799"/>
                    <a:pt x="1581" y="5058"/>
                  </a:cubicBezTo>
                  <a:cubicBezTo>
                    <a:pt x="1711" y="5139"/>
                    <a:pt x="1924" y="5187"/>
                    <a:pt x="2161" y="5187"/>
                  </a:cubicBezTo>
                  <a:cubicBezTo>
                    <a:pt x="2672" y="5187"/>
                    <a:pt x="3293" y="4963"/>
                    <a:pt x="3435" y="4362"/>
                  </a:cubicBezTo>
                  <a:cubicBezTo>
                    <a:pt x="3641" y="3484"/>
                    <a:pt x="3717" y="3038"/>
                    <a:pt x="4069" y="2684"/>
                  </a:cubicBezTo>
                  <a:cubicBezTo>
                    <a:pt x="4423" y="2332"/>
                    <a:pt x="4618" y="2218"/>
                    <a:pt x="4618" y="2218"/>
                  </a:cubicBezTo>
                  <a:lnTo>
                    <a:pt x="3858" y="2148"/>
                  </a:lnTo>
                  <a:cubicBezTo>
                    <a:pt x="3858" y="2148"/>
                    <a:pt x="4308" y="1713"/>
                    <a:pt x="4618" y="1589"/>
                  </a:cubicBezTo>
                  <a:cubicBezTo>
                    <a:pt x="4928" y="1467"/>
                    <a:pt x="5356" y="1342"/>
                    <a:pt x="5356" y="1342"/>
                  </a:cubicBezTo>
                  <a:cubicBezTo>
                    <a:pt x="5356" y="1342"/>
                    <a:pt x="5076" y="1280"/>
                    <a:pt x="4742" y="1280"/>
                  </a:cubicBezTo>
                  <a:cubicBezTo>
                    <a:pt x="4602" y="1280"/>
                    <a:pt x="4452" y="1291"/>
                    <a:pt x="4310" y="1322"/>
                  </a:cubicBezTo>
                  <a:cubicBezTo>
                    <a:pt x="3830" y="1427"/>
                    <a:pt x="3645" y="1640"/>
                    <a:pt x="3645" y="1640"/>
                  </a:cubicBezTo>
                  <a:cubicBezTo>
                    <a:pt x="3645" y="1640"/>
                    <a:pt x="3875" y="1301"/>
                    <a:pt x="4174" y="1116"/>
                  </a:cubicBezTo>
                  <a:cubicBezTo>
                    <a:pt x="4488" y="920"/>
                    <a:pt x="5002" y="889"/>
                    <a:pt x="5002" y="889"/>
                  </a:cubicBezTo>
                  <a:cubicBezTo>
                    <a:pt x="5002" y="889"/>
                    <a:pt x="4694" y="855"/>
                    <a:pt x="4370" y="855"/>
                  </a:cubicBezTo>
                  <a:cubicBezTo>
                    <a:pt x="4156" y="855"/>
                    <a:pt x="3934" y="870"/>
                    <a:pt x="3793" y="920"/>
                  </a:cubicBezTo>
                  <a:cubicBezTo>
                    <a:pt x="4174" y="448"/>
                    <a:pt x="4837" y="88"/>
                    <a:pt x="5471" y="1"/>
                  </a:cubicBezTo>
                  <a:cubicBezTo>
                    <a:pt x="5471" y="1"/>
                    <a:pt x="5464" y="1"/>
                    <a:pt x="545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31"/>
            <p:cNvSpPr/>
            <p:nvPr/>
          </p:nvSpPr>
          <p:spPr>
            <a:xfrm>
              <a:off x="5736367" y="-464700"/>
              <a:ext cx="159475" cy="174105"/>
            </a:xfrm>
            <a:custGeom>
              <a:avLst/>
              <a:gdLst/>
              <a:ahLst/>
              <a:cxnLst/>
              <a:rect l="l" t="t" r="r" b="b"/>
              <a:pathLst>
                <a:path w="2736" h="2987" extrusionOk="0">
                  <a:moveTo>
                    <a:pt x="2699" y="0"/>
                  </a:moveTo>
                  <a:cubicBezTo>
                    <a:pt x="2695" y="0"/>
                    <a:pt x="2690" y="1"/>
                    <a:pt x="2686" y="3"/>
                  </a:cubicBezTo>
                  <a:cubicBezTo>
                    <a:pt x="2156" y="292"/>
                    <a:pt x="1843" y="802"/>
                    <a:pt x="1682" y="1373"/>
                  </a:cubicBezTo>
                  <a:cubicBezTo>
                    <a:pt x="1570" y="1772"/>
                    <a:pt x="1597" y="2213"/>
                    <a:pt x="1288" y="2531"/>
                  </a:cubicBezTo>
                  <a:cubicBezTo>
                    <a:pt x="942" y="2885"/>
                    <a:pt x="471" y="2919"/>
                    <a:pt x="7" y="2964"/>
                  </a:cubicBezTo>
                  <a:cubicBezTo>
                    <a:pt x="1" y="2965"/>
                    <a:pt x="1" y="2974"/>
                    <a:pt x="7" y="2974"/>
                  </a:cubicBezTo>
                  <a:cubicBezTo>
                    <a:pt x="81" y="2982"/>
                    <a:pt x="156" y="2987"/>
                    <a:pt x="232" y="2987"/>
                  </a:cubicBezTo>
                  <a:cubicBezTo>
                    <a:pt x="796" y="2987"/>
                    <a:pt x="1406" y="2756"/>
                    <a:pt x="1602" y="2187"/>
                  </a:cubicBezTo>
                  <a:cubicBezTo>
                    <a:pt x="1729" y="1814"/>
                    <a:pt x="1715" y="1411"/>
                    <a:pt x="1864" y="1040"/>
                  </a:cubicBezTo>
                  <a:cubicBezTo>
                    <a:pt x="2032" y="622"/>
                    <a:pt x="2310" y="263"/>
                    <a:pt x="2711" y="46"/>
                  </a:cubicBezTo>
                  <a:cubicBezTo>
                    <a:pt x="2735" y="34"/>
                    <a:pt x="2721" y="0"/>
                    <a:pt x="2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31"/>
            <p:cNvSpPr/>
            <p:nvPr/>
          </p:nvSpPr>
          <p:spPr>
            <a:xfrm>
              <a:off x="5699645" y="-423258"/>
              <a:ext cx="110338" cy="109872"/>
            </a:xfrm>
            <a:custGeom>
              <a:avLst/>
              <a:gdLst/>
              <a:ahLst/>
              <a:cxnLst/>
              <a:rect l="l" t="t" r="r" b="b"/>
              <a:pathLst>
                <a:path w="1893" h="1885" extrusionOk="0">
                  <a:moveTo>
                    <a:pt x="947" y="0"/>
                  </a:moveTo>
                  <a:cubicBezTo>
                    <a:pt x="945" y="0"/>
                    <a:pt x="943" y="0"/>
                    <a:pt x="941" y="0"/>
                  </a:cubicBezTo>
                  <a:cubicBezTo>
                    <a:pt x="421" y="3"/>
                    <a:pt x="1" y="427"/>
                    <a:pt x="4" y="947"/>
                  </a:cubicBezTo>
                  <a:cubicBezTo>
                    <a:pt x="8" y="1466"/>
                    <a:pt x="429" y="1884"/>
                    <a:pt x="947" y="1884"/>
                  </a:cubicBezTo>
                  <a:cubicBezTo>
                    <a:pt x="948" y="1884"/>
                    <a:pt x="950" y="1884"/>
                    <a:pt x="952" y="1884"/>
                  </a:cubicBezTo>
                  <a:cubicBezTo>
                    <a:pt x="1473" y="1881"/>
                    <a:pt x="1892" y="1456"/>
                    <a:pt x="1888" y="936"/>
                  </a:cubicBezTo>
                  <a:cubicBezTo>
                    <a:pt x="1885" y="418"/>
                    <a:pt x="1464" y="0"/>
                    <a:pt x="947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1"/>
            <p:cNvSpPr/>
            <p:nvPr/>
          </p:nvSpPr>
          <p:spPr>
            <a:xfrm>
              <a:off x="5692592" y="-389219"/>
              <a:ext cx="25064" cy="36488"/>
            </a:xfrm>
            <a:custGeom>
              <a:avLst/>
              <a:gdLst/>
              <a:ahLst/>
              <a:cxnLst/>
              <a:rect l="l" t="t" r="r" b="b"/>
              <a:pathLst>
                <a:path w="430" h="626" extrusionOk="0">
                  <a:moveTo>
                    <a:pt x="215" y="0"/>
                  </a:moveTo>
                  <a:cubicBezTo>
                    <a:pt x="97" y="0"/>
                    <a:pt x="0" y="141"/>
                    <a:pt x="0" y="313"/>
                  </a:cubicBezTo>
                  <a:cubicBezTo>
                    <a:pt x="0" y="485"/>
                    <a:pt x="97" y="625"/>
                    <a:pt x="215" y="625"/>
                  </a:cubicBezTo>
                  <a:cubicBezTo>
                    <a:pt x="334" y="625"/>
                    <a:pt x="430" y="485"/>
                    <a:pt x="430" y="313"/>
                  </a:cubicBezTo>
                  <a:cubicBezTo>
                    <a:pt x="430" y="141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31"/>
            <p:cNvSpPr/>
            <p:nvPr/>
          </p:nvSpPr>
          <p:spPr>
            <a:xfrm>
              <a:off x="5772098" y="-421743"/>
              <a:ext cx="34623" cy="34681"/>
            </a:xfrm>
            <a:custGeom>
              <a:avLst/>
              <a:gdLst/>
              <a:ahLst/>
              <a:cxnLst/>
              <a:rect l="l" t="t" r="r" b="b"/>
              <a:pathLst>
                <a:path w="594" h="595" extrusionOk="0">
                  <a:moveTo>
                    <a:pt x="298" y="0"/>
                  </a:moveTo>
                  <a:cubicBezTo>
                    <a:pt x="133" y="0"/>
                    <a:pt x="0" y="133"/>
                    <a:pt x="0" y="298"/>
                  </a:cubicBezTo>
                  <a:cubicBezTo>
                    <a:pt x="0" y="462"/>
                    <a:pt x="133" y="595"/>
                    <a:pt x="298" y="595"/>
                  </a:cubicBezTo>
                  <a:cubicBezTo>
                    <a:pt x="461" y="595"/>
                    <a:pt x="594" y="462"/>
                    <a:pt x="594" y="298"/>
                  </a:cubicBezTo>
                  <a:cubicBezTo>
                    <a:pt x="594" y="133"/>
                    <a:pt x="461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31"/>
            <p:cNvSpPr/>
            <p:nvPr/>
          </p:nvSpPr>
          <p:spPr>
            <a:xfrm>
              <a:off x="5696789" y="-383157"/>
              <a:ext cx="16729" cy="24306"/>
            </a:xfrm>
            <a:custGeom>
              <a:avLst/>
              <a:gdLst/>
              <a:ahLst/>
              <a:cxnLst/>
              <a:rect l="l" t="t" r="r" b="b"/>
              <a:pathLst>
                <a:path w="287" h="417" extrusionOk="0">
                  <a:moveTo>
                    <a:pt x="144" y="1"/>
                  </a:moveTo>
                  <a:cubicBezTo>
                    <a:pt x="65" y="1"/>
                    <a:pt x="1" y="94"/>
                    <a:pt x="1" y="209"/>
                  </a:cubicBezTo>
                  <a:cubicBezTo>
                    <a:pt x="1" y="324"/>
                    <a:pt x="65" y="417"/>
                    <a:pt x="144" y="417"/>
                  </a:cubicBezTo>
                  <a:cubicBezTo>
                    <a:pt x="223" y="417"/>
                    <a:pt x="286" y="324"/>
                    <a:pt x="286" y="209"/>
                  </a:cubicBezTo>
                  <a:cubicBezTo>
                    <a:pt x="286" y="94"/>
                    <a:pt x="223" y="1"/>
                    <a:pt x="144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1"/>
            <p:cNvSpPr/>
            <p:nvPr/>
          </p:nvSpPr>
          <p:spPr>
            <a:xfrm>
              <a:off x="5777111" y="-416672"/>
              <a:ext cx="24656" cy="24539"/>
            </a:xfrm>
            <a:custGeom>
              <a:avLst/>
              <a:gdLst/>
              <a:ahLst/>
              <a:cxnLst/>
              <a:rect l="l" t="t" r="r" b="b"/>
              <a:pathLst>
                <a:path w="423" h="421" extrusionOk="0">
                  <a:moveTo>
                    <a:pt x="212" y="0"/>
                  </a:moveTo>
                  <a:cubicBezTo>
                    <a:pt x="95" y="0"/>
                    <a:pt x="0" y="94"/>
                    <a:pt x="0" y="211"/>
                  </a:cubicBezTo>
                  <a:cubicBezTo>
                    <a:pt x="0" y="327"/>
                    <a:pt x="95" y="421"/>
                    <a:pt x="212" y="421"/>
                  </a:cubicBezTo>
                  <a:cubicBezTo>
                    <a:pt x="328" y="421"/>
                    <a:pt x="422" y="327"/>
                    <a:pt x="422" y="211"/>
                  </a:cubicBezTo>
                  <a:cubicBezTo>
                    <a:pt x="422" y="94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31"/>
            <p:cNvSpPr/>
            <p:nvPr/>
          </p:nvSpPr>
          <p:spPr>
            <a:xfrm>
              <a:off x="5752630" y="-358502"/>
              <a:ext cx="41209" cy="29435"/>
            </a:xfrm>
            <a:custGeom>
              <a:avLst/>
              <a:gdLst/>
              <a:ahLst/>
              <a:cxnLst/>
              <a:rect l="l" t="t" r="r" b="b"/>
              <a:pathLst>
                <a:path w="707" h="505" extrusionOk="0">
                  <a:moveTo>
                    <a:pt x="440" y="1"/>
                  </a:moveTo>
                  <a:cubicBezTo>
                    <a:pt x="381" y="1"/>
                    <a:pt x="316" y="15"/>
                    <a:pt x="254" y="45"/>
                  </a:cubicBezTo>
                  <a:cubicBezTo>
                    <a:pt x="88" y="123"/>
                    <a:pt x="0" y="280"/>
                    <a:pt x="56" y="396"/>
                  </a:cubicBezTo>
                  <a:cubicBezTo>
                    <a:pt x="90" y="467"/>
                    <a:pt x="170" y="505"/>
                    <a:pt x="266" y="505"/>
                  </a:cubicBezTo>
                  <a:cubicBezTo>
                    <a:pt x="325" y="505"/>
                    <a:pt x="390" y="490"/>
                    <a:pt x="454" y="459"/>
                  </a:cubicBezTo>
                  <a:cubicBezTo>
                    <a:pt x="618" y="381"/>
                    <a:pt x="706" y="224"/>
                    <a:pt x="652" y="109"/>
                  </a:cubicBezTo>
                  <a:cubicBezTo>
                    <a:pt x="617" y="39"/>
                    <a:pt x="536" y="1"/>
                    <a:pt x="44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31"/>
            <p:cNvSpPr/>
            <p:nvPr/>
          </p:nvSpPr>
          <p:spPr>
            <a:xfrm>
              <a:off x="5687813" y="-387004"/>
              <a:ext cx="28444" cy="57005"/>
            </a:xfrm>
            <a:custGeom>
              <a:avLst/>
              <a:gdLst/>
              <a:ahLst/>
              <a:cxnLst/>
              <a:rect l="l" t="t" r="r" b="b"/>
              <a:pathLst>
                <a:path w="488" h="978" extrusionOk="0">
                  <a:moveTo>
                    <a:pt x="173" y="0"/>
                  </a:moveTo>
                  <a:cubicBezTo>
                    <a:pt x="172" y="0"/>
                    <a:pt x="171" y="0"/>
                    <a:pt x="169" y="1"/>
                  </a:cubicBezTo>
                  <a:cubicBezTo>
                    <a:pt x="1" y="84"/>
                    <a:pt x="15" y="322"/>
                    <a:pt x="74" y="471"/>
                  </a:cubicBezTo>
                  <a:cubicBezTo>
                    <a:pt x="102" y="544"/>
                    <a:pt x="173" y="589"/>
                    <a:pt x="249" y="601"/>
                  </a:cubicBezTo>
                  <a:cubicBezTo>
                    <a:pt x="270" y="758"/>
                    <a:pt x="346" y="888"/>
                    <a:pt x="478" y="977"/>
                  </a:cubicBezTo>
                  <a:cubicBezTo>
                    <a:pt x="479" y="977"/>
                    <a:pt x="480" y="977"/>
                    <a:pt x="481" y="977"/>
                  </a:cubicBezTo>
                  <a:cubicBezTo>
                    <a:pt x="485" y="977"/>
                    <a:pt x="488" y="973"/>
                    <a:pt x="484" y="969"/>
                  </a:cubicBezTo>
                  <a:cubicBezTo>
                    <a:pt x="384" y="873"/>
                    <a:pt x="316" y="744"/>
                    <a:pt x="298" y="605"/>
                  </a:cubicBezTo>
                  <a:cubicBezTo>
                    <a:pt x="333" y="605"/>
                    <a:pt x="368" y="597"/>
                    <a:pt x="400" y="582"/>
                  </a:cubicBezTo>
                  <a:cubicBezTo>
                    <a:pt x="404" y="581"/>
                    <a:pt x="403" y="575"/>
                    <a:pt x="398" y="575"/>
                  </a:cubicBezTo>
                  <a:cubicBezTo>
                    <a:pt x="279" y="545"/>
                    <a:pt x="163" y="582"/>
                    <a:pt x="125" y="427"/>
                  </a:cubicBezTo>
                  <a:cubicBezTo>
                    <a:pt x="91" y="289"/>
                    <a:pt x="70" y="121"/>
                    <a:pt x="180" y="15"/>
                  </a:cubicBezTo>
                  <a:cubicBezTo>
                    <a:pt x="185" y="9"/>
                    <a:pt x="181" y="0"/>
                    <a:pt x="173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1"/>
            <p:cNvSpPr/>
            <p:nvPr/>
          </p:nvSpPr>
          <p:spPr>
            <a:xfrm>
              <a:off x="5696090" y="-383040"/>
              <a:ext cx="15621" cy="16670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70" y="1"/>
                  </a:moveTo>
                  <a:cubicBezTo>
                    <a:pt x="137" y="1"/>
                    <a:pt x="103" y="12"/>
                    <a:pt x="77" y="32"/>
                  </a:cubicBezTo>
                  <a:cubicBezTo>
                    <a:pt x="0" y="93"/>
                    <a:pt x="9" y="202"/>
                    <a:pt x="43" y="283"/>
                  </a:cubicBezTo>
                  <a:cubicBezTo>
                    <a:pt x="44" y="285"/>
                    <a:pt x="47" y="286"/>
                    <a:pt x="49" y="286"/>
                  </a:cubicBezTo>
                  <a:cubicBezTo>
                    <a:pt x="51" y="286"/>
                    <a:pt x="54" y="284"/>
                    <a:pt x="52" y="281"/>
                  </a:cubicBezTo>
                  <a:cubicBezTo>
                    <a:pt x="38" y="215"/>
                    <a:pt x="30" y="123"/>
                    <a:pt x="79" y="69"/>
                  </a:cubicBezTo>
                  <a:cubicBezTo>
                    <a:pt x="102" y="43"/>
                    <a:pt x="135" y="29"/>
                    <a:pt x="167" y="29"/>
                  </a:cubicBezTo>
                  <a:cubicBezTo>
                    <a:pt x="194" y="29"/>
                    <a:pt x="222" y="39"/>
                    <a:pt x="243" y="62"/>
                  </a:cubicBezTo>
                  <a:cubicBezTo>
                    <a:pt x="245" y="64"/>
                    <a:pt x="248" y="65"/>
                    <a:pt x="251" y="65"/>
                  </a:cubicBezTo>
                  <a:cubicBezTo>
                    <a:pt x="259" y="65"/>
                    <a:pt x="267" y="56"/>
                    <a:pt x="262" y="47"/>
                  </a:cubicBezTo>
                  <a:cubicBezTo>
                    <a:pt x="240" y="15"/>
                    <a:pt x="206" y="1"/>
                    <a:pt x="17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1"/>
            <p:cNvSpPr/>
            <p:nvPr/>
          </p:nvSpPr>
          <p:spPr>
            <a:xfrm>
              <a:off x="5744702" y="-343405"/>
              <a:ext cx="12240" cy="20692"/>
            </a:xfrm>
            <a:custGeom>
              <a:avLst/>
              <a:gdLst/>
              <a:ahLst/>
              <a:cxnLst/>
              <a:rect l="l" t="t" r="r" b="b"/>
              <a:pathLst>
                <a:path w="210" h="355" extrusionOk="0">
                  <a:moveTo>
                    <a:pt x="66" y="0"/>
                  </a:moveTo>
                  <a:cubicBezTo>
                    <a:pt x="62" y="0"/>
                    <a:pt x="59" y="2"/>
                    <a:pt x="57" y="7"/>
                  </a:cubicBezTo>
                  <a:cubicBezTo>
                    <a:pt x="0" y="138"/>
                    <a:pt x="76" y="295"/>
                    <a:pt x="199" y="354"/>
                  </a:cubicBezTo>
                  <a:cubicBezTo>
                    <a:pt x="200" y="354"/>
                    <a:pt x="200" y="355"/>
                    <a:pt x="201" y="355"/>
                  </a:cubicBezTo>
                  <a:cubicBezTo>
                    <a:pt x="205" y="355"/>
                    <a:pt x="209" y="347"/>
                    <a:pt x="204" y="344"/>
                  </a:cubicBezTo>
                  <a:cubicBezTo>
                    <a:pt x="91" y="271"/>
                    <a:pt x="55" y="145"/>
                    <a:pt x="79" y="16"/>
                  </a:cubicBezTo>
                  <a:cubicBezTo>
                    <a:pt x="81" y="8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1"/>
            <p:cNvSpPr/>
            <p:nvPr/>
          </p:nvSpPr>
          <p:spPr>
            <a:xfrm>
              <a:off x="5788594" y="-369401"/>
              <a:ext cx="11541" cy="22557"/>
            </a:xfrm>
            <a:custGeom>
              <a:avLst/>
              <a:gdLst/>
              <a:ahLst/>
              <a:cxnLst/>
              <a:rect l="l" t="t" r="r" b="b"/>
              <a:pathLst>
                <a:path w="198" h="387" extrusionOk="0">
                  <a:moveTo>
                    <a:pt x="18" y="1"/>
                  </a:moveTo>
                  <a:cubicBezTo>
                    <a:pt x="7" y="1"/>
                    <a:pt x="1" y="17"/>
                    <a:pt x="8" y="26"/>
                  </a:cubicBezTo>
                  <a:cubicBezTo>
                    <a:pt x="51" y="78"/>
                    <a:pt x="99" y="115"/>
                    <a:pt x="126" y="181"/>
                  </a:cubicBezTo>
                  <a:cubicBezTo>
                    <a:pt x="151" y="243"/>
                    <a:pt x="155" y="311"/>
                    <a:pt x="141" y="377"/>
                  </a:cubicBezTo>
                  <a:cubicBezTo>
                    <a:pt x="141" y="383"/>
                    <a:pt x="145" y="386"/>
                    <a:pt x="149" y="386"/>
                  </a:cubicBezTo>
                  <a:cubicBezTo>
                    <a:pt x="151" y="386"/>
                    <a:pt x="154" y="385"/>
                    <a:pt x="156" y="382"/>
                  </a:cubicBezTo>
                  <a:cubicBezTo>
                    <a:pt x="198" y="258"/>
                    <a:pt x="162" y="54"/>
                    <a:pt x="22" y="2"/>
                  </a:cubicBezTo>
                  <a:cubicBezTo>
                    <a:pt x="20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1"/>
            <p:cNvSpPr/>
            <p:nvPr/>
          </p:nvSpPr>
          <p:spPr>
            <a:xfrm>
              <a:off x="5772506" y="-423958"/>
              <a:ext cx="38411" cy="38819"/>
            </a:xfrm>
            <a:custGeom>
              <a:avLst/>
              <a:gdLst/>
              <a:ahLst/>
              <a:cxnLst/>
              <a:rect l="l" t="t" r="r" b="b"/>
              <a:pathLst>
                <a:path w="659" h="666" extrusionOk="0">
                  <a:moveTo>
                    <a:pt x="284" y="0"/>
                  </a:moveTo>
                  <a:cubicBezTo>
                    <a:pt x="187" y="0"/>
                    <a:pt x="87" y="41"/>
                    <a:pt x="14" y="117"/>
                  </a:cubicBezTo>
                  <a:cubicBezTo>
                    <a:pt x="0" y="132"/>
                    <a:pt x="13" y="151"/>
                    <a:pt x="29" y="151"/>
                  </a:cubicBezTo>
                  <a:cubicBezTo>
                    <a:pt x="32" y="151"/>
                    <a:pt x="36" y="150"/>
                    <a:pt x="39" y="148"/>
                  </a:cubicBezTo>
                  <a:cubicBezTo>
                    <a:pt x="110" y="116"/>
                    <a:pt x="169" y="72"/>
                    <a:pt x="248" y="57"/>
                  </a:cubicBezTo>
                  <a:cubicBezTo>
                    <a:pt x="264" y="54"/>
                    <a:pt x="280" y="53"/>
                    <a:pt x="296" y="53"/>
                  </a:cubicBezTo>
                  <a:cubicBezTo>
                    <a:pt x="393" y="53"/>
                    <a:pt x="467" y="110"/>
                    <a:pt x="518" y="195"/>
                  </a:cubicBezTo>
                  <a:cubicBezTo>
                    <a:pt x="616" y="361"/>
                    <a:pt x="547" y="551"/>
                    <a:pt x="394" y="653"/>
                  </a:cubicBezTo>
                  <a:cubicBezTo>
                    <a:pt x="387" y="657"/>
                    <a:pt x="391" y="665"/>
                    <a:pt x="397" y="665"/>
                  </a:cubicBezTo>
                  <a:cubicBezTo>
                    <a:pt x="398" y="665"/>
                    <a:pt x="399" y="665"/>
                    <a:pt x="401" y="664"/>
                  </a:cubicBezTo>
                  <a:cubicBezTo>
                    <a:pt x="589" y="567"/>
                    <a:pt x="658" y="340"/>
                    <a:pt x="552" y="153"/>
                  </a:cubicBezTo>
                  <a:cubicBezTo>
                    <a:pt x="492" y="49"/>
                    <a:pt x="389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1"/>
            <p:cNvSpPr/>
            <p:nvPr/>
          </p:nvSpPr>
          <p:spPr>
            <a:xfrm>
              <a:off x="5773905" y="-416730"/>
              <a:ext cx="12182" cy="17661"/>
            </a:xfrm>
            <a:custGeom>
              <a:avLst/>
              <a:gdLst/>
              <a:ahLst/>
              <a:cxnLst/>
              <a:rect l="l" t="t" r="r" b="b"/>
              <a:pathLst>
                <a:path w="209" h="303" extrusionOk="0">
                  <a:moveTo>
                    <a:pt x="200" y="1"/>
                  </a:moveTo>
                  <a:cubicBezTo>
                    <a:pt x="199" y="1"/>
                    <a:pt x="199" y="1"/>
                    <a:pt x="198" y="1"/>
                  </a:cubicBezTo>
                  <a:cubicBezTo>
                    <a:pt x="79" y="33"/>
                    <a:pt x="1" y="179"/>
                    <a:pt x="52" y="294"/>
                  </a:cubicBezTo>
                  <a:cubicBezTo>
                    <a:pt x="55" y="300"/>
                    <a:pt x="59" y="302"/>
                    <a:pt x="63" y="302"/>
                  </a:cubicBezTo>
                  <a:cubicBezTo>
                    <a:pt x="71" y="302"/>
                    <a:pt x="81" y="293"/>
                    <a:pt x="79" y="283"/>
                  </a:cubicBezTo>
                  <a:cubicBezTo>
                    <a:pt x="63" y="171"/>
                    <a:pt x="100" y="71"/>
                    <a:pt x="203" y="13"/>
                  </a:cubicBezTo>
                  <a:cubicBezTo>
                    <a:pt x="208" y="9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1"/>
            <p:cNvSpPr/>
            <p:nvPr/>
          </p:nvSpPr>
          <p:spPr>
            <a:xfrm>
              <a:off x="5756535" y="-424249"/>
              <a:ext cx="19235" cy="5829"/>
            </a:xfrm>
            <a:custGeom>
              <a:avLst/>
              <a:gdLst/>
              <a:ahLst/>
              <a:cxnLst/>
              <a:rect l="l" t="t" r="r" b="b"/>
              <a:pathLst>
                <a:path w="330" h="100" extrusionOk="0">
                  <a:moveTo>
                    <a:pt x="85" y="0"/>
                  </a:moveTo>
                  <a:cubicBezTo>
                    <a:pt x="60" y="0"/>
                    <a:pt x="35" y="3"/>
                    <a:pt x="10" y="9"/>
                  </a:cubicBezTo>
                  <a:cubicBezTo>
                    <a:pt x="0" y="11"/>
                    <a:pt x="4" y="24"/>
                    <a:pt x="12" y="24"/>
                  </a:cubicBezTo>
                  <a:cubicBezTo>
                    <a:pt x="23" y="24"/>
                    <a:pt x="34" y="24"/>
                    <a:pt x="45" y="24"/>
                  </a:cubicBezTo>
                  <a:cubicBezTo>
                    <a:pt x="134" y="24"/>
                    <a:pt x="220" y="40"/>
                    <a:pt x="293" y="96"/>
                  </a:cubicBezTo>
                  <a:cubicBezTo>
                    <a:pt x="296" y="98"/>
                    <a:pt x="300" y="100"/>
                    <a:pt x="304" y="100"/>
                  </a:cubicBezTo>
                  <a:cubicBezTo>
                    <a:pt x="319" y="100"/>
                    <a:pt x="329" y="78"/>
                    <a:pt x="312" y="68"/>
                  </a:cubicBezTo>
                  <a:cubicBezTo>
                    <a:pt x="241" y="28"/>
                    <a:pt x="165" y="0"/>
                    <a:pt x="85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9" name="Google Shape;2619;p31"/>
          <p:cNvGrpSpPr/>
          <p:nvPr/>
        </p:nvGrpSpPr>
        <p:grpSpPr>
          <a:xfrm rot="881175" flipH="1">
            <a:off x="7443728" y="2201050"/>
            <a:ext cx="1994571" cy="442619"/>
            <a:chOff x="4339891" y="1046343"/>
            <a:chExt cx="651056" cy="144473"/>
          </a:xfrm>
        </p:grpSpPr>
        <p:sp>
          <p:nvSpPr>
            <p:cNvPr id="2620" name="Google Shape;2620;p31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1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1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1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7" name="Google Shape;2627;p31"/>
          <p:cNvGrpSpPr/>
          <p:nvPr/>
        </p:nvGrpSpPr>
        <p:grpSpPr>
          <a:xfrm>
            <a:off x="316664" y="283017"/>
            <a:ext cx="8674101" cy="4560453"/>
            <a:chOff x="3149414" y="-766106"/>
            <a:chExt cx="3770528" cy="1982375"/>
          </a:xfrm>
        </p:grpSpPr>
        <p:sp>
          <p:nvSpPr>
            <p:cNvPr id="2628" name="Google Shape;2628;p31"/>
            <p:cNvSpPr/>
            <p:nvPr/>
          </p:nvSpPr>
          <p:spPr>
            <a:xfrm>
              <a:off x="6580346" y="231855"/>
              <a:ext cx="24929" cy="24976"/>
            </a:xfrm>
            <a:custGeom>
              <a:avLst/>
              <a:gdLst/>
              <a:ahLst/>
              <a:cxnLst/>
              <a:rect l="l" t="t" r="r" b="b"/>
              <a:pathLst>
                <a:path w="523" h="524" extrusionOk="0">
                  <a:moveTo>
                    <a:pt x="255" y="0"/>
                  </a:moveTo>
                  <a:cubicBezTo>
                    <a:pt x="255" y="0"/>
                    <a:pt x="236" y="121"/>
                    <a:pt x="232" y="233"/>
                  </a:cubicBezTo>
                  <a:cubicBezTo>
                    <a:pt x="143" y="240"/>
                    <a:pt x="0" y="268"/>
                    <a:pt x="0" y="268"/>
                  </a:cubicBezTo>
                  <a:cubicBezTo>
                    <a:pt x="0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4" y="380"/>
                    <a:pt x="289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8" y="238"/>
                    <a:pt x="289" y="233"/>
                  </a:cubicBezTo>
                  <a:cubicBezTo>
                    <a:pt x="283" y="144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3237208" y="461239"/>
              <a:ext cx="24976" cy="24976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0"/>
                  </a:moveTo>
                  <a:cubicBezTo>
                    <a:pt x="254" y="0"/>
                    <a:pt x="236" y="121"/>
                    <a:pt x="232" y="234"/>
                  </a:cubicBezTo>
                  <a:cubicBezTo>
                    <a:pt x="143" y="240"/>
                    <a:pt x="1" y="268"/>
                    <a:pt x="1" y="268"/>
                  </a:cubicBezTo>
                  <a:cubicBezTo>
                    <a:pt x="1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3" y="381"/>
                    <a:pt x="290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9" y="238"/>
                    <a:pt x="290" y="234"/>
                  </a:cubicBezTo>
                  <a:cubicBezTo>
                    <a:pt x="283" y="145"/>
                    <a:pt x="254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3465973" y="-766106"/>
              <a:ext cx="24976" cy="25024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256" y="1"/>
                  </a:moveTo>
                  <a:cubicBezTo>
                    <a:pt x="256" y="1"/>
                    <a:pt x="238" y="121"/>
                    <a:pt x="234" y="233"/>
                  </a:cubicBezTo>
                  <a:cubicBezTo>
                    <a:pt x="145" y="239"/>
                    <a:pt x="0" y="269"/>
                    <a:pt x="0" y="269"/>
                  </a:cubicBezTo>
                  <a:cubicBezTo>
                    <a:pt x="0" y="269"/>
                    <a:pt x="122" y="286"/>
                    <a:pt x="233" y="291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5" y="381"/>
                    <a:pt x="291" y="292"/>
                  </a:cubicBezTo>
                  <a:cubicBezTo>
                    <a:pt x="405" y="290"/>
                    <a:pt x="524" y="269"/>
                    <a:pt x="524" y="269"/>
                  </a:cubicBezTo>
                  <a:cubicBezTo>
                    <a:pt x="524" y="269"/>
                    <a:pt x="380" y="238"/>
                    <a:pt x="291" y="233"/>
                  </a:cubicBezTo>
                  <a:cubicBezTo>
                    <a:pt x="285" y="144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6895013" y="810331"/>
              <a:ext cx="24929" cy="25024"/>
            </a:xfrm>
            <a:custGeom>
              <a:avLst/>
              <a:gdLst/>
              <a:ahLst/>
              <a:cxnLst/>
              <a:rect l="l" t="t" r="r" b="b"/>
              <a:pathLst>
                <a:path w="523" h="525" extrusionOk="0">
                  <a:moveTo>
                    <a:pt x="255" y="1"/>
                  </a:moveTo>
                  <a:cubicBezTo>
                    <a:pt x="255" y="1"/>
                    <a:pt x="236" y="121"/>
                    <a:pt x="233" y="234"/>
                  </a:cubicBezTo>
                  <a:cubicBezTo>
                    <a:pt x="144" y="240"/>
                    <a:pt x="0" y="270"/>
                    <a:pt x="0" y="270"/>
                  </a:cubicBezTo>
                  <a:cubicBezTo>
                    <a:pt x="0" y="270"/>
                    <a:pt x="121" y="288"/>
                    <a:pt x="233" y="292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3" y="382"/>
                    <a:pt x="290" y="293"/>
                  </a:cubicBezTo>
                  <a:cubicBezTo>
                    <a:pt x="403" y="291"/>
                    <a:pt x="523" y="270"/>
                    <a:pt x="523" y="270"/>
                  </a:cubicBezTo>
                  <a:cubicBezTo>
                    <a:pt x="523" y="270"/>
                    <a:pt x="379" y="239"/>
                    <a:pt x="290" y="234"/>
                  </a:cubicBezTo>
                  <a:cubicBezTo>
                    <a:pt x="283" y="145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6174076" y="1142993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3" y="273"/>
                    <a:pt x="525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1" y="860"/>
                    <a:pt x="657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7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5384173" y="-710831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0"/>
                  </a:moveTo>
                  <a:cubicBezTo>
                    <a:pt x="576" y="0"/>
                    <a:pt x="533" y="272"/>
                    <a:pt x="526" y="527"/>
                  </a:cubicBezTo>
                  <a:cubicBezTo>
                    <a:pt x="325" y="540"/>
                    <a:pt x="0" y="607"/>
                    <a:pt x="0" y="607"/>
                  </a:cubicBezTo>
                  <a:cubicBezTo>
                    <a:pt x="0" y="607"/>
                    <a:pt x="271" y="649"/>
                    <a:pt x="524" y="659"/>
                  </a:cubicBezTo>
                  <a:cubicBezTo>
                    <a:pt x="529" y="916"/>
                    <a:pt x="576" y="1183"/>
                    <a:pt x="576" y="1183"/>
                  </a:cubicBezTo>
                  <a:cubicBezTo>
                    <a:pt x="576" y="1183"/>
                    <a:pt x="643" y="860"/>
                    <a:pt x="658" y="660"/>
                  </a:cubicBezTo>
                  <a:cubicBezTo>
                    <a:pt x="915" y="654"/>
                    <a:pt x="1183" y="607"/>
                    <a:pt x="1183" y="607"/>
                  </a:cubicBezTo>
                  <a:cubicBezTo>
                    <a:pt x="1183" y="607"/>
                    <a:pt x="857" y="540"/>
                    <a:pt x="658" y="527"/>
                  </a:cubicBezTo>
                  <a:cubicBezTo>
                    <a:pt x="643" y="326"/>
                    <a:pt x="576" y="0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3818442" y="1188051"/>
              <a:ext cx="28218" cy="28218"/>
            </a:xfrm>
            <a:custGeom>
              <a:avLst/>
              <a:gdLst/>
              <a:ahLst/>
              <a:cxnLst/>
              <a:rect l="l" t="t" r="r" b="b"/>
              <a:pathLst>
                <a:path w="592" h="592" extrusionOk="0">
                  <a:moveTo>
                    <a:pt x="287" y="1"/>
                  </a:moveTo>
                  <a:cubicBezTo>
                    <a:pt x="287" y="1"/>
                    <a:pt x="265" y="137"/>
                    <a:pt x="262" y="264"/>
                  </a:cubicBezTo>
                  <a:cubicBezTo>
                    <a:pt x="163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30"/>
                  </a:cubicBezTo>
                  <a:cubicBezTo>
                    <a:pt x="264" y="457"/>
                    <a:pt x="288" y="591"/>
                    <a:pt x="288" y="591"/>
                  </a:cubicBezTo>
                  <a:cubicBezTo>
                    <a:pt x="288" y="591"/>
                    <a:pt x="321" y="429"/>
                    <a:pt x="329" y="330"/>
                  </a:cubicBezTo>
                  <a:cubicBezTo>
                    <a:pt x="458" y="326"/>
                    <a:pt x="592" y="303"/>
                    <a:pt x="592" y="303"/>
                  </a:cubicBezTo>
                  <a:cubicBezTo>
                    <a:pt x="592" y="303"/>
                    <a:pt x="429" y="269"/>
                    <a:pt x="329" y="263"/>
                  </a:cubicBezTo>
                  <a:cubicBezTo>
                    <a:pt x="321" y="163"/>
                    <a:pt x="287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1"/>
            <p:cNvSpPr/>
            <p:nvPr/>
          </p:nvSpPr>
          <p:spPr>
            <a:xfrm>
              <a:off x="3149414" y="1055593"/>
              <a:ext cx="112775" cy="112728"/>
            </a:xfrm>
            <a:custGeom>
              <a:avLst/>
              <a:gdLst/>
              <a:ahLst/>
              <a:cxnLst/>
              <a:rect l="l" t="t" r="r" b="b"/>
              <a:pathLst>
                <a:path w="2366" h="2365" extrusionOk="0">
                  <a:moveTo>
                    <a:pt x="1151" y="1"/>
                  </a:moveTo>
                  <a:cubicBezTo>
                    <a:pt x="1151" y="1"/>
                    <a:pt x="1067" y="546"/>
                    <a:pt x="1049" y="1052"/>
                  </a:cubicBezTo>
                  <a:cubicBezTo>
                    <a:pt x="649" y="1080"/>
                    <a:pt x="1" y="1214"/>
                    <a:pt x="1" y="1214"/>
                  </a:cubicBezTo>
                  <a:cubicBezTo>
                    <a:pt x="1" y="1214"/>
                    <a:pt x="543" y="1299"/>
                    <a:pt x="1048" y="1316"/>
                  </a:cubicBezTo>
                  <a:cubicBezTo>
                    <a:pt x="1059" y="1832"/>
                    <a:pt x="1151" y="2365"/>
                    <a:pt x="1151" y="2365"/>
                  </a:cubicBezTo>
                  <a:cubicBezTo>
                    <a:pt x="1151" y="2365"/>
                    <a:pt x="1283" y="1718"/>
                    <a:pt x="1314" y="1318"/>
                  </a:cubicBezTo>
                  <a:cubicBezTo>
                    <a:pt x="1829" y="1306"/>
                    <a:pt x="2366" y="1214"/>
                    <a:pt x="2366" y="1214"/>
                  </a:cubicBezTo>
                  <a:cubicBezTo>
                    <a:pt x="2366" y="1214"/>
                    <a:pt x="1714" y="1080"/>
                    <a:pt x="1314" y="1052"/>
                  </a:cubicBezTo>
                  <a:cubicBezTo>
                    <a:pt x="1284" y="651"/>
                    <a:pt x="1151" y="1"/>
                    <a:pt x="1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1"/>
            <p:cNvSpPr/>
            <p:nvPr/>
          </p:nvSpPr>
          <p:spPr>
            <a:xfrm>
              <a:off x="6786571" y="-65477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4" y="273"/>
                    <a:pt x="526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2" y="860"/>
                    <a:pt x="658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8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1"/>
            <p:cNvSpPr/>
            <p:nvPr/>
          </p:nvSpPr>
          <p:spPr>
            <a:xfrm>
              <a:off x="3310630" y="892023"/>
              <a:ext cx="28218" cy="28170"/>
            </a:xfrm>
            <a:custGeom>
              <a:avLst/>
              <a:gdLst/>
              <a:ahLst/>
              <a:cxnLst/>
              <a:rect l="l" t="t" r="r" b="b"/>
              <a:pathLst>
                <a:path w="592" h="591" extrusionOk="0">
                  <a:moveTo>
                    <a:pt x="287" y="0"/>
                  </a:moveTo>
                  <a:cubicBezTo>
                    <a:pt x="287" y="0"/>
                    <a:pt x="266" y="136"/>
                    <a:pt x="262" y="264"/>
                  </a:cubicBezTo>
                  <a:cubicBezTo>
                    <a:pt x="162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29"/>
                  </a:cubicBezTo>
                  <a:cubicBezTo>
                    <a:pt x="265" y="458"/>
                    <a:pt x="288" y="591"/>
                    <a:pt x="288" y="591"/>
                  </a:cubicBezTo>
                  <a:cubicBezTo>
                    <a:pt x="288" y="591"/>
                    <a:pt x="321" y="428"/>
                    <a:pt x="329" y="329"/>
                  </a:cubicBezTo>
                  <a:cubicBezTo>
                    <a:pt x="459" y="327"/>
                    <a:pt x="592" y="303"/>
                    <a:pt x="592" y="303"/>
                  </a:cubicBezTo>
                  <a:cubicBezTo>
                    <a:pt x="592" y="303"/>
                    <a:pt x="428" y="269"/>
                    <a:pt x="329" y="262"/>
                  </a:cubicBezTo>
                  <a:cubicBezTo>
                    <a:pt x="321" y="165"/>
                    <a:pt x="287" y="0"/>
                    <a:pt x="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1"/>
            <p:cNvSpPr/>
            <p:nvPr/>
          </p:nvSpPr>
          <p:spPr>
            <a:xfrm>
              <a:off x="6726151" y="253242"/>
              <a:ext cx="112728" cy="112680"/>
            </a:xfrm>
            <a:custGeom>
              <a:avLst/>
              <a:gdLst/>
              <a:ahLst/>
              <a:cxnLst/>
              <a:rect l="l" t="t" r="r" b="b"/>
              <a:pathLst>
                <a:path w="2365" h="2364" extrusionOk="0">
                  <a:moveTo>
                    <a:pt x="1150" y="1"/>
                  </a:moveTo>
                  <a:cubicBezTo>
                    <a:pt x="1150" y="1"/>
                    <a:pt x="1065" y="546"/>
                    <a:pt x="1049" y="1052"/>
                  </a:cubicBezTo>
                  <a:cubicBezTo>
                    <a:pt x="648" y="1080"/>
                    <a:pt x="1" y="1214"/>
                    <a:pt x="1" y="1214"/>
                  </a:cubicBezTo>
                  <a:cubicBezTo>
                    <a:pt x="1" y="1214"/>
                    <a:pt x="542" y="1299"/>
                    <a:pt x="1048" y="1316"/>
                  </a:cubicBezTo>
                  <a:cubicBezTo>
                    <a:pt x="1059" y="1832"/>
                    <a:pt x="1150" y="2364"/>
                    <a:pt x="1150" y="2364"/>
                  </a:cubicBezTo>
                  <a:cubicBezTo>
                    <a:pt x="1150" y="2364"/>
                    <a:pt x="1283" y="1718"/>
                    <a:pt x="1312" y="1317"/>
                  </a:cubicBezTo>
                  <a:cubicBezTo>
                    <a:pt x="1829" y="1305"/>
                    <a:pt x="2365" y="1214"/>
                    <a:pt x="2365" y="1214"/>
                  </a:cubicBezTo>
                  <a:cubicBezTo>
                    <a:pt x="2365" y="1214"/>
                    <a:pt x="1712" y="1080"/>
                    <a:pt x="1312" y="1052"/>
                  </a:cubicBezTo>
                  <a:cubicBezTo>
                    <a:pt x="1284" y="651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0" name="Google Shape;2640;p32"/>
          <p:cNvGrpSpPr/>
          <p:nvPr/>
        </p:nvGrpSpPr>
        <p:grpSpPr>
          <a:xfrm>
            <a:off x="236931" y="-407859"/>
            <a:ext cx="1444789" cy="1740692"/>
            <a:chOff x="5234039" y="-267543"/>
            <a:chExt cx="313064" cy="377173"/>
          </a:xfrm>
        </p:grpSpPr>
        <p:sp>
          <p:nvSpPr>
            <p:cNvPr id="2641" name="Google Shape;2641;p32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2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2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2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2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2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2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2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2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2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2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2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2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2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2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2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2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2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2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0" name="Google Shape;2660;p32"/>
          <p:cNvGrpSpPr/>
          <p:nvPr/>
        </p:nvGrpSpPr>
        <p:grpSpPr>
          <a:xfrm>
            <a:off x="6611118" y="1388899"/>
            <a:ext cx="2471458" cy="1069504"/>
            <a:chOff x="3758998" y="-241279"/>
            <a:chExt cx="873461" cy="377983"/>
          </a:xfrm>
        </p:grpSpPr>
        <p:sp>
          <p:nvSpPr>
            <p:cNvPr id="2661" name="Google Shape;2661;p32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2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2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2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2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2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2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2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2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2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2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2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2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2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2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2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2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2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2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2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2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2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2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2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2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2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2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2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2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2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1" name="Google Shape;2691;p32"/>
          <p:cNvGrpSpPr/>
          <p:nvPr/>
        </p:nvGrpSpPr>
        <p:grpSpPr>
          <a:xfrm rot="-636634">
            <a:off x="2782458" y="4733640"/>
            <a:ext cx="1135986" cy="503459"/>
            <a:chOff x="4059002" y="793671"/>
            <a:chExt cx="401482" cy="177933"/>
          </a:xfrm>
        </p:grpSpPr>
        <p:sp>
          <p:nvSpPr>
            <p:cNvPr id="2692" name="Google Shape;2692;p32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2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2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2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2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2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2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2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2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2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2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2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2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2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2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2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2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2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2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1" name="Google Shape;2711;p32"/>
          <p:cNvGrpSpPr/>
          <p:nvPr/>
        </p:nvGrpSpPr>
        <p:grpSpPr>
          <a:xfrm rot="994520">
            <a:off x="7019172" y="3889872"/>
            <a:ext cx="1655340" cy="1805327"/>
            <a:chOff x="4518826" y="55435"/>
            <a:chExt cx="440758" cy="480654"/>
          </a:xfrm>
        </p:grpSpPr>
        <p:sp>
          <p:nvSpPr>
            <p:cNvPr id="2712" name="Google Shape;2712;p32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2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2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2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2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2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2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2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2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2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2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2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4" name="Google Shape;2724;p32"/>
          <p:cNvGrpSpPr/>
          <p:nvPr/>
        </p:nvGrpSpPr>
        <p:grpSpPr>
          <a:xfrm rot="1304130">
            <a:off x="19366" y="2353777"/>
            <a:ext cx="648525" cy="818432"/>
            <a:chOff x="4198851" y="-806491"/>
            <a:chExt cx="163968" cy="206914"/>
          </a:xfrm>
        </p:grpSpPr>
        <p:sp>
          <p:nvSpPr>
            <p:cNvPr id="2725" name="Google Shape;2725;p32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2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2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2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2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2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2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2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2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2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32"/>
          <p:cNvGrpSpPr/>
          <p:nvPr/>
        </p:nvGrpSpPr>
        <p:grpSpPr>
          <a:xfrm>
            <a:off x="557211" y="4342059"/>
            <a:ext cx="453302" cy="490152"/>
            <a:chOff x="3127056" y="-728177"/>
            <a:chExt cx="193711" cy="209440"/>
          </a:xfrm>
        </p:grpSpPr>
        <p:sp>
          <p:nvSpPr>
            <p:cNvPr id="2736" name="Google Shape;2736;p32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2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2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2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0" name="Google Shape;2740;p32"/>
          <p:cNvGrpSpPr/>
          <p:nvPr/>
        </p:nvGrpSpPr>
        <p:grpSpPr>
          <a:xfrm>
            <a:off x="8073009" y="3876203"/>
            <a:ext cx="640408" cy="564311"/>
            <a:chOff x="2006404" y="4069782"/>
            <a:chExt cx="447431" cy="394237"/>
          </a:xfrm>
        </p:grpSpPr>
        <p:sp>
          <p:nvSpPr>
            <p:cNvPr id="2741" name="Google Shape;2741;p32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2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2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2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2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2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2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2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2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2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2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2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3" name="Google Shape;2753;p32"/>
          <p:cNvGrpSpPr/>
          <p:nvPr/>
        </p:nvGrpSpPr>
        <p:grpSpPr>
          <a:xfrm flipH="1">
            <a:off x="8423999" y="259956"/>
            <a:ext cx="327101" cy="405072"/>
            <a:chOff x="454479" y="2550746"/>
            <a:chExt cx="94996" cy="117637"/>
          </a:xfrm>
        </p:grpSpPr>
        <p:sp>
          <p:nvSpPr>
            <p:cNvPr id="2754" name="Google Shape;2754;p32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2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2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2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2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2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2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2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2" name="Google Shape;2762;p32"/>
          <p:cNvGrpSpPr/>
          <p:nvPr/>
        </p:nvGrpSpPr>
        <p:grpSpPr>
          <a:xfrm flipH="1">
            <a:off x="316664" y="283017"/>
            <a:ext cx="8674101" cy="4560453"/>
            <a:chOff x="3149414" y="-766106"/>
            <a:chExt cx="3770528" cy="1982375"/>
          </a:xfrm>
        </p:grpSpPr>
        <p:sp>
          <p:nvSpPr>
            <p:cNvPr id="2763" name="Google Shape;2763;p32"/>
            <p:cNvSpPr/>
            <p:nvPr/>
          </p:nvSpPr>
          <p:spPr>
            <a:xfrm>
              <a:off x="6580346" y="231855"/>
              <a:ext cx="24929" cy="24976"/>
            </a:xfrm>
            <a:custGeom>
              <a:avLst/>
              <a:gdLst/>
              <a:ahLst/>
              <a:cxnLst/>
              <a:rect l="l" t="t" r="r" b="b"/>
              <a:pathLst>
                <a:path w="523" h="524" extrusionOk="0">
                  <a:moveTo>
                    <a:pt x="255" y="0"/>
                  </a:moveTo>
                  <a:cubicBezTo>
                    <a:pt x="255" y="0"/>
                    <a:pt x="236" y="121"/>
                    <a:pt x="232" y="233"/>
                  </a:cubicBezTo>
                  <a:cubicBezTo>
                    <a:pt x="143" y="240"/>
                    <a:pt x="0" y="268"/>
                    <a:pt x="0" y="268"/>
                  </a:cubicBezTo>
                  <a:cubicBezTo>
                    <a:pt x="0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4" y="380"/>
                    <a:pt x="289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8" y="238"/>
                    <a:pt x="289" y="233"/>
                  </a:cubicBezTo>
                  <a:cubicBezTo>
                    <a:pt x="283" y="144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2"/>
            <p:cNvSpPr/>
            <p:nvPr/>
          </p:nvSpPr>
          <p:spPr>
            <a:xfrm>
              <a:off x="3237208" y="461239"/>
              <a:ext cx="24976" cy="24976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0"/>
                  </a:moveTo>
                  <a:cubicBezTo>
                    <a:pt x="254" y="0"/>
                    <a:pt x="236" y="121"/>
                    <a:pt x="232" y="234"/>
                  </a:cubicBezTo>
                  <a:cubicBezTo>
                    <a:pt x="143" y="240"/>
                    <a:pt x="1" y="268"/>
                    <a:pt x="1" y="268"/>
                  </a:cubicBezTo>
                  <a:cubicBezTo>
                    <a:pt x="1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3" y="381"/>
                    <a:pt x="290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9" y="238"/>
                    <a:pt x="290" y="234"/>
                  </a:cubicBezTo>
                  <a:cubicBezTo>
                    <a:pt x="283" y="145"/>
                    <a:pt x="254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2"/>
            <p:cNvSpPr/>
            <p:nvPr/>
          </p:nvSpPr>
          <p:spPr>
            <a:xfrm>
              <a:off x="3465973" y="-766106"/>
              <a:ext cx="24976" cy="25024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256" y="1"/>
                  </a:moveTo>
                  <a:cubicBezTo>
                    <a:pt x="256" y="1"/>
                    <a:pt x="238" y="121"/>
                    <a:pt x="234" y="233"/>
                  </a:cubicBezTo>
                  <a:cubicBezTo>
                    <a:pt x="145" y="239"/>
                    <a:pt x="0" y="269"/>
                    <a:pt x="0" y="269"/>
                  </a:cubicBezTo>
                  <a:cubicBezTo>
                    <a:pt x="0" y="269"/>
                    <a:pt x="122" y="286"/>
                    <a:pt x="233" y="291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5" y="381"/>
                    <a:pt x="291" y="292"/>
                  </a:cubicBezTo>
                  <a:cubicBezTo>
                    <a:pt x="405" y="290"/>
                    <a:pt x="524" y="269"/>
                    <a:pt x="524" y="269"/>
                  </a:cubicBezTo>
                  <a:cubicBezTo>
                    <a:pt x="524" y="269"/>
                    <a:pt x="380" y="238"/>
                    <a:pt x="291" y="233"/>
                  </a:cubicBezTo>
                  <a:cubicBezTo>
                    <a:pt x="285" y="144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2"/>
            <p:cNvSpPr/>
            <p:nvPr/>
          </p:nvSpPr>
          <p:spPr>
            <a:xfrm>
              <a:off x="6895013" y="810331"/>
              <a:ext cx="24929" cy="25024"/>
            </a:xfrm>
            <a:custGeom>
              <a:avLst/>
              <a:gdLst/>
              <a:ahLst/>
              <a:cxnLst/>
              <a:rect l="l" t="t" r="r" b="b"/>
              <a:pathLst>
                <a:path w="523" h="525" extrusionOk="0">
                  <a:moveTo>
                    <a:pt x="255" y="1"/>
                  </a:moveTo>
                  <a:cubicBezTo>
                    <a:pt x="255" y="1"/>
                    <a:pt x="236" y="121"/>
                    <a:pt x="233" y="234"/>
                  </a:cubicBezTo>
                  <a:cubicBezTo>
                    <a:pt x="144" y="240"/>
                    <a:pt x="0" y="270"/>
                    <a:pt x="0" y="270"/>
                  </a:cubicBezTo>
                  <a:cubicBezTo>
                    <a:pt x="0" y="270"/>
                    <a:pt x="121" y="288"/>
                    <a:pt x="233" y="292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3" y="382"/>
                    <a:pt x="290" y="293"/>
                  </a:cubicBezTo>
                  <a:cubicBezTo>
                    <a:pt x="403" y="291"/>
                    <a:pt x="523" y="270"/>
                    <a:pt x="523" y="270"/>
                  </a:cubicBezTo>
                  <a:cubicBezTo>
                    <a:pt x="523" y="270"/>
                    <a:pt x="379" y="239"/>
                    <a:pt x="290" y="234"/>
                  </a:cubicBezTo>
                  <a:cubicBezTo>
                    <a:pt x="283" y="145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2"/>
            <p:cNvSpPr/>
            <p:nvPr/>
          </p:nvSpPr>
          <p:spPr>
            <a:xfrm>
              <a:off x="6174076" y="1142993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3" y="273"/>
                    <a:pt x="525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1" y="860"/>
                    <a:pt x="657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7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2"/>
            <p:cNvSpPr/>
            <p:nvPr/>
          </p:nvSpPr>
          <p:spPr>
            <a:xfrm>
              <a:off x="5384173" y="-710831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0"/>
                  </a:moveTo>
                  <a:cubicBezTo>
                    <a:pt x="576" y="0"/>
                    <a:pt x="533" y="272"/>
                    <a:pt x="526" y="527"/>
                  </a:cubicBezTo>
                  <a:cubicBezTo>
                    <a:pt x="325" y="540"/>
                    <a:pt x="0" y="607"/>
                    <a:pt x="0" y="607"/>
                  </a:cubicBezTo>
                  <a:cubicBezTo>
                    <a:pt x="0" y="607"/>
                    <a:pt x="271" y="649"/>
                    <a:pt x="524" y="659"/>
                  </a:cubicBezTo>
                  <a:cubicBezTo>
                    <a:pt x="529" y="916"/>
                    <a:pt x="576" y="1183"/>
                    <a:pt x="576" y="1183"/>
                  </a:cubicBezTo>
                  <a:cubicBezTo>
                    <a:pt x="576" y="1183"/>
                    <a:pt x="643" y="860"/>
                    <a:pt x="658" y="660"/>
                  </a:cubicBezTo>
                  <a:cubicBezTo>
                    <a:pt x="915" y="654"/>
                    <a:pt x="1183" y="607"/>
                    <a:pt x="1183" y="607"/>
                  </a:cubicBezTo>
                  <a:cubicBezTo>
                    <a:pt x="1183" y="607"/>
                    <a:pt x="857" y="540"/>
                    <a:pt x="658" y="527"/>
                  </a:cubicBezTo>
                  <a:cubicBezTo>
                    <a:pt x="643" y="326"/>
                    <a:pt x="576" y="0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2"/>
            <p:cNvSpPr/>
            <p:nvPr/>
          </p:nvSpPr>
          <p:spPr>
            <a:xfrm>
              <a:off x="3818442" y="1188051"/>
              <a:ext cx="28218" cy="28218"/>
            </a:xfrm>
            <a:custGeom>
              <a:avLst/>
              <a:gdLst/>
              <a:ahLst/>
              <a:cxnLst/>
              <a:rect l="l" t="t" r="r" b="b"/>
              <a:pathLst>
                <a:path w="592" h="592" extrusionOk="0">
                  <a:moveTo>
                    <a:pt x="287" y="1"/>
                  </a:moveTo>
                  <a:cubicBezTo>
                    <a:pt x="287" y="1"/>
                    <a:pt x="265" y="137"/>
                    <a:pt x="262" y="264"/>
                  </a:cubicBezTo>
                  <a:cubicBezTo>
                    <a:pt x="163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30"/>
                  </a:cubicBezTo>
                  <a:cubicBezTo>
                    <a:pt x="264" y="457"/>
                    <a:pt x="288" y="591"/>
                    <a:pt x="288" y="591"/>
                  </a:cubicBezTo>
                  <a:cubicBezTo>
                    <a:pt x="288" y="591"/>
                    <a:pt x="321" y="429"/>
                    <a:pt x="329" y="330"/>
                  </a:cubicBezTo>
                  <a:cubicBezTo>
                    <a:pt x="458" y="326"/>
                    <a:pt x="592" y="303"/>
                    <a:pt x="592" y="303"/>
                  </a:cubicBezTo>
                  <a:cubicBezTo>
                    <a:pt x="592" y="303"/>
                    <a:pt x="429" y="269"/>
                    <a:pt x="329" y="263"/>
                  </a:cubicBezTo>
                  <a:cubicBezTo>
                    <a:pt x="321" y="163"/>
                    <a:pt x="287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2"/>
            <p:cNvSpPr/>
            <p:nvPr/>
          </p:nvSpPr>
          <p:spPr>
            <a:xfrm>
              <a:off x="3149414" y="1055593"/>
              <a:ext cx="112775" cy="112728"/>
            </a:xfrm>
            <a:custGeom>
              <a:avLst/>
              <a:gdLst/>
              <a:ahLst/>
              <a:cxnLst/>
              <a:rect l="l" t="t" r="r" b="b"/>
              <a:pathLst>
                <a:path w="2366" h="2365" extrusionOk="0">
                  <a:moveTo>
                    <a:pt x="1151" y="1"/>
                  </a:moveTo>
                  <a:cubicBezTo>
                    <a:pt x="1151" y="1"/>
                    <a:pt x="1067" y="546"/>
                    <a:pt x="1049" y="1052"/>
                  </a:cubicBezTo>
                  <a:cubicBezTo>
                    <a:pt x="649" y="1080"/>
                    <a:pt x="1" y="1214"/>
                    <a:pt x="1" y="1214"/>
                  </a:cubicBezTo>
                  <a:cubicBezTo>
                    <a:pt x="1" y="1214"/>
                    <a:pt x="543" y="1299"/>
                    <a:pt x="1048" y="1316"/>
                  </a:cubicBezTo>
                  <a:cubicBezTo>
                    <a:pt x="1059" y="1832"/>
                    <a:pt x="1151" y="2365"/>
                    <a:pt x="1151" y="2365"/>
                  </a:cubicBezTo>
                  <a:cubicBezTo>
                    <a:pt x="1151" y="2365"/>
                    <a:pt x="1283" y="1718"/>
                    <a:pt x="1314" y="1318"/>
                  </a:cubicBezTo>
                  <a:cubicBezTo>
                    <a:pt x="1829" y="1306"/>
                    <a:pt x="2366" y="1214"/>
                    <a:pt x="2366" y="1214"/>
                  </a:cubicBezTo>
                  <a:cubicBezTo>
                    <a:pt x="2366" y="1214"/>
                    <a:pt x="1714" y="1080"/>
                    <a:pt x="1314" y="1052"/>
                  </a:cubicBezTo>
                  <a:cubicBezTo>
                    <a:pt x="1284" y="651"/>
                    <a:pt x="1151" y="1"/>
                    <a:pt x="1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2"/>
            <p:cNvSpPr/>
            <p:nvPr/>
          </p:nvSpPr>
          <p:spPr>
            <a:xfrm>
              <a:off x="6786571" y="-65477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4" y="273"/>
                    <a:pt x="526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2" y="860"/>
                    <a:pt x="658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8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2"/>
            <p:cNvSpPr/>
            <p:nvPr/>
          </p:nvSpPr>
          <p:spPr>
            <a:xfrm>
              <a:off x="3310630" y="892023"/>
              <a:ext cx="28218" cy="28170"/>
            </a:xfrm>
            <a:custGeom>
              <a:avLst/>
              <a:gdLst/>
              <a:ahLst/>
              <a:cxnLst/>
              <a:rect l="l" t="t" r="r" b="b"/>
              <a:pathLst>
                <a:path w="592" h="591" extrusionOk="0">
                  <a:moveTo>
                    <a:pt x="287" y="0"/>
                  </a:moveTo>
                  <a:cubicBezTo>
                    <a:pt x="287" y="0"/>
                    <a:pt x="266" y="136"/>
                    <a:pt x="262" y="264"/>
                  </a:cubicBezTo>
                  <a:cubicBezTo>
                    <a:pt x="162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29"/>
                  </a:cubicBezTo>
                  <a:cubicBezTo>
                    <a:pt x="265" y="458"/>
                    <a:pt x="288" y="591"/>
                    <a:pt x="288" y="591"/>
                  </a:cubicBezTo>
                  <a:cubicBezTo>
                    <a:pt x="288" y="591"/>
                    <a:pt x="321" y="428"/>
                    <a:pt x="329" y="329"/>
                  </a:cubicBezTo>
                  <a:cubicBezTo>
                    <a:pt x="459" y="327"/>
                    <a:pt x="592" y="303"/>
                    <a:pt x="592" y="303"/>
                  </a:cubicBezTo>
                  <a:cubicBezTo>
                    <a:pt x="592" y="303"/>
                    <a:pt x="428" y="269"/>
                    <a:pt x="329" y="262"/>
                  </a:cubicBezTo>
                  <a:cubicBezTo>
                    <a:pt x="321" y="165"/>
                    <a:pt x="287" y="0"/>
                    <a:pt x="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2"/>
            <p:cNvSpPr/>
            <p:nvPr/>
          </p:nvSpPr>
          <p:spPr>
            <a:xfrm>
              <a:off x="6726151" y="253242"/>
              <a:ext cx="112728" cy="112680"/>
            </a:xfrm>
            <a:custGeom>
              <a:avLst/>
              <a:gdLst/>
              <a:ahLst/>
              <a:cxnLst/>
              <a:rect l="l" t="t" r="r" b="b"/>
              <a:pathLst>
                <a:path w="2365" h="2364" extrusionOk="0">
                  <a:moveTo>
                    <a:pt x="1150" y="1"/>
                  </a:moveTo>
                  <a:cubicBezTo>
                    <a:pt x="1150" y="1"/>
                    <a:pt x="1065" y="546"/>
                    <a:pt x="1049" y="1052"/>
                  </a:cubicBezTo>
                  <a:cubicBezTo>
                    <a:pt x="648" y="1080"/>
                    <a:pt x="1" y="1214"/>
                    <a:pt x="1" y="1214"/>
                  </a:cubicBezTo>
                  <a:cubicBezTo>
                    <a:pt x="1" y="1214"/>
                    <a:pt x="542" y="1299"/>
                    <a:pt x="1048" y="1316"/>
                  </a:cubicBezTo>
                  <a:cubicBezTo>
                    <a:pt x="1059" y="1832"/>
                    <a:pt x="1150" y="2364"/>
                    <a:pt x="1150" y="2364"/>
                  </a:cubicBezTo>
                  <a:cubicBezTo>
                    <a:pt x="1150" y="2364"/>
                    <a:pt x="1283" y="1718"/>
                    <a:pt x="1312" y="1317"/>
                  </a:cubicBezTo>
                  <a:cubicBezTo>
                    <a:pt x="1829" y="1305"/>
                    <a:pt x="2365" y="1214"/>
                    <a:pt x="2365" y="1214"/>
                  </a:cubicBezTo>
                  <a:cubicBezTo>
                    <a:pt x="2365" y="1214"/>
                    <a:pt x="1712" y="1080"/>
                    <a:pt x="1312" y="1052"/>
                  </a:cubicBezTo>
                  <a:cubicBezTo>
                    <a:pt x="1284" y="651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"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" name="Google Shape;2775;p33"/>
          <p:cNvSpPr txBox="1">
            <a:spLocks noGrp="1"/>
          </p:cNvSpPr>
          <p:nvPr>
            <p:ph type="title"/>
          </p:nvPr>
        </p:nvSpPr>
        <p:spPr>
          <a:xfrm>
            <a:off x="720000" y="511025"/>
            <a:ext cx="770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5"/>
          <p:cNvGrpSpPr/>
          <p:nvPr/>
        </p:nvGrpSpPr>
        <p:grpSpPr>
          <a:xfrm>
            <a:off x="7451330" y="493744"/>
            <a:ext cx="1326576" cy="1598233"/>
            <a:chOff x="5234039" y="-267543"/>
            <a:chExt cx="313064" cy="377173"/>
          </a:xfrm>
        </p:grpSpPr>
        <p:sp>
          <p:nvSpPr>
            <p:cNvPr id="338" name="Google Shape;338;p5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5"/>
          <p:cNvGrpSpPr/>
          <p:nvPr/>
        </p:nvGrpSpPr>
        <p:grpSpPr>
          <a:xfrm>
            <a:off x="3531493" y="4345256"/>
            <a:ext cx="1119746" cy="1221101"/>
            <a:chOff x="4518826" y="55435"/>
            <a:chExt cx="440758" cy="480654"/>
          </a:xfrm>
        </p:grpSpPr>
        <p:sp>
          <p:nvSpPr>
            <p:cNvPr id="358" name="Google Shape;358;p5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5"/>
          <p:cNvGrpSpPr/>
          <p:nvPr/>
        </p:nvGrpSpPr>
        <p:grpSpPr>
          <a:xfrm>
            <a:off x="7622544" y="4603488"/>
            <a:ext cx="653902" cy="662002"/>
            <a:chOff x="3063709" y="-107293"/>
            <a:chExt cx="201909" cy="204435"/>
          </a:xfrm>
        </p:grpSpPr>
        <p:sp>
          <p:nvSpPr>
            <p:cNvPr id="371" name="Google Shape;371;p5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5"/>
          <p:cNvGrpSpPr/>
          <p:nvPr/>
        </p:nvGrpSpPr>
        <p:grpSpPr>
          <a:xfrm rot="-1138989">
            <a:off x="-302084" y="1553166"/>
            <a:ext cx="1161014" cy="1290742"/>
            <a:chOff x="4728600" y="-742191"/>
            <a:chExt cx="432608" cy="480940"/>
          </a:xfrm>
        </p:grpSpPr>
        <p:grpSp>
          <p:nvGrpSpPr>
            <p:cNvPr id="384" name="Google Shape;384;p5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385" name="Google Shape;385;p5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0" extrusionOk="0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4" name="Google Shape;394;p5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5"/>
          <p:cNvGrpSpPr/>
          <p:nvPr/>
        </p:nvGrpSpPr>
        <p:grpSpPr>
          <a:xfrm rot="-3190866">
            <a:off x="324629" y="3994714"/>
            <a:ext cx="305221" cy="377999"/>
            <a:chOff x="454479" y="2550746"/>
            <a:chExt cx="94996" cy="117637"/>
          </a:xfrm>
        </p:grpSpPr>
        <p:sp>
          <p:nvSpPr>
            <p:cNvPr id="397" name="Google Shape;397;p5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5"/>
          <p:cNvGrpSpPr/>
          <p:nvPr/>
        </p:nvGrpSpPr>
        <p:grpSpPr>
          <a:xfrm>
            <a:off x="4175675" y="4540461"/>
            <a:ext cx="792638" cy="788090"/>
            <a:chOff x="4789992" y="5348109"/>
            <a:chExt cx="351768" cy="349718"/>
          </a:xfrm>
        </p:grpSpPr>
        <p:sp>
          <p:nvSpPr>
            <p:cNvPr id="406" name="Google Shape;406;p5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5"/>
          <p:cNvSpPr txBox="1">
            <a:spLocks noGrp="1"/>
          </p:cNvSpPr>
          <p:nvPr>
            <p:ph type="subTitle" idx="1"/>
          </p:nvPr>
        </p:nvSpPr>
        <p:spPr>
          <a:xfrm>
            <a:off x="1676275" y="3887775"/>
            <a:ext cx="2565900" cy="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5"/>
          <p:cNvSpPr txBox="1">
            <a:spLocks noGrp="1"/>
          </p:cNvSpPr>
          <p:nvPr>
            <p:ph type="subTitle" idx="2"/>
          </p:nvPr>
        </p:nvSpPr>
        <p:spPr>
          <a:xfrm>
            <a:off x="4901597" y="3887775"/>
            <a:ext cx="2565900" cy="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5"/>
          <p:cNvSpPr txBox="1">
            <a:spLocks noGrp="1"/>
          </p:cNvSpPr>
          <p:nvPr>
            <p:ph type="title" idx="3"/>
          </p:nvPr>
        </p:nvSpPr>
        <p:spPr>
          <a:xfrm>
            <a:off x="1674390" y="3427075"/>
            <a:ext cx="2569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0" name="Google Shape;420;p5"/>
          <p:cNvSpPr txBox="1">
            <a:spLocks noGrp="1"/>
          </p:cNvSpPr>
          <p:nvPr>
            <p:ph type="title" idx="4"/>
          </p:nvPr>
        </p:nvSpPr>
        <p:spPr>
          <a:xfrm>
            <a:off x="4905688" y="3427075"/>
            <a:ext cx="255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1" name="Google Shape;421;p5"/>
          <p:cNvSpPr>
            <a:spLocks noGrp="1"/>
          </p:cNvSpPr>
          <p:nvPr>
            <p:ph type="pic" idx="5"/>
          </p:nvPr>
        </p:nvSpPr>
        <p:spPr>
          <a:xfrm>
            <a:off x="2260751" y="1638300"/>
            <a:ext cx="1396800" cy="1398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2" name="Google Shape;422;p5"/>
          <p:cNvSpPr>
            <a:spLocks noGrp="1"/>
          </p:cNvSpPr>
          <p:nvPr>
            <p:ph type="pic" idx="6"/>
          </p:nvPr>
        </p:nvSpPr>
        <p:spPr>
          <a:xfrm>
            <a:off x="5484988" y="1638294"/>
            <a:ext cx="1398900" cy="1398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3" name="Google Shape;423;p5"/>
          <p:cNvSpPr/>
          <p:nvPr/>
        </p:nvSpPr>
        <p:spPr>
          <a:xfrm>
            <a:off x="1937200" y="45747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5"/>
          <p:cNvSpPr/>
          <p:nvPr/>
        </p:nvSpPr>
        <p:spPr>
          <a:xfrm>
            <a:off x="7393874" y="4745115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5"/>
          <p:cNvSpPr/>
          <p:nvPr/>
        </p:nvSpPr>
        <p:spPr>
          <a:xfrm>
            <a:off x="8883891" y="202145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5"/>
          <p:cNvSpPr/>
          <p:nvPr/>
        </p:nvSpPr>
        <p:spPr>
          <a:xfrm>
            <a:off x="434041" y="42045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5"/>
          <p:cNvSpPr/>
          <p:nvPr/>
        </p:nvSpPr>
        <p:spPr>
          <a:xfrm>
            <a:off x="8304646" y="46723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5"/>
          <p:cNvSpPr/>
          <p:nvPr/>
        </p:nvSpPr>
        <p:spPr>
          <a:xfrm>
            <a:off x="8304598" y="410337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5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5"/>
          <p:cNvSpPr/>
          <p:nvPr/>
        </p:nvSpPr>
        <p:spPr>
          <a:xfrm>
            <a:off x="1411485" y="4704825"/>
            <a:ext cx="138234" cy="138146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"/>
          <p:cNvSpPr/>
          <p:nvPr/>
        </p:nvSpPr>
        <p:spPr>
          <a:xfrm>
            <a:off x="5695218" y="245264"/>
            <a:ext cx="296000" cy="294724"/>
          </a:xfrm>
          <a:custGeom>
            <a:avLst/>
            <a:gdLst/>
            <a:ahLst/>
            <a:cxnLst/>
            <a:rect l="l" t="t" r="r" b="b"/>
            <a:pathLst>
              <a:path w="1399" h="1393" extrusionOk="0">
                <a:moveTo>
                  <a:pt x="492" y="1"/>
                </a:moveTo>
                <a:cubicBezTo>
                  <a:pt x="488" y="1"/>
                  <a:pt x="484" y="1"/>
                  <a:pt x="481" y="3"/>
                </a:cubicBezTo>
                <a:cubicBezTo>
                  <a:pt x="397" y="37"/>
                  <a:pt x="447" y="525"/>
                  <a:pt x="447" y="525"/>
                </a:cubicBezTo>
                <a:cubicBezTo>
                  <a:pt x="447" y="525"/>
                  <a:pt x="1" y="622"/>
                  <a:pt x="43" y="756"/>
                </a:cubicBezTo>
                <a:cubicBezTo>
                  <a:pt x="75" y="849"/>
                  <a:pt x="286" y="863"/>
                  <a:pt x="409" y="863"/>
                </a:cubicBezTo>
                <a:cubicBezTo>
                  <a:pt x="461" y="863"/>
                  <a:pt x="498" y="860"/>
                  <a:pt x="498" y="860"/>
                </a:cubicBezTo>
                <a:lnTo>
                  <a:pt x="498" y="860"/>
                </a:lnTo>
                <a:cubicBezTo>
                  <a:pt x="498" y="860"/>
                  <a:pt x="465" y="1360"/>
                  <a:pt x="575" y="1391"/>
                </a:cubicBezTo>
                <a:cubicBezTo>
                  <a:pt x="579" y="1392"/>
                  <a:pt x="582" y="1392"/>
                  <a:pt x="586" y="1392"/>
                </a:cubicBezTo>
                <a:cubicBezTo>
                  <a:pt x="696" y="1392"/>
                  <a:pt x="859" y="950"/>
                  <a:pt x="859" y="950"/>
                </a:cubicBezTo>
                <a:cubicBezTo>
                  <a:pt x="859" y="950"/>
                  <a:pt x="1123" y="1159"/>
                  <a:pt x="1257" y="1159"/>
                </a:cubicBezTo>
                <a:cubicBezTo>
                  <a:pt x="1285" y="1159"/>
                  <a:pt x="1308" y="1150"/>
                  <a:pt x="1321" y="1128"/>
                </a:cubicBezTo>
                <a:cubicBezTo>
                  <a:pt x="1398" y="998"/>
                  <a:pt x="1092" y="703"/>
                  <a:pt x="1092" y="703"/>
                </a:cubicBezTo>
                <a:cubicBezTo>
                  <a:pt x="1092" y="703"/>
                  <a:pt x="1359" y="431"/>
                  <a:pt x="1323" y="316"/>
                </a:cubicBezTo>
                <a:cubicBezTo>
                  <a:pt x="1314" y="286"/>
                  <a:pt x="1276" y="275"/>
                  <a:pt x="1227" y="275"/>
                </a:cubicBezTo>
                <a:cubicBezTo>
                  <a:pt x="1084" y="275"/>
                  <a:pt x="836" y="365"/>
                  <a:pt x="836" y="365"/>
                </a:cubicBezTo>
                <a:cubicBezTo>
                  <a:pt x="836" y="365"/>
                  <a:pt x="586" y="1"/>
                  <a:pt x="49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5"/>
          <p:cNvSpPr/>
          <p:nvPr/>
        </p:nvSpPr>
        <p:spPr>
          <a:xfrm>
            <a:off x="2660001" y="193066"/>
            <a:ext cx="187975" cy="188327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5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6"/>
          <p:cNvGrpSpPr/>
          <p:nvPr/>
        </p:nvGrpSpPr>
        <p:grpSpPr>
          <a:xfrm>
            <a:off x="8103791" y="4147798"/>
            <a:ext cx="1163944" cy="1178528"/>
            <a:chOff x="3063709" y="-107293"/>
            <a:chExt cx="201909" cy="204435"/>
          </a:xfrm>
        </p:grpSpPr>
        <p:sp>
          <p:nvSpPr>
            <p:cNvPr id="436" name="Google Shape;436;p6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6"/>
          <p:cNvGrpSpPr/>
          <p:nvPr/>
        </p:nvGrpSpPr>
        <p:grpSpPr>
          <a:xfrm rot="-1823700">
            <a:off x="-78763" y="2947505"/>
            <a:ext cx="1380301" cy="2103007"/>
            <a:chOff x="2251545" y="3095652"/>
            <a:chExt cx="344809" cy="525316"/>
          </a:xfrm>
        </p:grpSpPr>
        <p:sp>
          <p:nvSpPr>
            <p:cNvPr id="449" name="Google Shape;449;p6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6"/>
          <p:cNvGrpSpPr/>
          <p:nvPr/>
        </p:nvGrpSpPr>
        <p:grpSpPr>
          <a:xfrm>
            <a:off x="198773" y="318531"/>
            <a:ext cx="455697" cy="564306"/>
            <a:chOff x="454479" y="2550746"/>
            <a:chExt cx="94996" cy="117637"/>
          </a:xfrm>
        </p:grpSpPr>
        <p:sp>
          <p:nvSpPr>
            <p:cNvPr id="462" name="Google Shape;462;p6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6"/>
          <p:cNvGrpSpPr/>
          <p:nvPr/>
        </p:nvGrpSpPr>
        <p:grpSpPr>
          <a:xfrm>
            <a:off x="8302763" y="4305294"/>
            <a:ext cx="455706" cy="413566"/>
            <a:chOff x="3227772" y="-134367"/>
            <a:chExt cx="166828" cy="151384"/>
          </a:xfrm>
        </p:grpSpPr>
        <p:sp>
          <p:nvSpPr>
            <p:cNvPr id="471" name="Google Shape;471;p6"/>
            <p:cNvSpPr/>
            <p:nvPr/>
          </p:nvSpPr>
          <p:spPr>
            <a:xfrm>
              <a:off x="3227772" y="-134367"/>
              <a:ext cx="166828" cy="151384"/>
            </a:xfrm>
            <a:custGeom>
              <a:avLst/>
              <a:gdLst/>
              <a:ahLst/>
              <a:cxnLst/>
              <a:rect l="l" t="t" r="r" b="b"/>
              <a:pathLst>
                <a:path w="3500" h="3176" extrusionOk="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3293740" y="-79933"/>
              <a:ext cx="86417" cy="93090"/>
            </a:xfrm>
            <a:custGeom>
              <a:avLst/>
              <a:gdLst/>
              <a:ahLst/>
              <a:cxnLst/>
              <a:rect l="l" t="t" r="r" b="b"/>
              <a:pathLst>
                <a:path w="1813" h="1953" extrusionOk="0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3326724" y="-36797"/>
              <a:ext cx="60439" cy="45329"/>
            </a:xfrm>
            <a:custGeom>
              <a:avLst/>
              <a:gdLst/>
              <a:ahLst/>
              <a:cxnLst/>
              <a:rect l="l" t="t" r="r" b="b"/>
              <a:pathLst>
                <a:path w="1268" h="951" extrusionOk="0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3299889" y="-4251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3334208" y="-5433"/>
              <a:ext cx="31936" cy="13918"/>
            </a:xfrm>
            <a:custGeom>
              <a:avLst/>
              <a:gdLst/>
              <a:ahLst/>
              <a:cxnLst/>
              <a:rect l="l" t="t" r="r" b="b"/>
              <a:pathLst>
                <a:path w="670" h="292" extrusionOk="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3330490" y="-36987"/>
              <a:ext cx="27169" cy="13442"/>
            </a:xfrm>
            <a:custGeom>
              <a:avLst/>
              <a:gdLst/>
              <a:ahLst/>
              <a:cxnLst/>
              <a:rect l="l" t="t" r="r" b="b"/>
              <a:pathLst>
                <a:path w="570" h="282" extrusionOk="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3294169" y="-80219"/>
              <a:ext cx="45043" cy="25405"/>
            </a:xfrm>
            <a:custGeom>
              <a:avLst/>
              <a:gdLst/>
              <a:ahLst/>
              <a:cxnLst/>
              <a:rect l="l" t="t" r="r" b="b"/>
              <a:pathLst>
                <a:path w="945" h="533" extrusionOk="0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3273435" y="-120639"/>
              <a:ext cx="48046" cy="35844"/>
            </a:xfrm>
            <a:custGeom>
              <a:avLst/>
              <a:gdLst/>
              <a:ahLst/>
              <a:cxnLst/>
              <a:rect l="l" t="t" r="r" b="b"/>
              <a:pathLst>
                <a:path w="1008" h="752" extrusionOk="0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6"/>
          <p:cNvSpPr/>
          <p:nvPr/>
        </p:nvSpPr>
        <p:spPr>
          <a:xfrm>
            <a:off x="477906" y="4147807"/>
            <a:ext cx="266978" cy="266334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8526936" y="1104303"/>
            <a:ext cx="387468" cy="266346"/>
            <a:chOff x="5807116" y="-753678"/>
            <a:chExt cx="145807" cy="100239"/>
          </a:xfrm>
        </p:grpSpPr>
        <p:sp>
          <p:nvSpPr>
            <p:cNvPr id="482" name="Google Shape;482;p6"/>
            <p:cNvSpPr/>
            <p:nvPr/>
          </p:nvSpPr>
          <p:spPr>
            <a:xfrm>
              <a:off x="5807116" y="-753678"/>
              <a:ext cx="84272" cy="84319"/>
            </a:xfrm>
            <a:custGeom>
              <a:avLst/>
              <a:gdLst/>
              <a:ahLst/>
              <a:cxnLst/>
              <a:rect l="l" t="t" r="r" b="b"/>
              <a:pathLst>
                <a:path w="1768" h="1769" extrusionOk="0">
                  <a:moveTo>
                    <a:pt x="904" y="0"/>
                  </a:moveTo>
                  <a:cubicBezTo>
                    <a:pt x="787" y="0"/>
                    <a:pt x="607" y="606"/>
                    <a:pt x="607" y="606"/>
                  </a:cubicBezTo>
                  <a:cubicBezTo>
                    <a:pt x="607" y="606"/>
                    <a:pt x="442" y="577"/>
                    <a:pt x="287" y="577"/>
                  </a:cubicBezTo>
                  <a:cubicBezTo>
                    <a:pt x="150" y="577"/>
                    <a:pt x="20" y="599"/>
                    <a:pt x="14" y="684"/>
                  </a:cubicBezTo>
                  <a:cubicBezTo>
                    <a:pt x="1" y="865"/>
                    <a:pt x="503" y="1032"/>
                    <a:pt x="503" y="1032"/>
                  </a:cubicBezTo>
                  <a:cubicBezTo>
                    <a:pt x="503" y="1032"/>
                    <a:pt x="219" y="1611"/>
                    <a:pt x="336" y="1701"/>
                  </a:cubicBezTo>
                  <a:cubicBezTo>
                    <a:pt x="346" y="1709"/>
                    <a:pt x="358" y="1713"/>
                    <a:pt x="373" y="1713"/>
                  </a:cubicBezTo>
                  <a:cubicBezTo>
                    <a:pt x="525" y="1713"/>
                    <a:pt x="890" y="1315"/>
                    <a:pt x="890" y="1315"/>
                  </a:cubicBezTo>
                  <a:cubicBezTo>
                    <a:pt x="890" y="1315"/>
                    <a:pt x="1144" y="1769"/>
                    <a:pt x="1307" y="1769"/>
                  </a:cubicBezTo>
                  <a:cubicBezTo>
                    <a:pt x="1324" y="1769"/>
                    <a:pt x="1340" y="1764"/>
                    <a:pt x="1355" y="1752"/>
                  </a:cubicBezTo>
                  <a:cubicBezTo>
                    <a:pt x="1509" y="1636"/>
                    <a:pt x="1291" y="1134"/>
                    <a:pt x="1291" y="1134"/>
                  </a:cubicBezTo>
                  <a:cubicBezTo>
                    <a:pt x="1291" y="1134"/>
                    <a:pt x="1743" y="940"/>
                    <a:pt x="1755" y="785"/>
                  </a:cubicBezTo>
                  <a:cubicBezTo>
                    <a:pt x="1768" y="631"/>
                    <a:pt x="1148" y="606"/>
                    <a:pt x="1148" y="606"/>
                  </a:cubicBezTo>
                  <a:cubicBezTo>
                    <a:pt x="1148" y="606"/>
                    <a:pt x="1019" y="0"/>
                    <a:pt x="90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5875991" y="-697100"/>
              <a:ext cx="76931" cy="31507"/>
            </a:xfrm>
            <a:custGeom>
              <a:avLst/>
              <a:gdLst/>
              <a:ahLst/>
              <a:cxnLst/>
              <a:rect l="l" t="t" r="r" b="b"/>
              <a:pathLst>
                <a:path w="1614" h="661" extrusionOk="0">
                  <a:moveTo>
                    <a:pt x="177" y="1"/>
                  </a:moveTo>
                  <a:cubicBezTo>
                    <a:pt x="66" y="1"/>
                    <a:pt x="0" y="9"/>
                    <a:pt x="0" y="9"/>
                  </a:cubicBezTo>
                  <a:cubicBezTo>
                    <a:pt x="1181" y="291"/>
                    <a:pt x="1475" y="661"/>
                    <a:pt x="1476" y="661"/>
                  </a:cubicBezTo>
                  <a:cubicBezTo>
                    <a:pt x="1476" y="661"/>
                    <a:pt x="1476" y="661"/>
                    <a:pt x="1476" y="661"/>
                  </a:cubicBezTo>
                  <a:lnTo>
                    <a:pt x="1614" y="417"/>
                  </a:lnTo>
                  <a:cubicBezTo>
                    <a:pt x="1614" y="417"/>
                    <a:pt x="1380" y="230"/>
                    <a:pt x="843" y="88"/>
                  </a:cubicBezTo>
                  <a:cubicBezTo>
                    <a:pt x="571" y="16"/>
                    <a:pt x="331" y="1"/>
                    <a:pt x="177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5881378" y="-705394"/>
              <a:ext cx="66064" cy="16492"/>
            </a:xfrm>
            <a:custGeom>
              <a:avLst/>
              <a:gdLst/>
              <a:ahLst/>
              <a:cxnLst/>
              <a:rect l="l" t="t" r="r" b="b"/>
              <a:pathLst>
                <a:path w="1386" h="346" extrusionOk="0">
                  <a:moveTo>
                    <a:pt x="643" y="1"/>
                  </a:moveTo>
                  <a:cubicBezTo>
                    <a:pt x="268" y="1"/>
                    <a:pt x="0" y="99"/>
                    <a:pt x="0" y="99"/>
                  </a:cubicBezTo>
                  <a:cubicBezTo>
                    <a:pt x="1011" y="103"/>
                    <a:pt x="1320" y="346"/>
                    <a:pt x="1320" y="346"/>
                  </a:cubicBezTo>
                  <a:cubicBezTo>
                    <a:pt x="1320" y="346"/>
                    <a:pt x="1320" y="346"/>
                    <a:pt x="1320" y="346"/>
                  </a:cubicBezTo>
                  <a:lnTo>
                    <a:pt x="1385" y="121"/>
                  </a:lnTo>
                  <a:cubicBezTo>
                    <a:pt x="1385" y="121"/>
                    <a:pt x="1160" y="15"/>
                    <a:pt x="699" y="1"/>
                  </a:cubicBezTo>
                  <a:cubicBezTo>
                    <a:pt x="680" y="1"/>
                    <a:pt x="661" y="1"/>
                    <a:pt x="643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5875991" y="-689759"/>
              <a:ext cx="59963" cy="36321"/>
            </a:xfrm>
            <a:custGeom>
              <a:avLst/>
              <a:gdLst/>
              <a:ahLst/>
              <a:cxnLst/>
              <a:rect l="l" t="t" r="r" b="b"/>
              <a:pathLst>
                <a:path w="1258" h="762" extrusionOk="0">
                  <a:moveTo>
                    <a:pt x="0" y="0"/>
                  </a:moveTo>
                  <a:lnTo>
                    <a:pt x="0" y="0"/>
                  </a:lnTo>
                  <a:cubicBezTo>
                    <a:pt x="923" y="412"/>
                    <a:pt x="1107" y="760"/>
                    <a:pt x="1107" y="761"/>
                  </a:cubicBezTo>
                  <a:lnTo>
                    <a:pt x="1107" y="761"/>
                  </a:lnTo>
                  <a:lnTo>
                    <a:pt x="1258" y="582"/>
                  </a:lnTo>
                  <a:cubicBezTo>
                    <a:pt x="1258" y="582"/>
                    <a:pt x="1095" y="394"/>
                    <a:pt x="679" y="195"/>
                  </a:cubicBezTo>
                  <a:cubicBezTo>
                    <a:pt x="313" y="20"/>
                    <a:pt x="0" y="0"/>
                    <a:pt x="0" y="0"/>
                  </a:cubicBezTo>
                  <a:close/>
                  <a:moveTo>
                    <a:pt x="1107" y="761"/>
                  </a:moveTo>
                  <a:lnTo>
                    <a:pt x="1107" y="761"/>
                  </a:lnTo>
                  <a:cubicBezTo>
                    <a:pt x="1107" y="761"/>
                    <a:pt x="1107" y="761"/>
                    <a:pt x="1107" y="76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6" name="Google Shape;486;p6"/>
          <p:cNvSpPr/>
          <p:nvPr/>
        </p:nvSpPr>
        <p:spPr>
          <a:xfrm>
            <a:off x="8914393" y="363599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6"/>
          <p:cNvSpPr/>
          <p:nvPr/>
        </p:nvSpPr>
        <p:spPr>
          <a:xfrm>
            <a:off x="2591963" y="1758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6"/>
          <p:cNvSpPr/>
          <p:nvPr/>
        </p:nvSpPr>
        <p:spPr>
          <a:xfrm>
            <a:off x="263691" y="12086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6"/>
          <p:cNvSpPr/>
          <p:nvPr/>
        </p:nvSpPr>
        <p:spPr>
          <a:xfrm>
            <a:off x="738666" y="1788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6"/>
          <p:cNvSpPr/>
          <p:nvPr/>
        </p:nvSpPr>
        <p:spPr>
          <a:xfrm>
            <a:off x="8750302" y="310417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6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6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6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6"/>
          <p:cNvSpPr/>
          <p:nvPr/>
        </p:nvSpPr>
        <p:spPr>
          <a:xfrm>
            <a:off x="321058" y="19396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6"/>
          <p:cNvSpPr/>
          <p:nvPr/>
        </p:nvSpPr>
        <p:spPr>
          <a:xfrm>
            <a:off x="198779" y="292511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6"/>
          <p:cNvSpPr/>
          <p:nvPr/>
        </p:nvSpPr>
        <p:spPr>
          <a:xfrm>
            <a:off x="2810110" y="2193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6"/>
          <p:cNvSpPr/>
          <p:nvPr/>
        </p:nvSpPr>
        <p:spPr>
          <a:xfrm>
            <a:off x="3951375" y="488042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6"/>
          <p:cNvSpPr/>
          <p:nvPr/>
        </p:nvSpPr>
        <p:spPr>
          <a:xfrm>
            <a:off x="7815596" y="471885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6"/>
          <p:cNvSpPr/>
          <p:nvPr/>
        </p:nvSpPr>
        <p:spPr>
          <a:xfrm>
            <a:off x="4508389" y="4718798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7"/>
          <p:cNvGrpSpPr/>
          <p:nvPr/>
        </p:nvGrpSpPr>
        <p:grpSpPr>
          <a:xfrm>
            <a:off x="2550881" y="-1280352"/>
            <a:ext cx="7704201" cy="7704201"/>
            <a:chOff x="530505" y="2179769"/>
            <a:chExt cx="2442212" cy="2442212"/>
          </a:xfrm>
        </p:grpSpPr>
        <p:sp>
          <p:nvSpPr>
            <p:cNvPr id="502" name="Google Shape;502;p7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" name="Google Shape;506;p7"/>
          <p:cNvGrpSpPr/>
          <p:nvPr/>
        </p:nvGrpSpPr>
        <p:grpSpPr>
          <a:xfrm>
            <a:off x="5032929" y="24"/>
            <a:ext cx="890249" cy="993574"/>
            <a:chOff x="5072836" y="892909"/>
            <a:chExt cx="282224" cy="314970"/>
          </a:xfrm>
        </p:grpSpPr>
        <p:sp>
          <p:nvSpPr>
            <p:cNvPr id="507" name="Google Shape;507;p7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" name="Google Shape;523;p7"/>
          <p:cNvGrpSpPr/>
          <p:nvPr/>
        </p:nvGrpSpPr>
        <p:grpSpPr>
          <a:xfrm>
            <a:off x="458002" y="4344975"/>
            <a:ext cx="597045" cy="604535"/>
            <a:chOff x="3063709" y="-107293"/>
            <a:chExt cx="201909" cy="204435"/>
          </a:xfrm>
        </p:grpSpPr>
        <p:sp>
          <p:nvSpPr>
            <p:cNvPr id="524" name="Google Shape;524;p7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6" name="Google Shape;536;p7"/>
          <p:cNvGrpSpPr/>
          <p:nvPr/>
        </p:nvGrpSpPr>
        <p:grpSpPr>
          <a:xfrm>
            <a:off x="8165543" y="3985969"/>
            <a:ext cx="516908" cy="652296"/>
            <a:chOff x="4198851" y="-806491"/>
            <a:chExt cx="163968" cy="206914"/>
          </a:xfrm>
        </p:grpSpPr>
        <p:sp>
          <p:nvSpPr>
            <p:cNvPr id="537" name="Google Shape;537;p7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7"/>
          <p:cNvGrpSpPr/>
          <p:nvPr/>
        </p:nvGrpSpPr>
        <p:grpSpPr>
          <a:xfrm>
            <a:off x="1055051" y="-537316"/>
            <a:ext cx="1375696" cy="1657412"/>
            <a:chOff x="5234039" y="-267543"/>
            <a:chExt cx="313064" cy="377173"/>
          </a:xfrm>
        </p:grpSpPr>
        <p:sp>
          <p:nvSpPr>
            <p:cNvPr id="548" name="Google Shape;548;p7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7"/>
          <p:cNvSpPr txBox="1">
            <a:spLocks noGrp="1"/>
          </p:cNvSpPr>
          <p:nvPr>
            <p:ph type="title"/>
          </p:nvPr>
        </p:nvSpPr>
        <p:spPr>
          <a:xfrm>
            <a:off x="1005750" y="1351000"/>
            <a:ext cx="3375600" cy="1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7"/>
          <p:cNvSpPr txBox="1">
            <a:spLocks noGrp="1"/>
          </p:cNvSpPr>
          <p:nvPr>
            <p:ph type="subTitle" idx="1"/>
          </p:nvPr>
        </p:nvSpPr>
        <p:spPr>
          <a:xfrm rot="-306">
            <a:off x="1005750" y="2986550"/>
            <a:ext cx="33756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7"/>
          <p:cNvSpPr>
            <a:spLocks noGrp="1"/>
          </p:cNvSpPr>
          <p:nvPr>
            <p:ph type="pic" idx="2"/>
          </p:nvPr>
        </p:nvSpPr>
        <p:spPr>
          <a:xfrm>
            <a:off x="4928925" y="1100400"/>
            <a:ext cx="2948100" cy="29427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570" name="Google Shape;570;p7"/>
          <p:cNvGrpSpPr/>
          <p:nvPr/>
        </p:nvGrpSpPr>
        <p:grpSpPr>
          <a:xfrm rot="-127364">
            <a:off x="2704724" y="4538504"/>
            <a:ext cx="1432525" cy="317899"/>
            <a:chOff x="4339891" y="1046343"/>
            <a:chExt cx="651056" cy="144473"/>
          </a:xfrm>
        </p:grpSpPr>
        <p:sp>
          <p:nvSpPr>
            <p:cNvPr id="571" name="Google Shape;571;p7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" name="Google Shape;578;p7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7"/>
          <p:cNvSpPr/>
          <p:nvPr/>
        </p:nvSpPr>
        <p:spPr>
          <a:xfrm>
            <a:off x="7949838" y="459490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7"/>
          <p:cNvSpPr/>
          <p:nvPr/>
        </p:nvSpPr>
        <p:spPr>
          <a:xfrm>
            <a:off x="1948391" y="46710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7"/>
          <p:cNvSpPr/>
          <p:nvPr/>
        </p:nvSpPr>
        <p:spPr>
          <a:xfrm>
            <a:off x="4830041" y="51126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7"/>
          <p:cNvSpPr/>
          <p:nvPr/>
        </p:nvSpPr>
        <p:spPr>
          <a:xfrm>
            <a:off x="5560187" y="47316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7"/>
          <p:cNvSpPr/>
          <p:nvPr/>
        </p:nvSpPr>
        <p:spPr>
          <a:xfrm>
            <a:off x="267014" y="1590073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7"/>
          <p:cNvSpPr/>
          <p:nvPr/>
        </p:nvSpPr>
        <p:spPr>
          <a:xfrm>
            <a:off x="396633" y="7572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7"/>
          <p:cNvSpPr/>
          <p:nvPr/>
        </p:nvSpPr>
        <p:spPr>
          <a:xfrm>
            <a:off x="542241" y="40452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7"/>
          <p:cNvSpPr/>
          <p:nvPr/>
        </p:nvSpPr>
        <p:spPr>
          <a:xfrm>
            <a:off x="8544948" y="3301153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7"/>
          <p:cNvSpPr/>
          <p:nvPr/>
        </p:nvSpPr>
        <p:spPr>
          <a:xfrm>
            <a:off x="2811549" y="4318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8"/>
          <p:cNvGrpSpPr/>
          <p:nvPr/>
        </p:nvGrpSpPr>
        <p:grpSpPr>
          <a:xfrm rot="-9284465" flipH="1">
            <a:off x="-731117" y="-2028214"/>
            <a:ext cx="9393665" cy="8567764"/>
            <a:chOff x="-2537947" y="-2336543"/>
            <a:chExt cx="4759398" cy="4340947"/>
          </a:xfrm>
        </p:grpSpPr>
        <p:sp>
          <p:nvSpPr>
            <p:cNvPr id="590" name="Google Shape;590;p8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5" name="Google Shape;595;p8"/>
          <p:cNvGrpSpPr/>
          <p:nvPr/>
        </p:nvGrpSpPr>
        <p:grpSpPr>
          <a:xfrm rot="4707470">
            <a:off x="7843603" y="4541304"/>
            <a:ext cx="620423" cy="782924"/>
            <a:chOff x="4198851" y="-806491"/>
            <a:chExt cx="163968" cy="206914"/>
          </a:xfrm>
        </p:grpSpPr>
        <p:sp>
          <p:nvSpPr>
            <p:cNvPr id="596" name="Google Shape;596;p8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8"/>
          <p:cNvGrpSpPr/>
          <p:nvPr/>
        </p:nvGrpSpPr>
        <p:grpSpPr>
          <a:xfrm rot="1559912">
            <a:off x="8090168" y="987748"/>
            <a:ext cx="765636" cy="1491676"/>
            <a:chOff x="5506778" y="238278"/>
            <a:chExt cx="269117" cy="524315"/>
          </a:xfrm>
        </p:grpSpPr>
        <p:sp>
          <p:nvSpPr>
            <p:cNvPr id="607" name="Google Shape;607;p8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" name="Google Shape;629;p8"/>
          <p:cNvGrpSpPr/>
          <p:nvPr/>
        </p:nvGrpSpPr>
        <p:grpSpPr>
          <a:xfrm rot="3476835" flipH="1">
            <a:off x="-131937" y="726009"/>
            <a:ext cx="999158" cy="1011762"/>
            <a:chOff x="3063709" y="-107293"/>
            <a:chExt cx="201909" cy="204435"/>
          </a:xfrm>
        </p:grpSpPr>
        <p:sp>
          <p:nvSpPr>
            <p:cNvPr id="630" name="Google Shape;630;p8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2" name="Google Shape;642;p8"/>
          <p:cNvSpPr/>
          <p:nvPr/>
        </p:nvSpPr>
        <p:spPr>
          <a:xfrm>
            <a:off x="4241850" y="49040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"/>
          <p:cNvSpPr/>
          <p:nvPr/>
        </p:nvSpPr>
        <p:spPr>
          <a:xfrm>
            <a:off x="8723893" y="27143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8"/>
          <p:cNvSpPr/>
          <p:nvPr/>
        </p:nvSpPr>
        <p:spPr>
          <a:xfrm>
            <a:off x="541786" y="5112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8"/>
          <p:cNvSpPr/>
          <p:nvPr/>
        </p:nvSpPr>
        <p:spPr>
          <a:xfrm>
            <a:off x="8723899" y="151624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8"/>
          <p:cNvSpPr/>
          <p:nvPr/>
        </p:nvSpPr>
        <p:spPr>
          <a:xfrm>
            <a:off x="8024146" y="4473884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2235250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/>
          <p:nvPr/>
        </p:nvSpPr>
        <p:spPr>
          <a:xfrm>
            <a:off x="211329" y="4485430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"/>
          <p:cNvSpPr/>
          <p:nvPr/>
        </p:nvSpPr>
        <p:spPr>
          <a:xfrm>
            <a:off x="3735060" y="319565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8"/>
          <p:cNvSpPr txBox="1">
            <a:spLocks noGrp="1"/>
          </p:cNvSpPr>
          <p:nvPr>
            <p:ph type="title"/>
          </p:nvPr>
        </p:nvSpPr>
        <p:spPr>
          <a:xfrm>
            <a:off x="1390650" y="1087950"/>
            <a:ext cx="6667500" cy="29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9"/>
          <p:cNvGrpSpPr/>
          <p:nvPr/>
        </p:nvGrpSpPr>
        <p:grpSpPr>
          <a:xfrm>
            <a:off x="983232" y="-962100"/>
            <a:ext cx="7177416" cy="7177416"/>
            <a:chOff x="530505" y="2179769"/>
            <a:chExt cx="2442212" cy="2442212"/>
          </a:xfrm>
        </p:grpSpPr>
        <p:sp>
          <p:nvSpPr>
            <p:cNvPr id="653" name="Google Shape;653;p9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" name="Google Shape;657;p9"/>
          <p:cNvGrpSpPr/>
          <p:nvPr/>
        </p:nvGrpSpPr>
        <p:grpSpPr>
          <a:xfrm flipH="1">
            <a:off x="-449773" y="729411"/>
            <a:ext cx="2118662" cy="939062"/>
            <a:chOff x="4059002" y="793671"/>
            <a:chExt cx="401482" cy="177933"/>
          </a:xfrm>
        </p:grpSpPr>
        <p:sp>
          <p:nvSpPr>
            <p:cNvPr id="658" name="Google Shape;658;p9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9"/>
          <p:cNvGrpSpPr/>
          <p:nvPr/>
        </p:nvGrpSpPr>
        <p:grpSpPr>
          <a:xfrm>
            <a:off x="425466" y="4238361"/>
            <a:ext cx="693254" cy="701928"/>
            <a:chOff x="3063709" y="-107293"/>
            <a:chExt cx="201909" cy="204435"/>
          </a:xfrm>
        </p:grpSpPr>
        <p:sp>
          <p:nvSpPr>
            <p:cNvPr id="678" name="Google Shape;678;p9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" name="Google Shape;690;p9"/>
          <p:cNvGrpSpPr/>
          <p:nvPr/>
        </p:nvGrpSpPr>
        <p:grpSpPr>
          <a:xfrm>
            <a:off x="6159050" y="4019775"/>
            <a:ext cx="3310942" cy="1432897"/>
            <a:chOff x="3758998" y="-241279"/>
            <a:chExt cx="873461" cy="377983"/>
          </a:xfrm>
        </p:grpSpPr>
        <p:sp>
          <p:nvSpPr>
            <p:cNvPr id="691" name="Google Shape;691;p9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9"/>
          <p:cNvGrpSpPr/>
          <p:nvPr/>
        </p:nvGrpSpPr>
        <p:grpSpPr>
          <a:xfrm>
            <a:off x="7615336" y="875885"/>
            <a:ext cx="1695084" cy="2042204"/>
            <a:chOff x="5234039" y="-267543"/>
            <a:chExt cx="313064" cy="377173"/>
          </a:xfrm>
        </p:grpSpPr>
        <p:sp>
          <p:nvSpPr>
            <p:cNvPr id="722" name="Google Shape;722;p9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1" name="Google Shape;741;p9"/>
          <p:cNvSpPr txBox="1">
            <a:spLocks noGrp="1"/>
          </p:cNvSpPr>
          <p:nvPr>
            <p:ph type="title"/>
          </p:nvPr>
        </p:nvSpPr>
        <p:spPr>
          <a:xfrm>
            <a:off x="2180400" y="1597488"/>
            <a:ext cx="4783200" cy="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2" name="Google Shape;742;p9"/>
          <p:cNvSpPr txBox="1">
            <a:spLocks noGrp="1"/>
          </p:cNvSpPr>
          <p:nvPr>
            <p:ph type="subTitle" idx="1"/>
          </p:nvPr>
        </p:nvSpPr>
        <p:spPr>
          <a:xfrm>
            <a:off x="2180400" y="2622800"/>
            <a:ext cx="47832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9"/>
          <p:cNvSpPr/>
          <p:nvPr/>
        </p:nvSpPr>
        <p:spPr>
          <a:xfrm>
            <a:off x="3248732" y="48939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6"/>
                  <a:pt x="232" y="290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79"/>
                  <a:pt x="290" y="293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9"/>
          <p:cNvSpPr/>
          <p:nvPr/>
        </p:nvSpPr>
        <p:spPr>
          <a:xfrm>
            <a:off x="6080906" y="4763106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9"/>
          <p:cNvSpPr/>
          <p:nvPr/>
        </p:nvSpPr>
        <p:spPr>
          <a:xfrm>
            <a:off x="7784703" y="264043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9"/>
          <p:cNvSpPr/>
          <p:nvPr/>
        </p:nvSpPr>
        <p:spPr>
          <a:xfrm>
            <a:off x="2416041" y="353713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9"/>
          <p:cNvSpPr/>
          <p:nvPr/>
        </p:nvSpPr>
        <p:spPr>
          <a:xfrm>
            <a:off x="8813316" y="3648121"/>
            <a:ext cx="59767" cy="59767"/>
          </a:xfrm>
          <a:custGeom>
            <a:avLst/>
            <a:gdLst/>
            <a:ahLst/>
            <a:cxnLst/>
            <a:rect l="l" t="t" r="r" b="b"/>
            <a:pathLst>
              <a:path w="525" h="525" extrusionOk="0">
                <a:moveTo>
                  <a:pt x="256" y="1"/>
                </a:moveTo>
                <a:cubicBezTo>
                  <a:pt x="256" y="1"/>
                  <a:pt x="238" y="121"/>
                  <a:pt x="234" y="234"/>
                </a:cubicBezTo>
                <a:cubicBezTo>
                  <a:pt x="145" y="241"/>
                  <a:pt x="1" y="269"/>
                  <a:pt x="1" y="269"/>
                </a:cubicBezTo>
                <a:cubicBezTo>
                  <a:pt x="1" y="269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6" y="381"/>
                  <a:pt x="292" y="293"/>
                </a:cubicBezTo>
                <a:cubicBezTo>
                  <a:pt x="406" y="291"/>
                  <a:pt x="524" y="269"/>
                  <a:pt x="524" y="269"/>
                </a:cubicBezTo>
                <a:cubicBezTo>
                  <a:pt x="524" y="269"/>
                  <a:pt x="381" y="240"/>
                  <a:pt x="292" y="234"/>
                </a:cubicBezTo>
                <a:cubicBezTo>
                  <a:pt x="286" y="145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9"/>
          <p:cNvSpPr/>
          <p:nvPr/>
        </p:nvSpPr>
        <p:spPr>
          <a:xfrm>
            <a:off x="8684855" y="4834187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9"/>
          <p:cNvSpPr/>
          <p:nvPr/>
        </p:nvSpPr>
        <p:spPr>
          <a:xfrm>
            <a:off x="8877448" y="905269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7" y="121"/>
                  <a:pt x="232" y="233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0" y="288"/>
                  <a:pt x="231" y="291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9"/>
          <p:cNvSpPr/>
          <p:nvPr/>
        </p:nvSpPr>
        <p:spPr>
          <a:xfrm>
            <a:off x="7874340" y="4834131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4" y="241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9"/>
          <p:cNvSpPr/>
          <p:nvPr/>
        </p:nvSpPr>
        <p:spPr>
          <a:xfrm>
            <a:off x="6600681" y="353718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9"/>
          <p:cNvSpPr/>
          <p:nvPr/>
        </p:nvSpPr>
        <p:spPr>
          <a:xfrm>
            <a:off x="282556" y="2862944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9"/>
          <p:cNvSpPr/>
          <p:nvPr/>
        </p:nvSpPr>
        <p:spPr>
          <a:xfrm>
            <a:off x="840523" y="199562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9"/>
          <p:cNvSpPr/>
          <p:nvPr/>
        </p:nvSpPr>
        <p:spPr>
          <a:xfrm>
            <a:off x="8583660" y="1941851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1"/>
                </a:moveTo>
                <a:cubicBezTo>
                  <a:pt x="287" y="1"/>
                  <a:pt x="266" y="136"/>
                  <a:pt x="262" y="264"/>
                </a:cubicBezTo>
                <a:cubicBezTo>
                  <a:pt x="163" y="270"/>
                  <a:pt x="0" y="305"/>
                  <a:pt x="0" y="305"/>
                </a:cubicBezTo>
                <a:cubicBezTo>
                  <a:pt x="0" y="305"/>
                  <a:pt x="136" y="326"/>
                  <a:pt x="262" y="329"/>
                </a:cubicBezTo>
                <a:cubicBezTo>
                  <a:pt x="264" y="457"/>
                  <a:pt x="288" y="590"/>
                  <a:pt x="288" y="590"/>
                </a:cubicBezTo>
                <a:cubicBezTo>
                  <a:pt x="288" y="590"/>
                  <a:pt x="321" y="428"/>
                  <a:pt x="329" y="329"/>
                </a:cubicBezTo>
                <a:cubicBezTo>
                  <a:pt x="458" y="327"/>
                  <a:pt x="592" y="302"/>
                  <a:pt x="592" y="302"/>
                </a:cubicBezTo>
                <a:cubicBezTo>
                  <a:pt x="592" y="302"/>
                  <a:pt x="428" y="269"/>
                  <a:pt x="329" y="263"/>
                </a:cubicBezTo>
                <a:cubicBezTo>
                  <a:pt x="321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9"/>
          <p:cNvSpPr/>
          <p:nvPr/>
        </p:nvSpPr>
        <p:spPr>
          <a:xfrm>
            <a:off x="244929" y="540005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7" y="1"/>
                </a:moveTo>
                <a:cubicBezTo>
                  <a:pt x="577" y="1"/>
                  <a:pt x="534" y="273"/>
                  <a:pt x="526" y="527"/>
                </a:cubicBezTo>
                <a:cubicBezTo>
                  <a:pt x="325" y="542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30" y="917"/>
                  <a:pt x="577" y="1183"/>
                  <a:pt x="577" y="1183"/>
                </a:cubicBezTo>
                <a:cubicBezTo>
                  <a:pt x="577" y="1183"/>
                  <a:pt x="644" y="861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7"/>
                </a:cubicBezTo>
                <a:cubicBezTo>
                  <a:pt x="644" y="327"/>
                  <a:pt x="577" y="1"/>
                  <a:pt x="5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9"/>
          <p:cNvSpPr/>
          <p:nvPr/>
        </p:nvSpPr>
        <p:spPr>
          <a:xfrm>
            <a:off x="419614" y="4434258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9"/>
          <p:cNvSpPr/>
          <p:nvPr/>
        </p:nvSpPr>
        <p:spPr>
          <a:xfrm>
            <a:off x="8647227" y="2666294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9"/>
          <p:cNvSpPr/>
          <p:nvPr/>
        </p:nvSpPr>
        <p:spPr>
          <a:xfrm>
            <a:off x="8579997" y="264055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9"/>
          <p:cNvSpPr/>
          <p:nvPr/>
        </p:nvSpPr>
        <p:spPr>
          <a:xfrm>
            <a:off x="3934773" y="4536103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9"/>
          <p:cNvSpPr/>
          <p:nvPr/>
        </p:nvSpPr>
        <p:spPr>
          <a:xfrm>
            <a:off x="474949" y="1902435"/>
            <a:ext cx="269238" cy="269124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0"/>
          <p:cNvSpPr txBox="1">
            <a:spLocks noGrp="1"/>
          </p:cNvSpPr>
          <p:nvPr>
            <p:ph type="title"/>
          </p:nvPr>
        </p:nvSpPr>
        <p:spPr>
          <a:xfrm>
            <a:off x="5191125" y="2978625"/>
            <a:ext cx="3185400" cy="99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0" name="Google Shape;2780;p34"/>
          <p:cNvGrpSpPr/>
          <p:nvPr/>
        </p:nvGrpSpPr>
        <p:grpSpPr>
          <a:xfrm rot="5909427">
            <a:off x="2820780" y="1169744"/>
            <a:ext cx="1350899" cy="1627617"/>
            <a:chOff x="5234039" y="-267543"/>
            <a:chExt cx="313064" cy="377173"/>
          </a:xfrm>
        </p:grpSpPr>
        <p:sp>
          <p:nvSpPr>
            <p:cNvPr id="2781" name="Google Shape;2781;p34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4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4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4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4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4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4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4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4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4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4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4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4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4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4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4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4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4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4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0" name="Google Shape;2800;p34"/>
          <p:cNvSpPr txBox="1">
            <a:spLocks noGrp="1"/>
          </p:cNvSpPr>
          <p:nvPr>
            <p:ph type="title"/>
          </p:nvPr>
        </p:nvSpPr>
        <p:spPr>
          <a:xfrm>
            <a:off x="1390650" y="1087950"/>
            <a:ext cx="6667500" cy="29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Impact"/>
                <a:ea typeface="Impact"/>
                <a:cs typeface="Impact"/>
                <a:sym typeface="Impact"/>
              </a:rPr>
              <a:t>Imaginando la Vida en Otros Planetas</a:t>
            </a:r>
            <a:endParaRPr sz="6000" dirty="0"/>
          </a:p>
        </p:txBody>
      </p:sp>
      <p:grpSp>
        <p:nvGrpSpPr>
          <p:cNvPr id="2801" name="Google Shape;2801;p34"/>
          <p:cNvGrpSpPr/>
          <p:nvPr/>
        </p:nvGrpSpPr>
        <p:grpSpPr>
          <a:xfrm>
            <a:off x="110558" y="3271539"/>
            <a:ext cx="1994483" cy="1491696"/>
            <a:chOff x="574023" y="2653178"/>
            <a:chExt cx="667453" cy="499196"/>
          </a:xfrm>
        </p:grpSpPr>
        <p:sp>
          <p:nvSpPr>
            <p:cNvPr id="2802" name="Google Shape;2802;p34"/>
            <p:cNvSpPr/>
            <p:nvPr/>
          </p:nvSpPr>
          <p:spPr>
            <a:xfrm>
              <a:off x="676407" y="2676248"/>
              <a:ext cx="473075" cy="473075"/>
            </a:xfrm>
            <a:custGeom>
              <a:avLst/>
              <a:gdLst/>
              <a:ahLst/>
              <a:cxnLst/>
              <a:rect l="l" t="t" r="r" b="b"/>
              <a:pathLst>
                <a:path w="9925" h="9925" extrusionOk="0">
                  <a:moveTo>
                    <a:pt x="4962" y="1"/>
                  </a:moveTo>
                  <a:cubicBezTo>
                    <a:pt x="3647" y="1"/>
                    <a:pt x="2385" y="524"/>
                    <a:pt x="1454" y="1455"/>
                  </a:cubicBezTo>
                  <a:cubicBezTo>
                    <a:pt x="524" y="2386"/>
                    <a:pt x="0" y="3647"/>
                    <a:pt x="0" y="4963"/>
                  </a:cubicBezTo>
                  <a:cubicBezTo>
                    <a:pt x="0" y="6279"/>
                    <a:pt x="524" y="7541"/>
                    <a:pt x="1454" y="8472"/>
                  </a:cubicBezTo>
                  <a:cubicBezTo>
                    <a:pt x="2385" y="9403"/>
                    <a:pt x="3647" y="9925"/>
                    <a:pt x="4962" y="9925"/>
                  </a:cubicBezTo>
                  <a:cubicBezTo>
                    <a:pt x="6279" y="9925"/>
                    <a:pt x="7541" y="9403"/>
                    <a:pt x="8471" y="8472"/>
                  </a:cubicBezTo>
                  <a:cubicBezTo>
                    <a:pt x="9402" y="7541"/>
                    <a:pt x="9924" y="6279"/>
                    <a:pt x="9924" y="4963"/>
                  </a:cubicBezTo>
                  <a:cubicBezTo>
                    <a:pt x="9924" y="3647"/>
                    <a:pt x="9402" y="2386"/>
                    <a:pt x="8471" y="1455"/>
                  </a:cubicBezTo>
                  <a:cubicBezTo>
                    <a:pt x="7541" y="524"/>
                    <a:pt x="6279" y="1"/>
                    <a:pt x="4962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4"/>
            <p:cNvSpPr/>
            <p:nvPr/>
          </p:nvSpPr>
          <p:spPr>
            <a:xfrm>
              <a:off x="893474" y="2676295"/>
              <a:ext cx="256438" cy="254293"/>
            </a:xfrm>
            <a:custGeom>
              <a:avLst/>
              <a:gdLst/>
              <a:ahLst/>
              <a:cxnLst/>
              <a:rect l="l" t="t" r="r" b="b"/>
              <a:pathLst>
                <a:path w="5380" h="5335" extrusionOk="0">
                  <a:moveTo>
                    <a:pt x="421" y="1"/>
                  </a:moveTo>
                  <a:cubicBezTo>
                    <a:pt x="280" y="1"/>
                    <a:pt x="140" y="7"/>
                    <a:pt x="0" y="19"/>
                  </a:cubicBezTo>
                  <a:cubicBezTo>
                    <a:pt x="85" y="328"/>
                    <a:pt x="186" y="633"/>
                    <a:pt x="318" y="926"/>
                  </a:cubicBezTo>
                  <a:cubicBezTo>
                    <a:pt x="431" y="1175"/>
                    <a:pt x="566" y="1413"/>
                    <a:pt x="728" y="1635"/>
                  </a:cubicBezTo>
                  <a:cubicBezTo>
                    <a:pt x="906" y="1878"/>
                    <a:pt x="1114" y="2101"/>
                    <a:pt x="1332" y="2310"/>
                  </a:cubicBezTo>
                  <a:cubicBezTo>
                    <a:pt x="1763" y="2729"/>
                    <a:pt x="2249" y="3087"/>
                    <a:pt x="2760" y="3402"/>
                  </a:cubicBezTo>
                  <a:cubicBezTo>
                    <a:pt x="3017" y="3562"/>
                    <a:pt x="3281" y="3710"/>
                    <a:pt x="3549" y="3851"/>
                  </a:cubicBezTo>
                  <a:cubicBezTo>
                    <a:pt x="3802" y="3985"/>
                    <a:pt x="4059" y="4107"/>
                    <a:pt x="4300" y="4263"/>
                  </a:cubicBezTo>
                  <a:cubicBezTo>
                    <a:pt x="4726" y="4537"/>
                    <a:pt x="5106" y="4896"/>
                    <a:pt x="5359" y="5335"/>
                  </a:cubicBezTo>
                  <a:cubicBezTo>
                    <a:pt x="5380" y="5040"/>
                    <a:pt x="5376" y="4747"/>
                    <a:pt x="5345" y="4459"/>
                  </a:cubicBezTo>
                  <a:cubicBezTo>
                    <a:pt x="5126" y="4039"/>
                    <a:pt x="4858" y="3644"/>
                    <a:pt x="4538" y="3292"/>
                  </a:cubicBezTo>
                  <a:cubicBezTo>
                    <a:pt x="4223" y="2945"/>
                    <a:pt x="3863" y="2639"/>
                    <a:pt x="3482" y="2364"/>
                  </a:cubicBezTo>
                  <a:cubicBezTo>
                    <a:pt x="3041" y="2044"/>
                    <a:pt x="2579" y="1751"/>
                    <a:pt x="2157" y="1404"/>
                  </a:cubicBezTo>
                  <a:cubicBezTo>
                    <a:pt x="1954" y="1238"/>
                    <a:pt x="1763" y="1055"/>
                    <a:pt x="1598" y="849"/>
                  </a:cubicBezTo>
                  <a:cubicBezTo>
                    <a:pt x="1449" y="663"/>
                    <a:pt x="1318" y="464"/>
                    <a:pt x="1203" y="255"/>
                  </a:cubicBezTo>
                  <a:cubicBezTo>
                    <a:pt x="1165" y="186"/>
                    <a:pt x="1130" y="117"/>
                    <a:pt x="1095" y="47"/>
                  </a:cubicBezTo>
                  <a:cubicBezTo>
                    <a:pt x="870" y="16"/>
                    <a:pt x="645" y="1"/>
                    <a:pt x="42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4"/>
            <p:cNvSpPr/>
            <p:nvPr/>
          </p:nvSpPr>
          <p:spPr>
            <a:xfrm>
              <a:off x="756723" y="2700223"/>
              <a:ext cx="370738" cy="341234"/>
            </a:xfrm>
            <a:custGeom>
              <a:avLst/>
              <a:gdLst/>
              <a:ahLst/>
              <a:cxnLst/>
              <a:rect l="l" t="t" r="r" b="b"/>
              <a:pathLst>
                <a:path w="7778" h="7159" extrusionOk="0">
                  <a:moveTo>
                    <a:pt x="1109" y="0"/>
                  </a:moveTo>
                  <a:cubicBezTo>
                    <a:pt x="711" y="196"/>
                    <a:pt x="338" y="442"/>
                    <a:pt x="1" y="737"/>
                  </a:cubicBezTo>
                  <a:cubicBezTo>
                    <a:pt x="120" y="955"/>
                    <a:pt x="249" y="1166"/>
                    <a:pt x="395" y="1369"/>
                  </a:cubicBezTo>
                  <a:cubicBezTo>
                    <a:pt x="890" y="2045"/>
                    <a:pt x="1544" y="2600"/>
                    <a:pt x="2236" y="3065"/>
                  </a:cubicBezTo>
                  <a:cubicBezTo>
                    <a:pt x="2924" y="3528"/>
                    <a:pt x="3658" y="3913"/>
                    <a:pt x="4376" y="4328"/>
                  </a:cubicBezTo>
                  <a:cubicBezTo>
                    <a:pt x="4743" y="4540"/>
                    <a:pt x="5107" y="4760"/>
                    <a:pt x="5462" y="4994"/>
                  </a:cubicBezTo>
                  <a:cubicBezTo>
                    <a:pt x="5806" y="5221"/>
                    <a:pt x="6137" y="5469"/>
                    <a:pt x="6423" y="5766"/>
                  </a:cubicBezTo>
                  <a:cubicBezTo>
                    <a:pt x="6556" y="5903"/>
                    <a:pt x="6671" y="6054"/>
                    <a:pt x="6790" y="6203"/>
                  </a:cubicBezTo>
                  <a:cubicBezTo>
                    <a:pt x="6894" y="6334"/>
                    <a:pt x="6999" y="6467"/>
                    <a:pt x="7097" y="6603"/>
                  </a:cubicBezTo>
                  <a:cubicBezTo>
                    <a:pt x="7224" y="6778"/>
                    <a:pt x="7348" y="6962"/>
                    <a:pt x="7446" y="7159"/>
                  </a:cubicBezTo>
                  <a:cubicBezTo>
                    <a:pt x="7568" y="6969"/>
                    <a:pt x="7679" y="6768"/>
                    <a:pt x="7778" y="6558"/>
                  </a:cubicBezTo>
                  <a:cubicBezTo>
                    <a:pt x="7651" y="5887"/>
                    <a:pt x="7381" y="5239"/>
                    <a:pt x="7012" y="4667"/>
                  </a:cubicBezTo>
                  <a:cubicBezTo>
                    <a:pt x="6616" y="4057"/>
                    <a:pt x="6099" y="3539"/>
                    <a:pt x="5448" y="3208"/>
                  </a:cubicBezTo>
                  <a:cubicBezTo>
                    <a:pt x="5080" y="3020"/>
                    <a:pt x="4691" y="2884"/>
                    <a:pt x="4311" y="2727"/>
                  </a:cubicBezTo>
                  <a:cubicBezTo>
                    <a:pt x="3945" y="2578"/>
                    <a:pt x="3590" y="2402"/>
                    <a:pt x="3254" y="2193"/>
                  </a:cubicBezTo>
                  <a:cubicBezTo>
                    <a:pt x="2916" y="1986"/>
                    <a:pt x="2597" y="1746"/>
                    <a:pt x="2301" y="1482"/>
                  </a:cubicBezTo>
                  <a:cubicBezTo>
                    <a:pt x="2031" y="1243"/>
                    <a:pt x="1775" y="987"/>
                    <a:pt x="1557" y="701"/>
                  </a:cubicBezTo>
                  <a:cubicBezTo>
                    <a:pt x="1390" y="481"/>
                    <a:pt x="1240" y="245"/>
                    <a:pt x="1109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4"/>
            <p:cNvSpPr/>
            <p:nvPr/>
          </p:nvSpPr>
          <p:spPr>
            <a:xfrm>
              <a:off x="704816" y="2780539"/>
              <a:ext cx="391473" cy="352721"/>
            </a:xfrm>
            <a:custGeom>
              <a:avLst/>
              <a:gdLst/>
              <a:ahLst/>
              <a:cxnLst/>
              <a:rect l="l" t="t" r="r" b="b"/>
              <a:pathLst>
                <a:path w="8213" h="7400" extrusionOk="0">
                  <a:moveTo>
                    <a:pt x="256" y="1"/>
                  </a:moveTo>
                  <a:cubicBezTo>
                    <a:pt x="165" y="137"/>
                    <a:pt x="79" y="278"/>
                    <a:pt x="0" y="425"/>
                  </a:cubicBezTo>
                  <a:cubicBezTo>
                    <a:pt x="487" y="800"/>
                    <a:pt x="980" y="1167"/>
                    <a:pt x="1460" y="1551"/>
                  </a:cubicBezTo>
                  <a:cubicBezTo>
                    <a:pt x="2069" y="2038"/>
                    <a:pt x="2649" y="2559"/>
                    <a:pt x="3181" y="3129"/>
                  </a:cubicBezTo>
                  <a:cubicBezTo>
                    <a:pt x="3693" y="3675"/>
                    <a:pt x="4184" y="4255"/>
                    <a:pt x="4536" y="4921"/>
                  </a:cubicBezTo>
                  <a:cubicBezTo>
                    <a:pt x="4700" y="5236"/>
                    <a:pt x="4847" y="5561"/>
                    <a:pt x="5025" y="5869"/>
                  </a:cubicBezTo>
                  <a:cubicBezTo>
                    <a:pt x="5196" y="6166"/>
                    <a:pt x="5375" y="6455"/>
                    <a:pt x="5576" y="6730"/>
                  </a:cubicBezTo>
                  <a:cubicBezTo>
                    <a:pt x="5752" y="6971"/>
                    <a:pt x="5947" y="7196"/>
                    <a:pt x="6162" y="7400"/>
                  </a:cubicBezTo>
                  <a:cubicBezTo>
                    <a:pt x="6952" y="7093"/>
                    <a:pt x="7664" y="6585"/>
                    <a:pt x="8213" y="5911"/>
                  </a:cubicBezTo>
                  <a:cubicBezTo>
                    <a:pt x="7931" y="5282"/>
                    <a:pt x="7521" y="4709"/>
                    <a:pt x="7031" y="4226"/>
                  </a:cubicBezTo>
                  <a:cubicBezTo>
                    <a:pt x="6748" y="3947"/>
                    <a:pt x="6436" y="3696"/>
                    <a:pt x="6098" y="3487"/>
                  </a:cubicBezTo>
                  <a:cubicBezTo>
                    <a:pt x="5717" y="3251"/>
                    <a:pt x="5300" y="3074"/>
                    <a:pt x="4879" y="2926"/>
                  </a:cubicBezTo>
                  <a:cubicBezTo>
                    <a:pt x="4437" y="2768"/>
                    <a:pt x="3977" y="2659"/>
                    <a:pt x="3549" y="2460"/>
                  </a:cubicBezTo>
                  <a:cubicBezTo>
                    <a:pt x="3135" y="2267"/>
                    <a:pt x="2744" y="2026"/>
                    <a:pt x="2366" y="1771"/>
                  </a:cubicBezTo>
                  <a:cubicBezTo>
                    <a:pt x="1995" y="1522"/>
                    <a:pt x="1623" y="1268"/>
                    <a:pt x="1276" y="988"/>
                  </a:cubicBezTo>
                  <a:cubicBezTo>
                    <a:pt x="958" y="729"/>
                    <a:pt x="661" y="446"/>
                    <a:pt x="385" y="145"/>
                  </a:cubicBezTo>
                  <a:cubicBezTo>
                    <a:pt x="341" y="98"/>
                    <a:pt x="298" y="49"/>
                    <a:pt x="256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4"/>
            <p:cNvSpPr/>
            <p:nvPr/>
          </p:nvSpPr>
          <p:spPr>
            <a:xfrm>
              <a:off x="675263" y="2861760"/>
              <a:ext cx="295523" cy="284512"/>
            </a:xfrm>
            <a:custGeom>
              <a:avLst/>
              <a:gdLst/>
              <a:ahLst/>
              <a:cxnLst/>
              <a:rect l="l" t="t" r="r" b="b"/>
              <a:pathLst>
                <a:path w="6200" h="5969" extrusionOk="0">
                  <a:moveTo>
                    <a:pt x="144" y="1"/>
                  </a:moveTo>
                  <a:cubicBezTo>
                    <a:pt x="24" y="535"/>
                    <a:pt x="0" y="1074"/>
                    <a:pt x="56" y="1600"/>
                  </a:cubicBezTo>
                  <a:cubicBezTo>
                    <a:pt x="398" y="1960"/>
                    <a:pt x="771" y="2289"/>
                    <a:pt x="1171" y="2583"/>
                  </a:cubicBezTo>
                  <a:cubicBezTo>
                    <a:pt x="1692" y="2966"/>
                    <a:pt x="2253" y="3278"/>
                    <a:pt x="2844" y="3539"/>
                  </a:cubicBezTo>
                  <a:cubicBezTo>
                    <a:pt x="3481" y="3822"/>
                    <a:pt x="4173" y="4052"/>
                    <a:pt x="4699" y="4528"/>
                  </a:cubicBezTo>
                  <a:cubicBezTo>
                    <a:pt x="5142" y="4927"/>
                    <a:pt x="5526" y="5423"/>
                    <a:pt x="5773" y="5968"/>
                  </a:cubicBezTo>
                  <a:cubicBezTo>
                    <a:pt x="5916" y="5944"/>
                    <a:pt x="6058" y="5916"/>
                    <a:pt x="6200" y="5880"/>
                  </a:cubicBezTo>
                  <a:cubicBezTo>
                    <a:pt x="5845" y="5478"/>
                    <a:pt x="5536" y="5041"/>
                    <a:pt x="5249" y="4586"/>
                  </a:cubicBezTo>
                  <a:cubicBezTo>
                    <a:pt x="5052" y="4273"/>
                    <a:pt x="4865" y="3954"/>
                    <a:pt x="4672" y="3638"/>
                  </a:cubicBezTo>
                  <a:cubicBezTo>
                    <a:pt x="4477" y="3313"/>
                    <a:pt x="4280" y="2989"/>
                    <a:pt x="4052" y="2686"/>
                  </a:cubicBezTo>
                  <a:cubicBezTo>
                    <a:pt x="3602" y="2094"/>
                    <a:pt x="3054" y="1578"/>
                    <a:pt x="2446" y="1151"/>
                  </a:cubicBezTo>
                  <a:cubicBezTo>
                    <a:pt x="2138" y="935"/>
                    <a:pt x="1814" y="741"/>
                    <a:pt x="1479" y="573"/>
                  </a:cubicBezTo>
                  <a:cubicBezTo>
                    <a:pt x="1180" y="421"/>
                    <a:pt x="868" y="298"/>
                    <a:pt x="558" y="173"/>
                  </a:cubicBezTo>
                  <a:cubicBezTo>
                    <a:pt x="421" y="116"/>
                    <a:pt x="283" y="60"/>
                    <a:pt x="144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4"/>
            <p:cNvSpPr/>
            <p:nvPr/>
          </p:nvSpPr>
          <p:spPr>
            <a:xfrm>
              <a:off x="722166" y="3052372"/>
              <a:ext cx="101622" cy="79505"/>
            </a:xfrm>
            <a:custGeom>
              <a:avLst/>
              <a:gdLst/>
              <a:ahLst/>
              <a:cxnLst/>
              <a:rect l="l" t="t" r="r" b="b"/>
              <a:pathLst>
                <a:path w="2132" h="1668" extrusionOk="0">
                  <a:moveTo>
                    <a:pt x="0" y="1"/>
                  </a:moveTo>
                  <a:cubicBezTo>
                    <a:pt x="525" y="720"/>
                    <a:pt x="1247" y="1308"/>
                    <a:pt x="2132" y="1668"/>
                  </a:cubicBezTo>
                  <a:cubicBezTo>
                    <a:pt x="1791" y="1290"/>
                    <a:pt x="1417" y="945"/>
                    <a:pt x="1016" y="634"/>
                  </a:cubicBezTo>
                  <a:cubicBezTo>
                    <a:pt x="810" y="473"/>
                    <a:pt x="602" y="310"/>
                    <a:pt x="373" y="184"/>
                  </a:cubicBezTo>
                  <a:cubicBezTo>
                    <a:pt x="253" y="116"/>
                    <a:pt x="127" y="57"/>
                    <a:pt x="0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4"/>
            <p:cNvSpPr/>
            <p:nvPr/>
          </p:nvSpPr>
          <p:spPr>
            <a:xfrm>
              <a:off x="687799" y="2984735"/>
              <a:ext cx="215875" cy="164444"/>
            </a:xfrm>
            <a:custGeom>
              <a:avLst/>
              <a:gdLst/>
              <a:ahLst/>
              <a:cxnLst/>
              <a:rect l="l" t="t" r="r" b="b"/>
              <a:pathLst>
                <a:path w="4529" h="3450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81"/>
                    <a:pt x="205" y="555"/>
                    <a:pt x="344" y="815"/>
                  </a:cubicBezTo>
                  <a:cubicBezTo>
                    <a:pt x="403" y="872"/>
                    <a:pt x="463" y="928"/>
                    <a:pt x="529" y="980"/>
                  </a:cubicBezTo>
                  <a:cubicBezTo>
                    <a:pt x="697" y="1116"/>
                    <a:pt x="879" y="1236"/>
                    <a:pt x="1067" y="1347"/>
                  </a:cubicBezTo>
                  <a:cubicBezTo>
                    <a:pt x="1724" y="1736"/>
                    <a:pt x="2459" y="2024"/>
                    <a:pt x="3054" y="2516"/>
                  </a:cubicBezTo>
                  <a:cubicBezTo>
                    <a:pt x="3335" y="2749"/>
                    <a:pt x="3570" y="3029"/>
                    <a:pt x="3736" y="3354"/>
                  </a:cubicBezTo>
                  <a:cubicBezTo>
                    <a:pt x="4000" y="3407"/>
                    <a:pt x="4266" y="3439"/>
                    <a:pt x="4529" y="3450"/>
                  </a:cubicBezTo>
                  <a:cubicBezTo>
                    <a:pt x="4461" y="3070"/>
                    <a:pt x="4276" y="2707"/>
                    <a:pt x="4071" y="2390"/>
                  </a:cubicBezTo>
                  <a:cubicBezTo>
                    <a:pt x="3812" y="1993"/>
                    <a:pt x="3480" y="1605"/>
                    <a:pt x="3053" y="1383"/>
                  </a:cubicBezTo>
                  <a:cubicBezTo>
                    <a:pt x="2475" y="1081"/>
                    <a:pt x="1826" y="964"/>
                    <a:pt x="1221" y="730"/>
                  </a:cubicBezTo>
                  <a:cubicBezTo>
                    <a:pt x="773" y="558"/>
                    <a:pt x="366" y="306"/>
                    <a:pt x="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4"/>
            <p:cNvSpPr/>
            <p:nvPr/>
          </p:nvSpPr>
          <p:spPr>
            <a:xfrm>
              <a:off x="986706" y="2688164"/>
              <a:ext cx="153052" cy="157771"/>
            </a:xfrm>
            <a:custGeom>
              <a:avLst/>
              <a:gdLst/>
              <a:ahLst/>
              <a:cxnLst/>
              <a:rect l="l" t="t" r="r" b="b"/>
              <a:pathLst>
                <a:path w="3211" h="3310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241"/>
                    <a:pt x="442" y="468"/>
                    <a:pt x="677" y="687"/>
                  </a:cubicBezTo>
                  <a:cubicBezTo>
                    <a:pt x="1020" y="1006"/>
                    <a:pt x="1377" y="1311"/>
                    <a:pt x="1729" y="1619"/>
                  </a:cubicBezTo>
                  <a:cubicBezTo>
                    <a:pt x="2095" y="1942"/>
                    <a:pt x="2453" y="2265"/>
                    <a:pt x="2754" y="2650"/>
                  </a:cubicBezTo>
                  <a:cubicBezTo>
                    <a:pt x="2919" y="2860"/>
                    <a:pt x="3068" y="3082"/>
                    <a:pt x="3210" y="3309"/>
                  </a:cubicBezTo>
                  <a:cubicBezTo>
                    <a:pt x="2794" y="1901"/>
                    <a:pt x="1759" y="692"/>
                    <a:pt x="290" y="106"/>
                  </a:cubicBezTo>
                  <a:cubicBezTo>
                    <a:pt x="194" y="67"/>
                    <a:pt x="98" y="32"/>
                    <a:pt x="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4"/>
            <p:cNvSpPr/>
            <p:nvPr/>
          </p:nvSpPr>
          <p:spPr>
            <a:xfrm>
              <a:off x="574023" y="2653178"/>
              <a:ext cx="667453" cy="499196"/>
            </a:xfrm>
            <a:custGeom>
              <a:avLst/>
              <a:gdLst/>
              <a:ahLst/>
              <a:cxnLst/>
              <a:rect l="l" t="t" r="r" b="b"/>
              <a:pathLst>
                <a:path w="14003" h="10473" extrusionOk="0">
                  <a:moveTo>
                    <a:pt x="2477" y="1"/>
                  </a:moveTo>
                  <a:cubicBezTo>
                    <a:pt x="1967" y="1"/>
                    <a:pt x="1491" y="212"/>
                    <a:pt x="1058" y="734"/>
                  </a:cubicBezTo>
                  <a:cubicBezTo>
                    <a:pt x="0" y="2006"/>
                    <a:pt x="551" y="3871"/>
                    <a:pt x="5251" y="7430"/>
                  </a:cubicBezTo>
                  <a:cubicBezTo>
                    <a:pt x="8134" y="9612"/>
                    <a:pt x="10158" y="10473"/>
                    <a:pt x="11480" y="10473"/>
                  </a:cubicBezTo>
                  <a:cubicBezTo>
                    <a:pt x="12284" y="10473"/>
                    <a:pt x="12828" y="10155"/>
                    <a:pt x="13151" y="9624"/>
                  </a:cubicBezTo>
                  <a:cubicBezTo>
                    <a:pt x="14003" y="8218"/>
                    <a:pt x="12683" y="6906"/>
                    <a:pt x="11968" y="6476"/>
                  </a:cubicBezTo>
                  <a:cubicBezTo>
                    <a:pt x="11877" y="6862"/>
                    <a:pt x="11818" y="7046"/>
                    <a:pt x="11722" y="7284"/>
                  </a:cubicBezTo>
                  <a:cubicBezTo>
                    <a:pt x="11921" y="7363"/>
                    <a:pt x="12248" y="7771"/>
                    <a:pt x="11989" y="8251"/>
                  </a:cubicBezTo>
                  <a:cubicBezTo>
                    <a:pt x="11874" y="8464"/>
                    <a:pt x="11670" y="8587"/>
                    <a:pt x="11347" y="8587"/>
                  </a:cubicBezTo>
                  <a:cubicBezTo>
                    <a:pt x="10576" y="8587"/>
                    <a:pt x="9133" y="7886"/>
                    <a:pt x="6636" y="6038"/>
                  </a:cubicBezTo>
                  <a:cubicBezTo>
                    <a:pt x="3094" y="3418"/>
                    <a:pt x="2215" y="2023"/>
                    <a:pt x="2607" y="1623"/>
                  </a:cubicBezTo>
                  <a:cubicBezTo>
                    <a:pt x="2724" y="1503"/>
                    <a:pt x="2874" y="1457"/>
                    <a:pt x="3030" y="1457"/>
                  </a:cubicBezTo>
                  <a:cubicBezTo>
                    <a:pt x="3332" y="1457"/>
                    <a:pt x="3655" y="1627"/>
                    <a:pt x="3795" y="1756"/>
                  </a:cubicBezTo>
                  <a:cubicBezTo>
                    <a:pt x="4079" y="1511"/>
                    <a:pt x="4460" y="1244"/>
                    <a:pt x="4869" y="1022"/>
                  </a:cubicBezTo>
                  <a:cubicBezTo>
                    <a:pt x="4016" y="439"/>
                    <a:pt x="3211" y="1"/>
                    <a:pt x="2477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4"/>
            <p:cNvSpPr/>
            <p:nvPr/>
          </p:nvSpPr>
          <p:spPr>
            <a:xfrm>
              <a:off x="743520" y="2721339"/>
              <a:ext cx="15014" cy="13728"/>
            </a:xfrm>
            <a:custGeom>
              <a:avLst/>
              <a:gdLst/>
              <a:ahLst/>
              <a:cxnLst/>
              <a:rect l="l" t="t" r="r" b="b"/>
              <a:pathLst>
                <a:path w="315" h="288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21"/>
                    <a:pt x="50" y="42"/>
                    <a:pt x="73" y="64"/>
                  </a:cubicBezTo>
                  <a:cubicBezTo>
                    <a:pt x="147" y="133"/>
                    <a:pt x="218" y="209"/>
                    <a:pt x="285" y="288"/>
                  </a:cubicBezTo>
                  <a:cubicBezTo>
                    <a:pt x="293" y="282"/>
                    <a:pt x="303" y="272"/>
                    <a:pt x="314" y="264"/>
                  </a:cubicBezTo>
                  <a:cubicBezTo>
                    <a:pt x="212" y="174"/>
                    <a:pt x="108" y="85"/>
                    <a:pt x="0" y="0"/>
                  </a:cubicBezTo>
                  <a:close/>
                </a:path>
              </a:pathLst>
            </a:custGeom>
            <a:solidFill>
              <a:srgbClr val="D77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4"/>
            <p:cNvSpPr/>
            <p:nvPr/>
          </p:nvSpPr>
          <p:spPr>
            <a:xfrm>
              <a:off x="665444" y="2694837"/>
              <a:ext cx="70830" cy="108343"/>
            </a:xfrm>
            <a:custGeom>
              <a:avLst/>
              <a:gdLst/>
              <a:ahLst/>
              <a:cxnLst/>
              <a:rect l="l" t="t" r="r" b="b"/>
              <a:pathLst>
                <a:path w="1486" h="2273" extrusionOk="0">
                  <a:moveTo>
                    <a:pt x="530" y="1"/>
                  </a:moveTo>
                  <a:cubicBezTo>
                    <a:pt x="515" y="1"/>
                    <a:pt x="500" y="1"/>
                    <a:pt x="485" y="2"/>
                  </a:cubicBezTo>
                  <a:cubicBezTo>
                    <a:pt x="282" y="18"/>
                    <a:pt x="103" y="168"/>
                    <a:pt x="52" y="367"/>
                  </a:cubicBezTo>
                  <a:cubicBezTo>
                    <a:pt x="0" y="578"/>
                    <a:pt x="78" y="809"/>
                    <a:pt x="160" y="1003"/>
                  </a:cubicBezTo>
                  <a:cubicBezTo>
                    <a:pt x="266" y="1253"/>
                    <a:pt x="411" y="1485"/>
                    <a:pt x="567" y="1708"/>
                  </a:cubicBezTo>
                  <a:cubicBezTo>
                    <a:pt x="705" y="1902"/>
                    <a:pt x="851" y="2091"/>
                    <a:pt x="1007" y="2273"/>
                  </a:cubicBezTo>
                  <a:cubicBezTo>
                    <a:pt x="715" y="1903"/>
                    <a:pt x="449" y="1495"/>
                    <a:pt x="344" y="1030"/>
                  </a:cubicBezTo>
                  <a:cubicBezTo>
                    <a:pt x="302" y="835"/>
                    <a:pt x="282" y="600"/>
                    <a:pt x="398" y="424"/>
                  </a:cubicBezTo>
                  <a:cubicBezTo>
                    <a:pt x="497" y="273"/>
                    <a:pt x="676" y="220"/>
                    <a:pt x="850" y="220"/>
                  </a:cubicBezTo>
                  <a:cubicBezTo>
                    <a:pt x="903" y="220"/>
                    <a:pt x="957" y="225"/>
                    <a:pt x="1007" y="234"/>
                  </a:cubicBezTo>
                  <a:cubicBezTo>
                    <a:pt x="1181" y="265"/>
                    <a:pt x="1340" y="341"/>
                    <a:pt x="1486" y="441"/>
                  </a:cubicBezTo>
                  <a:cubicBezTo>
                    <a:pt x="1361" y="349"/>
                    <a:pt x="1234" y="264"/>
                    <a:pt x="1101" y="190"/>
                  </a:cubicBezTo>
                  <a:cubicBezTo>
                    <a:pt x="931" y="93"/>
                    <a:pt x="731" y="1"/>
                    <a:pt x="53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4"/>
            <p:cNvSpPr/>
            <p:nvPr/>
          </p:nvSpPr>
          <p:spPr>
            <a:xfrm>
              <a:off x="584032" y="2713283"/>
              <a:ext cx="599959" cy="439090"/>
            </a:xfrm>
            <a:custGeom>
              <a:avLst/>
              <a:gdLst/>
              <a:ahLst/>
              <a:cxnLst/>
              <a:rect l="l" t="t" r="r" b="b"/>
              <a:pathLst>
                <a:path w="12587" h="9212" extrusionOk="0">
                  <a:moveTo>
                    <a:pt x="521" y="1"/>
                  </a:moveTo>
                  <a:lnTo>
                    <a:pt x="521" y="1"/>
                  </a:lnTo>
                  <a:cubicBezTo>
                    <a:pt x="1" y="1258"/>
                    <a:pt x="948" y="3073"/>
                    <a:pt x="5040" y="6170"/>
                  </a:cubicBezTo>
                  <a:cubicBezTo>
                    <a:pt x="7923" y="8351"/>
                    <a:pt x="9946" y="9212"/>
                    <a:pt x="11269" y="9212"/>
                  </a:cubicBezTo>
                  <a:cubicBezTo>
                    <a:pt x="11830" y="9212"/>
                    <a:pt x="12265" y="9057"/>
                    <a:pt x="12587" y="8783"/>
                  </a:cubicBezTo>
                  <a:lnTo>
                    <a:pt x="12587" y="8783"/>
                  </a:lnTo>
                  <a:cubicBezTo>
                    <a:pt x="12191" y="9049"/>
                    <a:pt x="11711" y="9162"/>
                    <a:pt x="11239" y="9171"/>
                  </a:cubicBezTo>
                  <a:cubicBezTo>
                    <a:pt x="11218" y="9171"/>
                    <a:pt x="11197" y="9172"/>
                    <a:pt x="11176" y="9172"/>
                  </a:cubicBezTo>
                  <a:cubicBezTo>
                    <a:pt x="10629" y="9172"/>
                    <a:pt x="10113" y="9028"/>
                    <a:pt x="9607" y="8821"/>
                  </a:cubicBezTo>
                  <a:cubicBezTo>
                    <a:pt x="8887" y="8526"/>
                    <a:pt x="8207" y="8145"/>
                    <a:pt x="7549" y="7729"/>
                  </a:cubicBezTo>
                  <a:cubicBezTo>
                    <a:pt x="6270" y="6921"/>
                    <a:pt x="5016" y="6047"/>
                    <a:pt x="3885" y="5037"/>
                  </a:cubicBezTo>
                  <a:cubicBezTo>
                    <a:pt x="2951" y="4202"/>
                    <a:pt x="2105" y="3277"/>
                    <a:pt x="1470" y="2191"/>
                  </a:cubicBezTo>
                  <a:cubicBezTo>
                    <a:pt x="1067" y="1500"/>
                    <a:pt x="758" y="762"/>
                    <a:pt x="521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4"/>
            <p:cNvSpPr/>
            <p:nvPr/>
          </p:nvSpPr>
          <p:spPr>
            <a:xfrm>
              <a:off x="630411" y="2653225"/>
              <a:ext cx="571074" cy="481131"/>
            </a:xfrm>
            <a:custGeom>
              <a:avLst/>
              <a:gdLst/>
              <a:ahLst/>
              <a:cxnLst/>
              <a:rect l="l" t="t" r="r" b="b"/>
              <a:pathLst>
                <a:path w="11981" h="10094" extrusionOk="0">
                  <a:moveTo>
                    <a:pt x="1294" y="0"/>
                  </a:moveTo>
                  <a:cubicBezTo>
                    <a:pt x="941" y="0"/>
                    <a:pt x="606" y="101"/>
                    <a:pt x="289" y="335"/>
                  </a:cubicBezTo>
                  <a:cubicBezTo>
                    <a:pt x="196" y="491"/>
                    <a:pt x="143" y="671"/>
                    <a:pt x="118" y="847"/>
                  </a:cubicBezTo>
                  <a:cubicBezTo>
                    <a:pt x="0" y="1728"/>
                    <a:pt x="521" y="2549"/>
                    <a:pt x="1000" y="3240"/>
                  </a:cubicBezTo>
                  <a:cubicBezTo>
                    <a:pt x="1553" y="4040"/>
                    <a:pt x="2172" y="4795"/>
                    <a:pt x="2855" y="5487"/>
                  </a:cubicBezTo>
                  <a:cubicBezTo>
                    <a:pt x="3553" y="6194"/>
                    <a:pt x="4317" y="6830"/>
                    <a:pt x="5124" y="7408"/>
                  </a:cubicBezTo>
                  <a:cubicBezTo>
                    <a:pt x="5560" y="7721"/>
                    <a:pt x="6010" y="8013"/>
                    <a:pt x="6467" y="8295"/>
                  </a:cubicBezTo>
                  <a:cubicBezTo>
                    <a:pt x="6927" y="8580"/>
                    <a:pt x="7398" y="8848"/>
                    <a:pt x="7854" y="9141"/>
                  </a:cubicBezTo>
                  <a:cubicBezTo>
                    <a:pt x="8308" y="9432"/>
                    <a:pt x="8758" y="9728"/>
                    <a:pt x="9261" y="9928"/>
                  </a:cubicBezTo>
                  <a:cubicBezTo>
                    <a:pt x="9539" y="10038"/>
                    <a:pt x="9839" y="10093"/>
                    <a:pt x="10138" y="10093"/>
                  </a:cubicBezTo>
                  <a:cubicBezTo>
                    <a:pt x="10203" y="10093"/>
                    <a:pt x="10269" y="10091"/>
                    <a:pt x="10334" y="10086"/>
                  </a:cubicBezTo>
                  <a:cubicBezTo>
                    <a:pt x="10688" y="10056"/>
                    <a:pt x="11043" y="9947"/>
                    <a:pt x="11332" y="9736"/>
                  </a:cubicBezTo>
                  <a:cubicBezTo>
                    <a:pt x="11630" y="9518"/>
                    <a:pt x="11823" y="9202"/>
                    <a:pt x="11899" y="8843"/>
                  </a:cubicBezTo>
                  <a:cubicBezTo>
                    <a:pt x="11980" y="8456"/>
                    <a:pt x="11904" y="8046"/>
                    <a:pt x="11757" y="7684"/>
                  </a:cubicBezTo>
                  <a:cubicBezTo>
                    <a:pt x="11603" y="7302"/>
                    <a:pt x="11363" y="6944"/>
                    <a:pt x="11050" y="6674"/>
                  </a:cubicBezTo>
                  <a:cubicBezTo>
                    <a:pt x="10967" y="6602"/>
                    <a:pt x="10878" y="6538"/>
                    <a:pt x="10784" y="6481"/>
                  </a:cubicBezTo>
                  <a:cubicBezTo>
                    <a:pt x="10770" y="6538"/>
                    <a:pt x="10758" y="6588"/>
                    <a:pt x="10746" y="6637"/>
                  </a:cubicBezTo>
                  <a:cubicBezTo>
                    <a:pt x="10809" y="6685"/>
                    <a:pt x="10870" y="6732"/>
                    <a:pt x="10929" y="6784"/>
                  </a:cubicBezTo>
                  <a:cubicBezTo>
                    <a:pt x="11064" y="6899"/>
                    <a:pt x="11187" y="7032"/>
                    <a:pt x="11282" y="7183"/>
                  </a:cubicBezTo>
                  <a:cubicBezTo>
                    <a:pt x="11444" y="7436"/>
                    <a:pt x="11526" y="7732"/>
                    <a:pt x="11516" y="8033"/>
                  </a:cubicBezTo>
                  <a:cubicBezTo>
                    <a:pt x="11505" y="8330"/>
                    <a:pt x="11406" y="8620"/>
                    <a:pt x="11253" y="8872"/>
                  </a:cubicBezTo>
                  <a:cubicBezTo>
                    <a:pt x="11097" y="9130"/>
                    <a:pt x="10875" y="9384"/>
                    <a:pt x="10611" y="9533"/>
                  </a:cubicBezTo>
                  <a:cubicBezTo>
                    <a:pt x="10434" y="9633"/>
                    <a:pt x="10245" y="9674"/>
                    <a:pt x="10054" y="9674"/>
                  </a:cubicBezTo>
                  <a:cubicBezTo>
                    <a:pt x="9671" y="9674"/>
                    <a:pt x="9278" y="9511"/>
                    <a:pt x="8947" y="9340"/>
                  </a:cubicBezTo>
                  <a:cubicBezTo>
                    <a:pt x="8652" y="9190"/>
                    <a:pt x="8370" y="9019"/>
                    <a:pt x="8078" y="8863"/>
                  </a:cubicBezTo>
                  <a:cubicBezTo>
                    <a:pt x="7666" y="8643"/>
                    <a:pt x="7256" y="8422"/>
                    <a:pt x="6850" y="8194"/>
                  </a:cubicBezTo>
                  <a:cubicBezTo>
                    <a:pt x="6036" y="7736"/>
                    <a:pt x="5241" y="7245"/>
                    <a:pt x="4507" y="6669"/>
                  </a:cubicBezTo>
                  <a:cubicBezTo>
                    <a:pt x="4138" y="6380"/>
                    <a:pt x="3788" y="6064"/>
                    <a:pt x="3444" y="5746"/>
                  </a:cubicBezTo>
                  <a:cubicBezTo>
                    <a:pt x="3104" y="5432"/>
                    <a:pt x="2771" y="5109"/>
                    <a:pt x="2446" y="4780"/>
                  </a:cubicBezTo>
                  <a:cubicBezTo>
                    <a:pt x="2133" y="4465"/>
                    <a:pt x="1827" y="4146"/>
                    <a:pt x="1536" y="3811"/>
                  </a:cubicBezTo>
                  <a:cubicBezTo>
                    <a:pt x="1264" y="3497"/>
                    <a:pt x="1008" y="3167"/>
                    <a:pt x="808" y="2802"/>
                  </a:cubicBezTo>
                  <a:cubicBezTo>
                    <a:pt x="646" y="2507"/>
                    <a:pt x="478" y="2210"/>
                    <a:pt x="362" y="1894"/>
                  </a:cubicBezTo>
                  <a:cubicBezTo>
                    <a:pt x="259" y="1609"/>
                    <a:pt x="179" y="1268"/>
                    <a:pt x="310" y="979"/>
                  </a:cubicBezTo>
                  <a:cubicBezTo>
                    <a:pt x="414" y="749"/>
                    <a:pt x="645" y="580"/>
                    <a:pt x="882" y="507"/>
                  </a:cubicBezTo>
                  <a:cubicBezTo>
                    <a:pt x="1011" y="466"/>
                    <a:pt x="1145" y="449"/>
                    <a:pt x="1279" y="449"/>
                  </a:cubicBezTo>
                  <a:cubicBezTo>
                    <a:pt x="1399" y="449"/>
                    <a:pt x="1518" y="463"/>
                    <a:pt x="1634" y="486"/>
                  </a:cubicBezTo>
                  <a:cubicBezTo>
                    <a:pt x="2157" y="588"/>
                    <a:pt x="2664" y="857"/>
                    <a:pt x="3059" y="1211"/>
                  </a:cubicBezTo>
                  <a:cubicBezTo>
                    <a:pt x="3101" y="1248"/>
                    <a:pt x="3141" y="1287"/>
                    <a:pt x="3179" y="1326"/>
                  </a:cubicBezTo>
                  <a:cubicBezTo>
                    <a:pt x="3259" y="1274"/>
                    <a:pt x="3342" y="1221"/>
                    <a:pt x="3426" y="1169"/>
                  </a:cubicBezTo>
                  <a:cubicBezTo>
                    <a:pt x="3362" y="1114"/>
                    <a:pt x="3296" y="1057"/>
                    <a:pt x="3228" y="1004"/>
                  </a:cubicBezTo>
                  <a:cubicBezTo>
                    <a:pt x="3041" y="855"/>
                    <a:pt x="2849" y="713"/>
                    <a:pt x="2651" y="581"/>
                  </a:cubicBezTo>
                  <a:cubicBezTo>
                    <a:pt x="2326" y="365"/>
                    <a:pt x="1966" y="147"/>
                    <a:pt x="1586" y="22"/>
                  </a:cubicBezTo>
                  <a:cubicBezTo>
                    <a:pt x="1487" y="8"/>
                    <a:pt x="1390" y="0"/>
                    <a:pt x="129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4"/>
            <p:cNvSpPr/>
            <p:nvPr/>
          </p:nvSpPr>
          <p:spPr>
            <a:xfrm>
              <a:off x="851242" y="2924725"/>
              <a:ext cx="321119" cy="167066"/>
            </a:xfrm>
            <a:custGeom>
              <a:avLst/>
              <a:gdLst/>
              <a:ahLst/>
              <a:cxnLst/>
              <a:rect l="l" t="t" r="r" b="b"/>
              <a:pathLst>
                <a:path w="6737" h="3505" extrusionOk="0">
                  <a:moveTo>
                    <a:pt x="1" y="0"/>
                  </a:moveTo>
                  <a:cubicBezTo>
                    <a:pt x="204" y="163"/>
                    <a:pt x="404" y="330"/>
                    <a:pt x="600" y="503"/>
                  </a:cubicBezTo>
                  <a:cubicBezTo>
                    <a:pt x="911" y="776"/>
                    <a:pt x="1217" y="1049"/>
                    <a:pt x="1549" y="1299"/>
                  </a:cubicBezTo>
                  <a:cubicBezTo>
                    <a:pt x="2205" y="1794"/>
                    <a:pt x="2909" y="2223"/>
                    <a:pt x="3590" y="2679"/>
                  </a:cubicBezTo>
                  <a:cubicBezTo>
                    <a:pt x="4066" y="2997"/>
                    <a:pt x="4563" y="3355"/>
                    <a:pt x="5133" y="3471"/>
                  </a:cubicBezTo>
                  <a:cubicBezTo>
                    <a:pt x="5240" y="3493"/>
                    <a:pt x="5348" y="3505"/>
                    <a:pt x="5456" y="3505"/>
                  </a:cubicBezTo>
                  <a:cubicBezTo>
                    <a:pt x="5633" y="3505"/>
                    <a:pt x="5809" y="3474"/>
                    <a:pt x="5976" y="3407"/>
                  </a:cubicBezTo>
                  <a:cubicBezTo>
                    <a:pt x="6244" y="3299"/>
                    <a:pt x="6532" y="3107"/>
                    <a:pt x="6644" y="2829"/>
                  </a:cubicBezTo>
                  <a:cubicBezTo>
                    <a:pt x="6737" y="2603"/>
                    <a:pt x="6680" y="2358"/>
                    <a:pt x="6579" y="2145"/>
                  </a:cubicBezTo>
                  <a:cubicBezTo>
                    <a:pt x="6517" y="2015"/>
                    <a:pt x="6439" y="1894"/>
                    <a:pt x="6353" y="1778"/>
                  </a:cubicBezTo>
                  <a:lnTo>
                    <a:pt x="6353" y="1778"/>
                  </a:lnTo>
                  <a:cubicBezTo>
                    <a:pt x="6533" y="2068"/>
                    <a:pt x="6583" y="2419"/>
                    <a:pt x="6337" y="2712"/>
                  </a:cubicBezTo>
                  <a:cubicBezTo>
                    <a:pt x="6092" y="3005"/>
                    <a:pt x="5735" y="3109"/>
                    <a:pt x="5369" y="3109"/>
                  </a:cubicBezTo>
                  <a:cubicBezTo>
                    <a:pt x="5284" y="3109"/>
                    <a:pt x="5200" y="3104"/>
                    <a:pt x="5115" y="3094"/>
                  </a:cubicBezTo>
                  <a:cubicBezTo>
                    <a:pt x="4656" y="3037"/>
                    <a:pt x="4211" y="2867"/>
                    <a:pt x="3801" y="2659"/>
                  </a:cubicBezTo>
                  <a:cubicBezTo>
                    <a:pt x="3135" y="2322"/>
                    <a:pt x="2510" y="1910"/>
                    <a:pt x="1908" y="1469"/>
                  </a:cubicBezTo>
                  <a:cubicBezTo>
                    <a:pt x="1313" y="1031"/>
                    <a:pt x="740" y="565"/>
                    <a:pt x="153" y="116"/>
                  </a:cubicBezTo>
                  <a:cubicBezTo>
                    <a:pt x="103" y="78"/>
                    <a:pt x="52" y="40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4"/>
            <p:cNvSpPr/>
            <p:nvPr/>
          </p:nvSpPr>
          <p:spPr>
            <a:xfrm>
              <a:off x="999671" y="2874820"/>
              <a:ext cx="160154" cy="189087"/>
            </a:xfrm>
            <a:custGeom>
              <a:avLst/>
              <a:gdLst/>
              <a:ahLst/>
              <a:cxnLst/>
              <a:rect l="l" t="t" r="r" b="b"/>
              <a:pathLst>
                <a:path w="3360" h="3967" extrusionOk="0">
                  <a:moveTo>
                    <a:pt x="3096" y="0"/>
                  </a:moveTo>
                  <a:cubicBezTo>
                    <a:pt x="3093" y="0"/>
                    <a:pt x="3090" y="3"/>
                    <a:pt x="3090" y="6"/>
                  </a:cubicBezTo>
                  <a:cubicBezTo>
                    <a:pt x="3154" y="717"/>
                    <a:pt x="3119" y="1411"/>
                    <a:pt x="2916" y="2098"/>
                  </a:cubicBezTo>
                  <a:cubicBezTo>
                    <a:pt x="2731" y="2727"/>
                    <a:pt x="2408" y="3251"/>
                    <a:pt x="2051" y="3790"/>
                  </a:cubicBezTo>
                  <a:cubicBezTo>
                    <a:pt x="1852" y="3749"/>
                    <a:pt x="1664" y="3690"/>
                    <a:pt x="1525" y="3643"/>
                  </a:cubicBezTo>
                  <a:cubicBezTo>
                    <a:pt x="1012" y="3469"/>
                    <a:pt x="522" y="3210"/>
                    <a:pt x="53" y="2942"/>
                  </a:cubicBezTo>
                  <a:cubicBezTo>
                    <a:pt x="49" y="2939"/>
                    <a:pt x="44" y="2938"/>
                    <a:pt x="40" y="2938"/>
                  </a:cubicBezTo>
                  <a:cubicBezTo>
                    <a:pt x="18" y="2938"/>
                    <a:pt x="1" y="2967"/>
                    <a:pt x="25" y="2984"/>
                  </a:cubicBezTo>
                  <a:cubicBezTo>
                    <a:pt x="409" y="3214"/>
                    <a:pt x="801" y="3414"/>
                    <a:pt x="1210" y="3596"/>
                  </a:cubicBezTo>
                  <a:cubicBezTo>
                    <a:pt x="1561" y="3752"/>
                    <a:pt x="1922" y="3942"/>
                    <a:pt x="2312" y="3966"/>
                  </a:cubicBezTo>
                  <a:cubicBezTo>
                    <a:pt x="2328" y="3967"/>
                    <a:pt x="2343" y="3967"/>
                    <a:pt x="2359" y="3967"/>
                  </a:cubicBezTo>
                  <a:cubicBezTo>
                    <a:pt x="2774" y="3967"/>
                    <a:pt x="3262" y="3661"/>
                    <a:pt x="3129" y="3191"/>
                  </a:cubicBezTo>
                  <a:cubicBezTo>
                    <a:pt x="3127" y="3183"/>
                    <a:pt x="3121" y="3180"/>
                    <a:pt x="3116" y="3180"/>
                  </a:cubicBezTo>
                  <a:cubicBezTo>
                    <a:pt x="3109" y="3180"/>
                    <a:pt x="3103" y="3185"/>
                    <a:pt x="3104" y="3194"/>
                  </a:cubicBezTo>
                  <a:cubicBezTo>
                    <a:pt x="3151" y="3695"/>
                    <a:pt x="2848" y="3840"/>
                    <a:pt x="2478" y="3840"/>
                  </a:cubicBezTo>
                  <a:cubicBezTo>
                    <a:pt x="2377" y="3840"/>
                    <a:pt x="2272" y="3829"/>
                    <a:pt x="2167" y="3812"/>
                  </a:cubicBezTo>
                  <a:cubicBezTo>
                    <a:pt x="3041" y="2820"/>
                    <a:pt x="3359" y="1275"/>
                    <a:pt x="3103" y="5"/>
                  </a:cubicBezTo>
                  <a:cubicBezTo>
                    <a:pt x="3102" y="2"/>
                    <a:pt x="3099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4"/>
            <p:cNvSpPr/>
            <p:nvPr/>
          </p:nvSpPr>
          <p:spPr>
            <a:xfrm>
              <a:off x="590324" y="2659565"/>
              <a:ext cx="157533" cy="395381"/>
            </a:xfrm>
            <a:custGeom>
              <a:avLst/>
              <a:gdLst/>
              <a:ahLst/>
              <a:cxnLst/>
              <a:rect l="l" t="t" r="r" b="b"/>
              <a:pathLst>
                <a:path w="3305" h="8295" extrusionOk="0">
                  <a:moveTo>
                    <a:pt x="1447" y="1"/>
                  </a:moveTo>
                  <a:cubicBezTo>
                    <a:pt x="1443" y="1"/>
                    <a:pt x="1439" y="2"/>
                    <a:pt x="1435" y="4"/>
                  </a:cubicBezTo>
                  <a:cubicBezTo>
                    <a:pt x="482" y="524"/>
                    <a:pt x="1" y="1674"/>
                    <a:pt x="406" y="2702"/>
                  </a:cubicBezTo>
                  <a:cubicBezTo>
                    <a:pt x="662" y="3358"/>
                    <a:pt x="1156" y="3927"/>
                    <a:pt x="1618" y="4447"/>
                  </a:cubicBezTo>
                  <a:cubicBezTo>
                    <a:pt x="1679" y="4513"/>
                    <a:pt x="1738" y="4579"/>
                    <a:pt x="1799" y="4644"/>
                  </a:cubicBezTo>
                  <a:cubicBezTo>
                    <a:pt x="1779" y="4651"/>
                    <a:pt x="1764" y="4665"/>
                    <a:pt x="1762" y="4691"/>
                  </a:cubicBezTo>
                  <a:cubicBezTo>
                    <a:pt x="1658" y="5914"/>
                    <a:pt x="1812" y="7416"/>
                    <a:pt x="2783" y="8294"/>
                  </a:cubicBezTo>
                  <a:cubicBezTo>
                    <a:pt x="2783" y="8295"/>
                    <a:pt x="2784" y="8295"/>
                    <a:pt x="2784" y="8295"/>
                  </a:cubicBezTo>
                  <a:cubicBezTo>
                    <a:pt x="2785" y="8295"/>
                    <a:pt x="2786" y="8292"/>
                    <a:pt x="2785" y="8291"/>
                  </a:cubicBezTo>
                  <a:cubicBezTo>
                    <a:pt x="2405" y="7756"/>
                    <a:pt x="2109" y="7247"/>
                    <a:pt x="1967" y="6598"/>
                  </a:cubicBezTo>
                  <a:cubicBezTo>
                    <a:pt x="1830" y="5983"/>
                    <a:pt x="1823" y="5354"/>
                    <a:pt x="1875" y="4728"/>
                  </a:cubicBezTo>
                  <a:lnTo>
                    <a:pt x="1875" y="4728"/>
                  </a:lnTo>
                  <a:cubicBezTo>
                    <a:pt x="2309" y="5185"/>
                    <a:pt x="2778" y="5605"/>
                    <a:pt x="3281" y="5984"/>
                  </a:cubicBezTo>
                  <a:cubicBezTo>
                    <a:pt x="3284" y="5986"/>
                    <a:pt x="3287" y="5987"/>
                    <a:pt x="3289" y="5987"/>
                  </a:cubicBezTo>
                  <a:cubicBezTo>
                    <a:pt x="3299" y="5987"/>
                    <a:pt x="3304" y="5974"/>
                    <a:pt x="3296" y="5966"/>
                  </a:cubicBezTo>
                  <a:cubicBezTo>
                    <a:pt x="2406" y="5158"/>
                    <a:pt x="1517" y="4274"/>
                    <a:pt x="854" y="3264"/>
                  </a:cubicBezTo>
                  <a:cubicBezTo>
                    <a:pt x="515" y="2748"/>
                    <a:pt x="281" y="2143"/>
                    <a:pt x="401" y="1518"/>
                  </a:cubicBezTo>
                  <a:cubicBezTo>
                    <a:pt x="521" y="902"/>
                    <a:pt x="909" y="358"/>
                    <a:pt x="1456" y="55"/>
                  </a:cubicBezTo>
                  <a:cubicBezTo>
                    <a:pt x="1482" y="39"/>
                    <a:pt x="1470" y="1"/>
                    <a:pt x="1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4"/>
            <p:cNvSpPr/>
            <p:nvPr/>
          </p:nvSpPr>
          <p:spPr>
            <a:xfrm>
              <a:off x="1059110" y="2859424"/>
              <a:ext cx="35224" cy="31078"/>
            </a:xfrm>
            <a:custGeom>
              <a:avLst/>
              <a:gdLst/>
              <a:ahLst/>
              <a:cxnLst/>
              <a:rect l="l" t="t" r="r" b="b"/>
              <a:pathLst>
                <a:path w="739" h="652" extrusionOk="0">
                  <a:moveTo>
                    <a:pt x="370" y="0"/>
                  </a:moveTo>
                  <a:cubicBezTo>
                    <a:pt x="241" y="0"/>
                    <a:pt x="119" y="78"/>
                    <a:pt x="68" y="206"/>
                  </a:cubicBezTo>
                  <a:cubicBezTo>
                    <a:pt x="1" y="373"/>
                    <a:pt x="82" y="562"/>
                    <a:pt x="250" y="628"/>
                  </a:cubicBezTo>
                  <a:cubicBezTo>
                    <a:pt x="290" y="644"/>
                    <a:pt x="331" y="651"/>
                    <a:pt x="371" y="651"/>
                  </a:cubicBezTo>
                  <a:cubicBezTo>
                    <a:pt x="500" y="651"/>
                    <a:pt x="622" y="574"/>
                    <a:pt x="673" y="447"/>
                  </a:cubicBezTo>
                  <a:cubicBezTo>
                    <a:pt x="739" y="279"/>
                    <a:pt x="658" y="91"/>
                    <a:pt x="491" y="24"/>
                  </a:cubicBezTo>
                  <a:cubicBezTo>
                    <a:pt x="451" y="8"/>
                    <a:pt x="4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4"/>
            <p:cNvSpPr/>
            <p:nvPr/>
          </p:nvSpPr>
          <p:spPr>
            <a:xfrm>
              <a:off x="1048862" y="2908471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3" y="1"/>
                  </a:moveTo>
                  <a:cubicBezTo>
                    <a:pt x="405" y="1"/>
                    <a:pt x="198" y="132"/>
                    <a:pt x="113" y="347"/>
                  </a:cubicBezTo>
                  <a:cubicBezTo>
                    <a:pt x="0" y="630"/>
                    <a:pt x="137" y="951"/>
                    <a:pt x="420" y="1063"/>
                  </a:cubicBezTo>
                  <a:cubicBezTo>
                    <a:pt x="487" y="1090"/>
                    <a:pt x="556" y="1103"/>
                    <a:pt x="624" y="1103"/>
                  </a:cubicBezTo>
                  <a:cubicBezTo>
                    <a:pt x="843" y="1103"/>
                    <a:pt x="1050" y="971"/>
                    <a:pt x="1136" y="756"/>
                  </a:cubicBezTo>
                  <a:cubicBezTo>
                    <a:pt x="1249" y="473"/>
                    <a:pt x="1111" y="153"/>
                    <a:pt x="828" y="41"/>
                  </a:cubicBezTo>
                  <a:cubicBezTo>
                    <a:pt x="761" y="14"/>
                    <a:pt x="692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4"/>
            <p:cNvSpPr/>
            <p:nvPr/>
          </p:nvSpPr>
          <p:spPr>
            <a:xfrm>
              <a:off x="961635" y="2820530"/>
              <a:ext cx="35272" cy="31125"/>
            </a:xfrm>
            <a:custGeom>
              <a:avLst/>
              <a:gdLst/>
              <a:ahLst/>
              <a:cxnLst/>
              <a:rect l="l" t="t" r="r" b="b"/>
              <a:pathLst>
                <a:path w="740" h="653" extrusionOk="0">
                  <a:moveTo>
                    <a:pt x="369" y="1"/>
                  </a:moveTo>
                  <a:cubicBezTo>
                    <a:pt x="240" y="1"/>
                    <a:pt x="118" y="79"/>
                    <a:pt x="67" y="206"/>
                  </a:cubicBezTo>
                  <a:cubicBezTo>
                    <a:pt x="0" y="374"/>
                    <a:pt x="82" y="562"/>
                    <a:pt x="249" y="629"/>
                  </a:cubicBezTo>
                  <a:cubicBezTo>
                    <a:pt x="289" y="645"/>
                    <a:pt x="329" y="652"/>
                    <a:pt x="369" y="652"/>
                  </a:cubicBezTo>
                  <a:cubicBezTo>
                    <a:pt x="498" y="652"/>
                    <a:pt x="621" y="575"/>
                    <a:pt x="672" y="447"/>
                  </a:cubicBezTo>
                  <a:cubicBezTo>
                    <a:pt x="739" y="280"/>
                    <a:pt x="658" y="91"/>
                    <a:pt x="490" y="24"/>
                  </a:cubicBezTo>
                  <a:cubicBezTo>
                    <a:pt x="450" y="8"/>
                    <a:pt x="409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4"/>
            <p:cNvSpPr/>
            <p:nvPr/>
          </p:nvSpPr>
          <p:spPr>
            <a:xfrm>
              <a:off x="907011" y="2851988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5" y="0"/>
                  </a:moveTo>
                  <a:cubicBezTo>
                    <a:pt x="406" y="0"/>
                    <a:pt x="199" y="131"/>
                    <a:pt x="113" y="347"/>
                  </a:cubicBezTo>
                  <a:cubicBezTo>
                    <a:pt x="1" y="630"/>
                    <a:pt x="138" y="950"/>
                    <a:pt x="421" y="1063"/>
                  </a:cubicBezTo>
                  <a:cubicBezTo>
                    <a:pt x="487" y="1090"/>
                    <a:pt x="556" y="1102"/>
                    <a:pt x="624" y="1102"/>
                  </a:cubicBezTo>
                  <a:cubicBezTo>
                    <a:pt x="843" y="1102"/>
                    <a:pt x="1050" y="971"/>
                    <a:pt x="1137" y="756"/>
                  </a:cubicBezTo>
                  <a:cubicBezTo>
                    <a:pt x="1249" y="473"/>
                    <a:pt x="1112" y="153"/>
                    <a:pt x="829" y="40"/>
                  </a:cubicBezTo>
                  <a:cubicBezTo>
                    <a:pt x="762" y="13"/>
                    <a:pt x="693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4"/>
            <p:cNvSpPr/>
            <p:nvPr/>
          </p:nvSpPr>
          <p:spPr>
            <a:xfrm>
              <a:off x="998480" y="2862141"/>
              <a:ext cx="43470" cy="35177"/>
            </a:xfrm>
            <a:custGeom>
              <a:avLst/>
              <a:gdLst/>
              <a:ahLst/>
              <a:cxnLst/>
              <a:rect l="l" t="t" r="r" b="b"/>
              <a:pathLst>
                <a:path w="912" h="738" extrusionOk="0">
                  <a:moveTo>
                    <a:pt x="125" y="1"/>
                  </a:moveTo>
                  <a:cubicBezTo>
                    <a:pt x="91" y="1"/>
                    <a:pt x="59" y="22"/>
                    <a:pt x="47" y="55"/>
                  </a:cubicBezTo>
                  <a:cubicBezTo>
                    <a:pt x="46" y="58"/>
                    <a:pt x="1" y="172"/>
                    <a:pt x="1" y="304"/>
                  </a:cubicBezTo>
                  <a:cubicBezTo>
                    <a:pt x="1" y="492"/>
                    <a:pt x="93" y="634"/>
                    <a:pt x="259" y="700"/>
                  </a:cubicBezTo>
                  <a:cubicBezTo>
                    <a:pt x="327" y="726"/>
                    <a:pt x="391" y="737"/>
                    <a:pt x="451" y="737"/>
                  </a:cubicBezTo>
                  <a:cubicBezTo>
                    <a:pt x="663" y="737"/>
                    <a:pt x="821" y="595"/>
                    <a:pt x="885" y="502"/>
                  </a:cubicBezTo>
                  <a:cubicBezTo>
                    <a:pt x="912" y="463"/>
                    <a:pt x="901" y="411"/>
                    <a:pt x="862" y="385"/>
                  </a:cubicBezTo>
                  <a:cubicBezTo>
                    <a:pt x="848" y="374"/>
                    <a:pt x="831" y="369"/>
                    <a:pt x="814" y="369"/>
                  </a:cubicBezTo>
                  <a:cubicBezTo>
                    <a:pt x="787" y="369"/>
                    <a:pt x="760" y="382"/>
                    <a:pt x="744" y="406"/>
                  </a:cubicBezTo>
                  <a:cubicBezTo>
                    <a:pt x="739" y="414"/>
                    <a:pt x="630" y="569"/>
                    <a:pt x="451" y="569"/>
                  </a:cubicBezTo>
                  <a:cubicBezTo>
                    <a:pt x="411" y="569"/>
                    <a:pt x="368" y="561"/>
                    <a:pt x="322" y="543"/>
                  </a:cubicBezTo>
                  <a:cubicBezTo>
                    <a:pt x="79" y="445"/>
                    <a:pt x="200" y="131"/>
                    <a:pt x="205" y="119"/>
                  </a:cubicBezTo>
                  <a:cubicBezTo>
                    <a:pt x="224" y="74"/>
                    <a:pt x="202" y="24"/>
                    <a:pt x="158" y="8"/>
                  </a:cubicBezTo>
                  <a:cubicBezTo>
                    <a:pt x="147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3" name="Google Shape;2823;p34"/>
          <p:cNvGrpSpPr/>
          <p:nvPr/>
        </p:nvGrpSpPr>
        <p:grpSpPr>
          <a:xfrm>
            <a:off x="7366346" y="2771784"/>
            <a:ext cx="1147324" cy="1049407"/>
            <a:chOff x="7078965" y="5331432"/>
            <a:chExt cx="404914" cy="370357"/>
          </a:xfrm>
        </p:grpSpPr>
        <p:sp>
          <p:nvSpPr>
            <p:cNvPr id="2824" name="Google Shape;2824;p34"/>
            <p:cNvSpPr/>
            <p:nvPr/>
          </p:nvSpPr>
          <p:spPr>
            <a:xfrm>
              <a:off x="7078965" y="5331432"/>
              <a:ext cx="383417" cy="365495"/>
            </a:xfrm>
            <a:custGeom>
              <a:avLst/>
              <a:gdLst/>
              <a:ahLst/>
              <a:cxnLst/>
              <a:rect l="l" t="t" r="r" b="b"/>
              <a:pathLst>
                <a:path w="8044" h="7668" extrusionOk="0">
                  <a:moveTo>
                    <a:pt x="4210" y="0"/>
                  </a:moveTo>
                  <a:cubicBezTo>
                    <a:pt x="3228" y="0"/>
                    <a:pt x="2247" y="374"/>
                    <a:pt x="1498" y="1123"/>
                  </a:cubicBezTo>
                  <a:cubicBezTo>
                    <a:pt x="1" y="2620"/>
                    <a:pt x="1" y="5048"/>
                    <a:pt x="1498" y="6546"/>
                  </a:cubicBezTo>
                  <a:cubicBezTo>
                    <a:pt x="2217" y="7264"/>
                    <a:pt x="3193" y="7668"/>
                    <a:pt x="4209" y="7668"/>
                  </a:cubicBezTo>
                  <a:cubicBezTo>
                    <a:pt x="5226" y="7668"/>
                    <a:pt x="6201" y="7264"/>
                    <a:pt x="6921" y="6546"/>
                  </a:cubicBezTo>
                  <a:cubicBezTo>
                    <a:pt x="7640" y="5826"/>
                    <a:pt x="8044" y="4851"/>
                    <a:pt x="8044" y="3834"/>
                  </a:cubicBezTo>
                  <a:cubicBezTo>
                    <a:pt x="8044" y="2818"/>
                    <a:pt x="7640" y="1842"/>
                    <a:pt x="6921" y="1123"/>
                  </a:cubicBezTo>
                  <a:cubicBezTo>
                    <a:pt x="6172" y="374"/>
                    <a:pt x="5191" y="0"/>
                    <a:pt x="4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4"/>
            <p:cNvSpPr/>
            <p:nvPr/>
          </p:nvSpPr>
          <p:spPr>
            <a:xfrm>
              <a:off x="7099032" y="5460747"/>
              <a:ext cx="145235" cy="229459"/>
            </a:xfrm>
            <a:custGeom>
              <a:avLst/>
              <a:gdLst/>
              <a:ahLst/>
              <a:cxnLst/>
              <a:rect l="l" t="t" r="r" b="b"/>
              <a:pathLst>
                <a:path w="3047" h="4814" extrusionOk="0">
                  <a:moveTo>
                    <a:pt x="124" y="0"/>
                  </a:moveTo>
                  <a:cubicBezTo>
                    <a:pt x="69" y="179"/>
                    <a:pt x="28" y="360"/>
                    <a:pt x="1" y="542"/>
                  </a:cubicBezTo>
                  <a:cubicBezTo>
                    <a:pt x="28" y="543"/>
                    <a:pt x="54" y="544"/>
                    <a:pt x="82" y="548"/>
                  </a:cubicBezTo>
                  <a:cubicBezTo>
                    <a:pt x="618" y="595"/>
                    <a:pt x="1115" y="833"/>
                    <a:pt x="1449" y="1260"/>
                  </a:cubicBezTo>
                  <a:cubicBezTo>
                    <a:pt x="1771" y="1674"/>
                    <a:pt x="1925" y="2196"/>
                    <a:pt x="1970" y="2712"/>
                  </a:cubicBezTo>
                  <a:cubicBezTo>
                    <a:pt x="2017" y="3259"/>
                    <a:pt x="1948" y="3820"/>
                    <a:pt x="1771" y="4338"/>
                  </a:cubicBezTo>
                  <a:cubicBezTo>
                    <a:pt x="1768" y="4350"/>
                    <a:pt x="1763" y="4361"/>
                    <a:pt x="1758" y="4374"/>
                  </a:cubicBezTo>
                  <a:lnTo>
                    <a:pt x="1770" y="4381"/>
                  </a:lnTo>
                  <a:cubicBezTo>
                    <a:pt x="2083" y="4575"/>
                    <a:pt x="2414" y="4717"/>
                    <a:pt x="2752" y="4813"/>
                  </a:cubicBezTo>
                  <a:cubicBezTo>
                    <a:pt x="2818" y="4622"/>
                    <a:pt x="2880" y="4431"/>
                    <a:pt x="2930" y="4238"/>
                  </a:cubicBezTo>
                  <a:cubicBezTo>
                    <a:pt x="2973" y="4067"/>
                    <a:pt x="3008" y="3893"/>
                    <a:pt x="3027" y="3717"/>
                  </a:cubicBezTo>
                  <a:cubicBezTo>
                    <a:pt x="3046" y="3555"/>
                    <a:pt x="3036" y="3388"/>
                    <a:pt x="3022" y="3225"/>
                  </a:cubicBezTo>
                  <a:cubicBezTo>
                    <a:pt x="2993" y="2877"/>
                    <a:pt x="2917" y="2529"/>
                    <a:pt x="2806" y="2198"/>
                  </a:cubicBezTo>
                  <a:cubicBezTo>
                    <a:pt x="2590" y="1550"/>
                    <a:pt x="2224" y="937"/>
                    <a:pt x="1656" y="540"/>
                  </a:cubicBezTo>
                  <a:cubicBezTo>
                    <a:pt x="1205" y="224"/>
                    <a:pt x="670" y="50"/>
                    <a:pt x="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4"/>
            <p:cNvSpPr/>
            <p:nvPr/>
          </p:nvSpPr>
          <p:spPr>
            <a:xfrm>
              <a:off x="7192408" y="5331623"/>
              <a:ext cx="158629" cy="80506"/>
            </a:xfrm>
            <a:custGeom>
              <a:avLst/>
              <a:gdLst/>
              <a:ahLst/>
              <a:cxnLst/>
              <a:rect l="l" t="t" r="r" b="b"/>
              <a:pathLst>
                <a:path w="3328" h="1689" extrusionOk="0">
                  <a:moveTo>
                    <a:pt x="1955" y="1"/>
                  </a:moveTo>
                  <a:cubicBezTo>
                    <a:pt x="1867" y="400"/>
                    <a:pt x="1599" y="826"/>
                    <a:pt x="1183" y="919"/>
                  </a:cubicBezTo>
                  <a:cubicBezTo>
                    <a:pt x="1134" y="930"/>
                    <a:pt x="1086" y="935"/>
                    <a:pt x="1041" y="935"/>
                  </a:cubicBezTo>
                  <a:cubicBezTo>
                    <a:pt x="694" y="935"/>
                    <a:pt x="462" y="633"/>
                    <a:pt x="319" y="310"/>
                  </a:cubicBezTo>
                  <a:cubicBezTo>
                    <a:pt x="210" y="355"/>
                    <a:pt x="104" y="407"/>
                    <a:pt x="0" y="464"/>
                  </a:cubicBezTo>
                  <a:cubicBezTo>
                    <a:pt x="147" y="762"/>
                    <a:pt x="343" y="1039"/>
                    <a:pt x="586" y="1264"/>
                  </a:cubicBezTo>
                  <a:cubicBezTo>
                    <a:pt x="860" y="1517"/>
                    <a:pt x="1209" y="1689"/>
                    <a:pt x="1582" y="1689"/>
                  </a:cubicBezTo>
                  <a:cubicBezTo>
                    <a:pt x="1635" y="1689"/>
                    <a:pt x="1689" y="1685"/>
                    <a:pt x="1743" y="1678"/>
                  </a:cubicBezTo>
                  <a:cubicBezTo>
                    <a:pt x="2136" y="1624"/>
                    <a:pt x="2473" y="1421"/>
                    <a:pt x="2746" y="1142"/>
                  </a:cubicBezTo>
                  <a:cubicBezTo>
                    <a:pt x="2984" y="898"/>
                    <a:pt x="3175" y="608"/>
                    <a:pt x="3327" y="302"/>
                  </a:cubicBezTo>
                  <a:cubicBezTo>
                    <a:pt x="2884" y="114"/>
                    <a:pt x="2418" y="14"/>
                    <a:pt x="1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4"/>
            <p:cNvSpPr/>
            <p:nvPr/>
          </p:nvSpPr>
          <p:spPr>
            <a:xfrm>
              <a:off x="7146316" y="5364655"/>
              <a:ext cx="288612" cy="120020"/>
            </a:xfrm>
            <a:custGeom>
              <a:avLst/>
              <a:gdLst/>
              <a:ahLst/>
              <a:cxnLst/>
              <a:rect l="l" t="t" r="r" b="b"/>
              <a:pathLst>
                <a:path w="6055" h="2518" extrusionOk="0">
                  <a:moveTo>
                    <a:pt x="594" y="1"/>
                  </a:moveTo>
                  <a:cubicBezTo>
                    <a:pt x="381" y="149"/>
                    <a:pt x="182" y="321"/>
                    <a:pt x="0" y="515"/>
                  </a:cubicBezTo>
                  <a:cubicBezTo>
                    <a:pt x="368" y="1099"/>
                    <a:pt x="862" y="1616"/>
                    <a:pt x="1431" y="1993"/>
                  </a:cubicBezTo>
                  <a:cubicBezTo>
                    <a:pt x="1747" y="2202"/>
                    <a:pt x="2092" y="2365"/>
                    <a:pt x="2463" y="2448"/>
                  </a:cubicBezTo>
                  <a:cubicBezTo>
                    <a:pt x="2669" y="2495"/>
                    <a:pt x="2880" y="2517"/>
                    <a:pt x="3091" y="2517"/>
                  </a:cubicBezTo>
                  <a:cubicBezTo>
                    <a:pt x="3195" y="2517"/>
                    <a:pt x="3299" y="2512"/>
                    <a:pt x="3402" y="2501"/>
                  </a:cubicBezTo>
                  <a:cubicBezTo>
                    <a:pt x="4034" y="2433"/>
                    <a:pt x="4625" y="2168"/>
                    <a:pt x="5151" y="1823"/>
                  </a:cubicBezTo>
                  <a:cubicBezTo>
                    <a:pt x="5472" y="1614"/>
                    <a:pt x="5771" y="1373"/>
                    <a:pt x="6054" y="1115"/>
                  </a:cubicBezTo>
                  <a:cubicBezTo>
                    <a:pt x="5853" y="788"/>
                    <a:pt x="5600" y="490"/>
                    <a:pt x="5299" y="231"/>
                  </a:cubicBezTo>
                  <a:cubicBezTo>
                    <a:pt x="5274" y="260"/>
                    <a:pt x="5250" y="289"/>
                    <a:pt x="5226" y="316"/>
                  </a:cubicBezTo>
                  <a:cubicBezTo>
                    <a:pt x="4893" y="692"/>
                    <a:pt x="4507" y="1026"/>
                    <a:pt x="4080" y="1289"/>
                  </a:cubicBezTo>
                  <a:cubicBezTo>
                    <a:pt x="3705" y="1521"/>
                    <a:pt x="3280" y="1712"/>
                    <a:pt x="2835" y="1739"/>
                  </a:cubicBezTo>
                  <a:cubicBezTo>
                    <a:pt x="2803" y="1740"/>
                    <a:pt x="2772" y="1741"/>
                    <a:pt x="2740" y="1741"/>
                  </a:cubicBezTo>
                  <a:cubicBezTo>
                    <a:pt x="2185" y="1741"/>
                    <a:pt x="1695" y="1448"/>
                    <a:pt x="1319" y="1049"/>
                  </a:cubicBezTo>
                  <a:cubicBezTo>
                    <a:pt x="1028" y="738"/>
                    <a:pt x="796" y="377"/>
                    <a:pt x="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4"/>
            <p:cNvSpPr/>
            <p:nvPr/>
          </p:nvSpPr>
          <p:spPr>
            <a:xfrm>
              <a:off x="7277442" y="5449260"/>
              <a:ext cx="179983" cy="247667"/>
            </a:xfrm>
            <a:custGeom>
              <a:avLst/>
              <a:gdLst/>
              <a:ahLst/>
              <a:cxnLst/>
              <a:rect l="l" t="t" r="r" b="b"/>
              <a:pathLst>
                <a:path w="3776" h="5196" extrusionOk="0">
                  <a:moveTo>
                    <a:pt x="3628" y="0"/>
                  </a:moveTo>
                  <a:cubicBezTo>
                    <a:pt x="3178" y="211"/>
                    <a:pt x="2739" y="449"/>
                    <a:pt x="2346" y="755"/>
                  </a:cubicBezTo>
                  <a:cubicBezTo>
                    <a:pt x="1873" y="1125"/>
                    <a:pt x="1497" y="1586"/>
                    <a:pt x="1165" y="2085"/>
                  </a:cubicBezTo>
                  <a:cubicBezTo>
                    <a:pt x="816" y="2610"/>
                    <a:pt x="528" y="3175"/>
                    <a:pt x="324" y="3770"/>
                  </a:cubicBezTo>
                  <a:cubicBezTo>
                    <a:pt x="166" y="4234"/>
                    <a:pt x="58" y="4711"/>
                    <a:pt x="0" y="5196"/>
                  </a:cubicBezTo>
                  <a:cubicBezTo>
                    <a:pt x="9" y="5196"/>
                    <a:pt x="17" y="5196"/>
                    <a:pt x="26" y="5196"/>
                  </a:cubicBezTo>
                  <a:cubicBezTo>
                    <a:pt x="188" y="5196"/>
                    <a:pt x="348" y="5186"/>
                    <a:pt x="507" y="5168"/>
                  </a:cubicBezTo>
                  <a:cubicBezTo>
                    <a:pt x="694" y="4346"/>
                    <a:pt x="1051" y="3563"/>
                    <a:pt x="1469" y="2835"/>
                  </a:cubicBezTo>
                  <a:cubicBezTo>
                    <a:pt x="1592" y="2622"/>
                    <a:pt x="1721" y="2411"/>
                    <a:pt x="1856" y="2204"/>
                  </a:cubicBezTo>
                  <a:cubicBezTo>
                    <a:pt x="1912" y="2119"/>
                    <a:pt x="1968" y="2037"/>
                    <a:pt x="2037" y="1962"/>
                  </a:cubicBezTo>
                  <a:cubicBezTo>
                    <a:pt x="2173" y="1814"/>
                    <a:pt x="2322" y="1678"/>
                    <a:pt x="2471" y="1544"/>
                  </a:cubicBezTo>
                  <a:cubicBezTo>
                    <a:pt x="2890" y="1171"/>
                    <a:pt x="3328" y="820"/>
                    <a:pt x="3775" y="482"/>
                  </a:cubicBezTo>
                  <a:cubicBezTo>
                    <a:pt x="3738" y="318"/>
                    <a:pt x="3688" y="157"/>
                    <a:pt x="3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4"/>
            <p:cNvSpPr/>
            <p:nvPr/>
          </p:nvSpPr>
          <p:spPr>
            <a:xfrm>
              <a:off x="7347605" y="5514132"/>
              <a:ext cx="114777" cy="169687"/>
            </a:xfrm>
            <a:custGeom>
              <a:avLst/>
              <a:gdLst/>
              <a:ahLst/>
              <a:cxnLst/>
              <a:rect l="l" t="t" r="r" b="b"/>
              <a:pathLst>
                <a:path w="2408" h="3560" extrusionOk="0">
                  <a:moveTo>
                    <a:pt x="2408" y="0"/>
                  </a:moveTo>
                  <a:cubicBezTo>
                    <a:pt x="1766" y="422"/>
                    <a:pt x="1180" y="940"/>
                    <a:pt x="737" y="1568"/>
                  </a:cubicBezTo>
                  <a:cubicBezTo>
                    <a:pt x="479" y="1936"/>
                    <a:pt x="271" y="2341"/>
                    <a:pt x="142" y="2773"/>
                  </a:cubicBezTo>
                  <a:cubicBezTo>
                    <a:pt x="66" y="3030"/>
                    <a:pt x="19" y="3294"/>
                    <a:pt x="0" y="3559"/>
                  </a:cubicBezTo>
                  <a:cubicBezTo>
                    <a:pt x="180" y="3487"/>
                    <a:pt x="354" y="3403"/>
                    <a:pt x="522" y="3304"/>
                  </a:cubicBezTo>
                  <a:cubicBezTo>
                    <a:pt x="522" y="3214"/>
                    <a:pt x="527" y="3124"/>
                    <a:pt x="538" y="3035"/>
                  </a:cubicBezTo>
                  <a:cubicBezTo>
                    <a:pt x="614" y="2464"/>
                    <a:pt x="909" y="1947"/>
                    <a:pt x="1282" y="1518"/>
                  </a:cubicBezTo>
                  <a:cubicBezTo>
                    <a:pt x="1586" y="1168"/>
                    <a:pt x="1954" y="867"/>
                    <a:pt x="2358" y="632"/>
                  </a:cubicBezTo>
                  <a:cubicBezTo>
                    <a:pt x="2392" y="422"/>
                    <a:pt x="2408" y="211"/>
                    <a:pt x="2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4"/>
            <p:cNvSpPr/>
            <p:nvPr/>
          </p:nvSpPr>
          <p:spPr>
            <a:xfrm>
              <a:off x="7096840" y="5502835"/>
              <a:ext cx="70354" cy="135512"/>
            </a:xfrm>
            <a:custGeom>
              <a:avLst/>
              <a:gdLst/>
              <a:ahLst/>
              <a:cxnLst/>
              <a:rect l="l" t="t" r="r" b="b"/>
              <a:pathLst>
                <a:path w="1476" h="2843" extrusionOk="0">
                  <a:moveTo>
                    <a:pt x="11" y="1"/>
                  </a:moveTo>
                  <a:lnTo>
                    <a:pt x="11" y="1"/>
                  </a:lnTo>
                  <a:cubicBezTo>
                    <a:pt x="1" y="164"/>
                    <a:pt x="1" y="326"/>
                    <a:pt x="12" y="488"/>
                  </a:cubicBezTo>
                  <a:cubicBezTo>
                    <a:pt x="53" y="481"/>
                    <a:pt x="94" y="477"/>
                    <a:pt x="136" y="477"/>
                  </a:cubicBezTo>
                  <a:cubicBezTo>
                    <a:pt x="271" y="477"/>
                    <a:pt x="407" y="518"/>
                    <a:pt x="529" y="599"/>
                  </a:cubicBezTo>
                  <a:cubicBezTo>
                    <a:pt x="739" y="739"/>
                    <a:pt x="893" y="961"/>
                    <a:pt x="950" y="1205"/>
                  </a:cubicBezTo>
                  <a:cubicBezTo>
                    <a:pt x="1011" y="1470"/>
                    <a:pt x="950" y="1737"/>
                    <a:pt x="837" y="1978"/>
                  </a:cubicBezTo>
                  <a:cubicBezTo>
                    <a:pt x="779" y="2105"/>
                    <a:pt x="707" y="2222"/>
                    <a:pt x="631" y="2336"/>
                  </a:cubicBezTo>
                  <a:cubicBezTo>
                    <a:pt x="744" y="2515"/>
                    <a:pt x="877" y="2685"/>
                    <a:pt x="1024" y="2843"/>
                  </a:cubicBezTo>
                  <a:cubicBezTo>
                    <a:pt x="1077" y="2740"/>
                    <a:pt x="1130" y="2635"/>
                    <a:pt x="1177" y="2530"/>
                  </a:cubicBezTo>
                  <a:cubicBezTo>
                    <a:pt x="1252" y="2360"/>
                    <a:pt x="1307" y="2179"/>
                    <a:pt x="1355" y="2000"/>
                  </a:cubicBezTo>
                  <a:cubicBezTo>
                    <a:pt x="1424" y="1748"/>
                    <a:pt x="1476" y="1481"/>
                    <a:pt x="1445" y="1217"/>
                  </a:cubicBezTo>
                  <a:cubicBezTo>
                    <a:pt x="1416" y="953"/>
                    <a:pt x="1294" y="694"/>
                    <a:pt x="1111" y="500"/>
                  </a:cubicBezTo>
                  <a:cubicBezTo>
                    <a:pt x="828" y="198"/>
                    <a:pt x="423" y="48"/>
                    <a:pt x="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4"/>
            <p:cNvSpPr/>
            <p:nvPr/>
          </p:nvSpPr>
          <p:spPr>
            <a:xfrm>
              <a:off x="7090548" y="5331432"/>
              <a:ext cx="173739" cy="370357"/>
            </a:xfrm>
            <a:custGeom>
              <a:avLst/>
              <a:gdLst/>
              <a:ahLst/>
              <a:cxnLst/>
              <a:rect l="l" t="t" r="r" b="b"/>
              <a:pathLst>
                <a:path w="3645" h="7770" extrusionOk="0">
                  <a:moveTo>
                    <a:pt x="3303" y="0"/>
                  </a:moveTo>
                  <a:cubicBezTo>
                    <a:pt x="3302" y="0"/>
                    <a:pt x="3301" y="0"/>
                    <a:pt x="3299" y="1"/>
                  </a:cubicBezTo>
                  <a:cubicBezTo>
                    <a:pt x="1384" y="298"/>
                    <a:pt x="1" y="2094"/>
                    <a:pt x="78" y="4005"/>
                  </a:cubicBezTo>
                  <a:cubicBezTo>
                    <a:pt x="158" y="5942"/>
                    <a:pt x="1665" y="7576"/>
                    <a:pt x="3605" y="7769"/>
                  </a:cubicBezTo>
                  <a:cubicBezTo>
                    <a:pt x="3606" y="7769"/>
                    <a:pt x="3607" y="7769"/>
                    <a:pt x="3608" y="7769"/>
                  </a:cubicBezTo>
                  <a:cubicBezTo>
                    <a:pt x="3637" y="7769"/>
                    <a:pt x="3644" y="7720"/>
                    <a:pt x="3614" y="7715"/>
                  </a:cubicBezTo>
                  <a:cubicBezTo>
                    <a:pt x="1733" y="7408"/>
                    <a:pt x="245" y="5890"/>
                    <a:pt x="203" y="3944"/>
                  </a:cubicBezTo>
                  <a:cubicBezTo>
                    <a:pt x="161" y="2027"/>
                    <a:pt x="1504" y="507"/>
                    <a:pt x="3305" y="22"/>
                  </a:cubicBezTo>
                  <a:cubicBezTo>
                    <a:pt x="3317" y="18"/>
                    <a:pt x="3315" y="0"/>
                    <a:pt x="3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4"/>
            <p:cNvSpPr/>
            <p:nvPr/>
          </p:nvSpPr>
          <p:spPr>
            <a:xfrm>
              <a:off x="7370866" y="5355312"/>
              <a:ext cx="113014" cy="211537"/>
            </a:xfrm>
            <a:custGeom>
              <a:avLst/>
              <a:gdLst/>
              <a:ahLst/>
              <a:cxnLst/>
              <a:rect l="l" t="t" r="r" b="b"/>
              <a:pathLst>
                <a:path w="2371" h="4438" extrusionOk="0">
                  <a:moveTo>
                    <a:pt x="26" y="1"/>
                  </a:moveTo>
                  <a:cubicBezTo>
                    <a:pt x="10" y="1"/>
                    <a:pt x="1" y="22"/>
                    <a:pt x="17" y="34"/>
                  </a:cubicBezTo>
                  <a:cubicBezTo>
                    <a:pt x="744" y="572"/>
                    <a:pt x="1326" y="1202"/>
                    <a:pt x="1647" y="2063"/>
                  </a:cubicBezTo>
                  <a:cubicBezTo>
                    <a:pt x="1935" y="2839"/>
                    <a:pt x="1934" y="3604"/>
                    <a:pt x="1814" y="4411"/>
                  </a:cubicBezTo>
                  <a:cubicBezTo>
                    <a:pt x="1812" y="4428"/>
                    <a:pt x="1825" y="4438"/>
                    <a:pt x="1839" y="4438"/>
                  </a:cubicBezTo>
                  <a:cubicBezTo>
                    <a:pt x="1850" y="4438"/>
                    <a:pt x="1861" y="4432"/>
                    <a:pt x="1866" y="4420"/>
                  </a:cubicBezTo>
                  <a:cubicBezTo>
                    <a:pt x="2370" y="2783"/>
                    <a:pt x="1533" y="812"/>
                    <a:pt x="35" y="3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4"/>
            <p:cNvSpPr/>
            <p:nvPr/>
          </p:nvSpPr>
          <p:spPr>
            <a:xfrm>
              <a:off x="7181350" y="5521711"/>
              <a:ext cx="35272" cy="30935"/>
            </a:xfrm>
            <a:custGeom>
              <a:avLst/>
              <a:gdLst/>
              <a:ahLst/>
              <a:cxnLst/>
              <a:rect l="l" t="t" r="r" b="b"/>
              <a:pathLst>
                <a:path w="740" h="649" extrusionOk="0">
                  <a:moveTo>
                    <a:pt x="370" y="1"/>
                  </a:moveTo>
                  <a:cubicBezTo>
                    <a:pt x="262" y="1"/>
                    <a:pt x="156" y="55"/>
                    <a:pt x="94" y="154"/>
                  </a:cubicBezTo>
                  <a:cubicBezTo>
                    <a:pt x="0" y="306"/>
                    <a:pt x="47" y="506"/>
                    <a:pt x="199" y="600"/>
                  </a:cubicBezTo>
                  <a:cubicBezTo>
                    <a:pt x="252" y="633"/>
                    <a:pt x="311" y="648"/>
                    <a:pt x="369" y="648"/>
                  </a:cubicBezTo>
                  <a:cubicBezTo>
                    <a:pt x="478" y="648"/>
                    <a:pt x="584" y="594"/>
                    <a:pt x="645" y="495"/>
                  </a:cubicBezTo>
                  <a:cubicBezTo>
                    <a:pt x="739" y="344"/>
                    <a:pt x="692" y="144"/>
                    <a:pt x="540" y="49"/>
                  </a:cubicBezTo>
                  <a:cubicBezTo>
                    <a:pt x="487" y="17"/>
                    <a:pt x="428" y="1"/>
                    <a:pt x="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4"/>
            <p:cNvSpPr/>
            <p:nvPr/>
          </p:nvSpPr>
          <p:spPr>
            <a:xfrm>
              <a:off x="7120243" y="5544924"/>
              <a:ext cx="59629" cy="52289"/>
            </a:xfrm>
            <a:custGeom>
              <a:avLst/>
              <a:gdLst/>
              <a:ahLst/>
              <a:cxnLst/>
              <a:rect l="l" t="t" r="r" b="b"/>
              <a:pathLst>
                <a:path w="1251" h="1097" extrusionOk="0">
                  <a:moveTo>
                    <a:pt x="626" y="1"/>
                  </a:moveTo>
                  <a:cubicBezTo>
                    <a:pt x="443" y="1"/>
                    <a:pt x="264" y="93"/>
                    <a:pt x="161" y="260"/>
                  </a:cubicBezTo>
                  <a:cubicBezTo>
                    <a:pt x="1" y="517"/>
                    <a:pt x="80" y="855"/>
                    <a:pt x="337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6"/>
                  </a:cubicBezTo>
                  <a:cubicBezTo>
                    <a:pt x="1251" y="579"/>
                    <a:pt x="1171" y="242"/>
                    <a:pt x="915" y="83"/>
                  </a:cubicBezTo>
                  <a:cubicBezTo>
                    <a:pt x="824" y="27"/>
                    <a:pt x="72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4"/>
            <p:cNvSpPr/>
            <p:nvPr/>
          </p:nvSpPr>
          <p:spPr>
            <a:xfrm>
              <a:off x="7270150" y="5576716"/>
              <a:ext cx="35272" cy="30982"/>
            </a:xfrm>
            <a:custGeom>
              <a:avLst/>
              <a:gdLst/>
              <a:ahLst/>
              <a:cxnLst/>
              <a:rect l="l" t="t" r="r" b="b"/>
              <a:pathLst>
                <a:path w="740" h="650" extrusionOk="0">
                  <a:moveTo>
                    <a:pt x="371" y="1"/>
                  </a:moveTo>
                  <a:cubicBezTo>
                    <a:pt x="262" y="1"/>
                    <a:pt x="156" y="55"/>
                    <a:pt x="95" y="154"/>
                  </a:cubicBezTo>
                  <a:cubicBezTo>
                    <a:pt x="0" y="306"/>
                    <a:pt x="48" y="507"/>
                    <a:pt x="199" y="601"/>
                  </a:cubicBezTo>
                  <a:cubicBezTo>
                    <a:pt x="252" y="634"/>
                    <a:pt x="311" y="649"/>
                    <a:pt x="369" y="649"/>
                  </a:cubicBezTo>
                  <a:cubicBezTo>
                    <a:pt x="478" y="649"/>
                    <a:pt x="584" y="595"/>
                    <a:pt x="645" y="496"/>
                  </a:cubicBezTo>
                  <a:cubicBezTo>
                    <a:pt x="740" y="344"/>
                    <a:pt x="692" y="143"/>
                    <a:pt x="541" y="49"/>
                  </a:cubicBezTo>
                  <a:cubicBezTo>
                    <a:pt x="488" y="16"/>
                    <a:pt x="429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4"/>
            <p:cNvSpPr/>
            <p:nvPr/>
          </p:nvSpPr>
          <p:spPr>
            <a:xfrm>
              <a:off x="7249368" y="5625001"/>
              <a:ext cx="59581" cy="52289"/>
            </a:xfrm>
            <a:custGeom>
              <a:avLst/>
              <a:gdLst/>
              <a:ahLst/>
              <a:cxnLst/>
              <a:rect l="l" t="t" r="r" b="b"/>
              <a:pathLst>
                <a:path w="1250" h="1097" extrusionOk="0">
                  <a:moveTo>
                    <a:pt x="625" y="1"/>
                  </a:moveTo>
                  <a:cubicBezTo>
                    <a:pt x="442" y="1"/>
                    <a:pt x="263" y="92"/>
                    <a:pt x="159" y="260"/>
                  </a:cubicBezTo>
                  <a:cubicBezTo>
                    <a:pt x="1" y="516"/>
                    <a:pt x="80" y="854"/>
                    <a:pt x="336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7"/>
                  </a:cubicBezTo>
                  <a:cubicBezTo>
                    <a:pt x="1250" y="580"/>
                    <a:pt x="1171" y="243"/>
                    <a:pt x="914" y="83"/>
                  </a:cubicBezTo>
                  <a:cubicBezTo>
                    <a:pt x="824" y="27"/>
                    <a:pt x="72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4"/>
            <p:cNvSpPr/>
            <p:nvPr/>
          </p:nvSpPr>
          <p:spPr>
            <a:xfrm>
              <a:off x="7199510" y="5571378"/>
              <a:ext cx="33937" cy="26549"/>
            </a:xfrm>
            <a:custGeom>
              <a:avLst/>
              <a:gdLst/>
              <a:ahLst/>
              <a:cxnLst/>
              <a:rect l="l" t="t" r="r" b="b"/>
              <a:pathLst>
                <a:path w="712" h="557" extrusionOk="0">
                  <a:moveTo>
                    <a:pt x="112" y="0"/>
                  </a:moveTo>
                  <a:cubicBezTo>
                    <a:pt x="86" y="0"/>
                    <a:pt x="62" y="16"/>
                    <a:pt x="52" y="42"/>
                  </a:cubicBezTo>
                  <a:cubicBezTo>
                    <a:pt x="14" y="146"/>
                    <a:pt x="0" y="377"/>
                    <a:pt x="211" y="508"/>
                  </a:cubicBezTo>
                  <a:cubicBezTo>
                    <a:pt x="265" y="542"/>
                    <a:pt x="319" y="557"/>
                    <a:pt x="370" y="557"/>
                  </a:cubicBezTo>
                  <a:cubicBezTo>
                    <a:pt x="518" y="557"/>
                    <a:pt x="639" y="435"/>
                    <a:pt x="693" y="348"/>
                  </a:cubicBezTo>
                  <a:cubicBezTo>
                    <a:pt x="712" y="318"/>
                    <a:pt x="703" y="279"/>
                    <a:pt x="672" y="261"/>
                  </a:cubicBezTo>
                  <a:cubicBezTo>
                    <a:pt x="662" y="254"/>
                    <a:pt x="650" y="252"/>
                    <a:pt x="639" y="252"/>
                  </a:cubicBezTo>
                  <a:cubicBezTo>
                    <a:pt x="618" y="252"/>
                    <a:pt x="597" y="262"/>
                    <a:pt x="584" y="281"/>
                  </a:cubicBezTo>
                  <a:cubicBezTo>
                    <a:pt x="579" y="289"/>
                    <a:pt x="492" y="428"/>
                    <a:pt x="372" y="428"/>
                  </a:cubicBezTo>
                  <a:cubicBezTo>
                    <a:pt x="342" y="428"/>
                    <a:pt x="311" y="420"/>
                    <a:pt x="279" y="400"/>
                  </a:cubicBezTo>
                  <a:cubicBezTo>
                    <a:pt x="103" y="291"/>
                    <a:pt x="170" y="93"/>
                    <a:pt x="173" y="86"/>
                  </a:cubicBezTo>
                  <a:cubicBezTo>
                    <a:pt x="183" y="53"/>
                    <a:pt x="166" y="16"/>
                    <a:pt x="133" y="4"/>
                  </a:cubicBezTo>
                  <a:cubicBezTo>
                    <a:pt x="126" y="2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4"/>
            <p:cNvSpPr/>
            <p:nvPr/>
          </p:nvSpPr>
          <p:spPr>
            <a:xfrm>
              <a:off x="7222961" y="5586011"/>
              <a:ext cx="33842" cy="26454"/>
            </a:xfrm>
            <a:custGeom>
              <a:avLst/>
              <a:gdLst/>
              <a:ahLst/>
              <a:cxnLst/>
              <a:rect l="l" t="t" r="r" b="b"/>
              <a:pathLst>
                <a:path w="710" h="555" extrusionOk="0">
                  <a:moveTo>
                    <a:pt x="112" y="0"/>
                  </a:moveTo>
                  <a:cubicBezTo>
                    <a:pt x="86" y="0"/>
                    <a:pt x="62" y="16"/>
                    <a:pt x="53" y="41"/>
                  </a:cubicBezTo>
                  <a:cubicBezTo>
                    <a:pt x="14" y="145"/>
                    <a:pt x="0" y="375"/>
                    <a:pt x="211" y="506"/>
                  </a:cubicBezTo>
                  <a:cubicBezTo>
                    <a:pt x="262" y="539"/>
                    <a:pt x="316" y="554"/>
                    <a:pt x="370" y="554"/>
                  </a:cubicBezTo>
                  <a:cubicBezTo>
                    <a:pt x="435" y="554"/>
                    <a:pt x="500" y="532"/>
                    <a:pt x="562" y="487"/>
                  </a:cubicBezTo>
                  <a:cubicBezTo>
                    <a:pt x="642" y="429"/>
                    <a:pt x="689" y="351"/>
                    <a:pt x="692" y="349"/>
                  </a:cubicBezTo>
                  <a:cubicBezTo>
                    <a:pt x="710" y="319"/>
                    <a:pt x="702" y="280"/>
                    <a:pt x="671" y="261"/>
                  </a:cubicBezTo>
                  <a:cubicBezTo>
                    <a:pt x="660" y="254"/>
                    <a:pt x="648" y="251"/>
                    <a:pt x="637" y="251"/>
                  </a:cubicBezTo>
                  <a:cubicBezTo>
                    <a:pt x="616" y="251"/>
                    <a:pt x="595" y="262"/>
                    <a:pt x="583" y="281"/>
                  </a:cubicBezTo>
                  <a:cubicBezTo>
                    <a:pt x="579" y="289"/>
                    <a:pt x="490" y="427"/>
                    <a:pt x="370" y="427"/>
                  </a:cubicBezTo>
                  <a:cubicBezTo>
                    <a:pt x="341" y="427"/>
                    <a:pt x="310" y="418"/>
                    <a:pt x="278" y="398"/>
                  </a:cubicBezTo>
                  <a:cubicBezTo>
                    <a:pt x="103" y="292"/>
                    <a:pt x="168" y="95"/>
                    <a:pt x="171" y="84"/>
                  </a:cubicBezTo>
                  <a:cubicBezTo>
                    <a:pt x="183" y="52"/>
                    <a:pt x="166" y="15"/>
                    <a:pt x="133" y="4"/>
                  </a:cubicBezTo>
                  <a:cubicBezTo>
                    <a:pt x="126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9" name="Google Shape;2839;p34"/>
          <p:cNvGrpSpPr/>
          <p:nvPr/>
        </p:nvGrpSpPr>
        <p:grpSpPr>
          <a:xfrm>
            <a:off x="2891619" y="397125"/>
            <a:ext cx="581028" cy="581052"/>
            <a:chOff x="2787299" y="187324"/>
            <a:chExt cx="1165552" cy="1165600"/>
          </a:xfrm>
        </p:grpSpPr>
        <p:sp>
          <p:nvSpPr>
            <p:cNvPr id="2840" name="Google Shape;2840;p34"/>
            <p:cNvSpPr/>
            <p:nvPr/>
          </p:nvSpPr>
          <p:spPr>
            <a:xfrm>
              <a:off x="2787299" y="187324"/>
              <a:ext cx="1165552" cy="1165600"/>
            </a:xfrm>
            <a:custGeom>
              <a:avLst/>
              <a:gdLst/>
              <a:ahLst/>
              <a:cxnLst/>
              <a:rect l="l" t="t" r="r" b="b"/>
              <a:pathLst>
                <a:path w="24453" h="24454" extrusionOk="0">
                  <a:moveTo>
                    <a:pt x="12226" y="1"/>
                  </a:moveTo>
                  <a:cubicBezTo>
                    <a:pt x="8983" y="1"/>
                    <a:pt x="5874" y="1289"/>
                    <a:pt x="3582" y="3582"/>
                  </a:cubicBezTo>
                  <a:cubicBezTo>
                    <a:pt x="1288" y="5875"/>
                    <a:pt x="0" y="8985"/>
                    <a:pt x="0" y="12227"/>
                  </a:cubicBezTo>
                  <a:cubicBezTo>
                    <a:pt x="0" y="15469"/>
                    <a:pt x="1288" y="18579"/>
                    <a:pt x="3582" y="20872"/>
                  </a:cubicBezTo>
                  <a:cubicBezTo>
                    <a:pt x="5874" y="23164"/>
                    <a:pt x="8983" y="24453"/>
                    <a:pt x="12226" y="24453"/>
                  </a:cubicBezTo>
                  <a:cubicBezTo>
                    <a:pt x="15469" y="24453"/>
                    <a:pt x="18579" y="23164"/>
                    <a:pt x="20871" y="20872"/>
                  </a:cubicBezTo>
                  <a:cubicBezTo>
                    <a:pt x="23164" y="18579"/>
                    <a:pt x="24453" y="15469"/>
                    <a:pt x="24453" y="12227"/>
                  </a:cubicBezTo>
                  <a:cubicBezTo>
                    <a:pt x="24453" y="8985"/>
                    <a:pt x="23164" y="5875"/>
                    <a:pt x="20871" y="3582"/>
                  </a:cubicBezTo>
                  <a:cubicBezTo>
                    <a:pt x="18579" y="1289"/>
                    <a:pt x="15469" y="1"/>
                    <a:pt x="1222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4"/>
            <p:cNvSpPr/>
            <p:nvPr/>
          </p:nvSpPr>
          <p:spPr>
            <a:xfrm>
              <a:off x="3426916" y="190089"/>
              <a:ext cx="398575" cy="216971"/>
            </a:xfrm>
            <a:custGeom>
              <a:avLst/>
              <a:gdLst/>
              <a:ahLst/>
              <a:cxnLst/>
              <a:rect l="l" t="t" r="r" b="b"/>
              <a:pathLst>
                <a:path w="8362" h="4552" extrusionOk="0">
                  <a:moveTo>
                    <a:pt x="1" y="0"/>
                  </a:moveTo>
                  <a:lnTo>
                    <a:pt x="1" y="0"/>
                  </a:lnTo>
                  <a:cubicBezTo>
                    <a:pt x="207" y="303"/>
                    <a:pt x="434" y="591"/>
                    <a:pt x="675" y="859"/>
                  </a:cubicBezTo>
                  <a:cubicBezTo>
                    <a:pt x="1389" y="1658"/>
                    <a:pt x="2226" y="2348"/>
                    <a:pt x="3120" y="2939"/>
                  </a:cubicBezTo>
                  <a:cubicBezTo>
                    <a:pt x="3544" y="3218"/>
                    <a:pt x="3982" y="3489"/>
                    <a:pt x="4444" y="3705"/>
                  </a:cubicBezTo>
                  <a:cubicBezTo>
                    <a:pt x="5041" y="3986"/>
                    <a:pt x="5675" y="4187"/>
                    <a:pt x="6321" y="4318"/>
                  </a:cubicBezTo>
                  <a:cubicBezTo>
                    <a:pt x="6995" y="4458"/>
                    <a:pt x="7676" y="4519"/>
                    <a:pt x="8361" y="4552"/>
                  </a:cubicBezTo>
                  <a:cubicBezTo>
                    <a:pt x="6356" y="2035"/>
                    <a:pt x="3382" y="32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4"/>
            <p:cNvSpPr/>
            <p:nvPr/>
          </p:nvSpPr>
          <p:spPr>
            <a:xfrm>
              <a:off x="3177771" y="196476"/>
              <a:ext cx="739570" cy="373837"/>
            </a:xfrm>
            <a:custGeom>
              <a:avLst/>
              <a:gdLst/>
              <a:ahLst/>
              <a:cxnLst/>
              <a:rect l="l" t="t" r="r" b="b"/>
              <a:pathLst>
                <a:path w="15516" h="7843" extrusionOk="0">
                  <a:moveTo>
                    <a:pt x="1888" y="0"/>
                  </a:moveTo>
                  <a:cubicBezTo>
                    <a:pt x="1240" y="116"/>
                    <a:pt x="610" y="282"/>
                    <a:pt x="1" y="494"/>
                  </a:cubicBezTo>
                  <a:cubicBezTo>
                    <a:pt x="1003" y="1837"/>
                    <a:pt x="2199" y="3036"/>
                    <a:pt x="3537" y="4042"/>
                  </a:cubicBezTo>
                  <a:cubicBezTo>
                    <a:pt x="5003" y="5144"/>
                    <a:pt x="6638" y="6026"/>
                    <a:pt x="8379" y="6606"/>
                  </a:cubicBezTo>
                  <a:cubicBezTo>
                    <a:pt x="10102" y="7181"/>
                    <a:pt x="11912" y="7432"/>
                    <a:pt x="13712" y="7641"/>
                  </a:cubicBezTo>
                  <a:cubicBezTo>
                    <a:pt x="14311" y="7710"/>
                    <a:pt x="14915" y="7775"/>
                    <a:pt x="15515" y="7842"/>
                  </a:cubicBezTo>
                  <a:cubicBezTo>
                    <a:pt x="15356" y="7406"/>
                    <a:pt x="15172" y="6979"/>
                    <a:pt x="14966" y="6566"/>
                  </a:cubicBezTo>
                  <a:cubicBezTo>
                    <a:pt x="14857" y="6580"/>
                    <a:pt x="14749" y="6592"/>
                    <a:pt x="14640" y="6603"/>
                  </a:cubicBezTo>
                  <a:cubicBezTo>
                    <a:pt x="14129" y="6653"/>
                    <a:pt x="13616" y="6680"/>
                    <a:pt x="13105" y="6680"/>
                  </a:cubicBezTo>
                  <a:cubicBezTo>
                    <a:pt x="11998" y="6680"/>
                    <a:pt x="10897" y="6555"/>
                    <a:pt x="9819" y="6272"/>
                  </a:cubicBezTo>
                  <a:cubicBezTo>
                    <a:pt x="9095" y="6082"/>
                    <a:pt x="8374" y="5844"/>
                    <a:pt x="7721" y="5469"/>
                  </a:cubicBezTo>
                  <a:cubicBezTo>
                    <a:pt x="7191" y="5163"/>
                    <a:pt x="6705" y="4781"/>
                    <a:pt x="6256" y="4366"/>
                  </a:cubicBezTo>
                  <a:cubicBezTo>
                    <a:pt x="5345" y="3520"/>
                    <a:pt x="4584" y="2534"/>
                    <a:pt x="3742" y="1624"/>
                  </a:cubicBezTo>
                  <a:cubicBezTo>
                    <a:pt x="3183" y="1020"/>
                    <a:pt x="2576" y="447"/>
                    <a:pt x="1888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4"/>
            <p:cNvSpPr/>
            <p:nvPr/>
          </p:nvSpPr>
          <p:spPr>
            <a:xfrm>
              <a:off x="2938254" y="302340"/>
              <a:ext cx="1014502" cy="504200"/>
            </a:xfrm>
            <a:custGeom>
              <a:avLst/>
              <a:gdLst/>
              <a:ahLst/>
              <a:cxnLst/>
              <a:rect l="l" t="t" r="r" b="b"/>
              <a:pathLst>
                <a:path w="21284" h="10578" extrusionOk="0">
                  <a:moveTo>
                    <a:pt x="1772" y="1"/>
                  </a:moveTo>
                  <a:cubicBezTo>
                    <a:pt x="1131" y="479"/>
                    <a:pt x="535" y="1016"/>
                    <a:pt x="0" y="1610"/>
                  </a:cubicBezTo>
                  <a:cubicBezTo>
                    <a:pt x="1921" y="2134"/>
                    <a:pt x="3936" y="2330"/>
                    <a:pt x="5774" y="3131"/>
                  </a:cubicBezTo>
                  <a:cubicBezTo>
                    <a:pt x="6648" y="3512"/>
                    <a:pt x="7479" y="4026"/>
                    <a:pt x="8221" y="4621"/>
                  </a:cubicBezTo>
                  <a:cubicBezTo>
                    <a:pt x="8945" y="5202"/>
                    <a:pt x="9600" y="5860"/>
                    <a:pt x="10268" y="6501"/>
                  </a:cubicBezTo>
                  <a:cubicBezTo>
                    <a:pt x="10940" y="7145"/>
                    <a:pt x="11631" y="7783"/>
                    <a:pt x="12414" y="8295"/>
                  </a:cubicBezTo>
                  <a:cubicBezTo>
                    <a:pt x="13236" y="8833"/>
                    <a:pt x="14136" y="9263"/>
                    <a:pt x="15062" y="9590"/>
                  </a:cubicBezTo>
                  <a:cubicBezTo>
                    <a:pt x="16932" y="10251"/>
                    <a:pt x="18918" y="10490"/>
                    <a:pt x="20890" y="10567"/>
                  </a:cubicBezTo>
                  <a:cubicBezTo>
                    <a:pt x="21012" y="10572"/>
                    <a:pt x="21137" y="10574"/>
                    <a:pt x="21261" y="10577"/>
                  </a:cubicBezTo>
                  <a:cubicBezTo>
                    <a:pt x="21276" y="10325"/>
                    <a:pt x="21284" y="10070"/>
                    <a:pt x="21284" y="9813"/>
                  </a:cubicBezTo>
                  <a:cubicBezTo>
                    <a:pt x="21284" y="9585"/>
                    <a:pt x="21276" y="9358"/>
                    <a:pt x="21264" y="9133"/>
                  </a:cubicBezTo>
                  <a:cubicBezTo>
                    <a:pt x="20770" y="9239"/>
                    <a:pt x="20265" y="9310"/>
                    <a:pt x="19757" y="9335"/>
                  </a:cubicBezTo>
                  <a:cubicBezTo>
                    <a:pt x="19582" y="9344"/>
                    <a:pt x="19407" y="9349"/>
                    <a:pt x="19232" y="9349"/>
                  </a:cubicBezTo>
                  <a:cubicBezTo>
                    <a:pt x="17727" y="9349"/>
                    <a:pt x="16222" y="9027"/>
                    <a:pt x="14832" y="8461"/>
                  </a:cubicBezTo>
                  <a:cubicBezTo>
                    <a:pt x="14055" y="8145"/>
                    <a:pt x="13310" y="7755"/>
                    <a:pt x="12614" y="7290"/>
                  </a:cubicBezTo>
                  <a:cubicBezTo>
                    <a:pt x="11912" y="6821"/>
                    <a:pt x="11280" y="6274"/>
                    <a:pt x="10678" y="5684"/>
                  </a:cubicBezTo>
                  <a:cubicBezTo>
                    <a:pt x="9300" y="4333"/>
                    <a:pt x="8114" y="2767"/>
                    <a:pt x="6507" y="1665"/>
                  </a:cubicBezTo>
                  <a:cubicBezTo>
                    <a:pt x="5626" y="1061"/>
                    <a:pt x="4647" y="675"/>
                    <a:pt x="3615" y="411"/>
                  </a:cubicBezTo>
                  <a:cubicBezTo>
                    <a:pt x="3004" y="255"/>
                    <a:pt x="2388" y="132"/>
                    <a:pt x="1772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4"/>
            <p:cNvSpPr/>
            <p:nvPr/>
          </p:nvSpPr>
          <p:spPr>
            <a:xfrm>
              <a:off x="2852553" y="470454"/>
              <a:ext cx="1079803" cy="509301"/>
            </a:xfrm>
            <a:custGeom>
              <a:avLst/>
              <a:gdLst/>
              <a:ahLst/>
              <a:cxnLst/>
              <a:rect l="l" t="t" r="r" b="b"/>
              <a:pathLst>
                <a:path w="22654" h="10685" extrusionOk="0">
                  <a:moveTo>
                    <a:pt x="374" y="0"/>
                  </a:moveTo>
                  <a:cubicBezTo>
                    <a:pt x="243" y="219"/>
                    <a:pt x="118" y="441"/>
                    <a:pt x="1" y="668"/>
                  </a:cubicBezTo>
                  <a:cubicBezTo>
                    <a:pt x="844" y="2434"/>
                    <a:pt x="2218" y="3935"/>
                    <a:pt x="3788" y="5098"/>
                  </a:cubicBezTo>
                  <a:cubicBezTo>
                    <a:pt x="5787" y="6578"/>
                    <a:pt x="8151" y="7623"/>
                    <a:pt x="10600" y="8075"/>
                  </a:cubicBezTo>
                  <a:cubicBezTo>
                    <a:pt x="11843" y="8303"/>
                    <a:pt x="13105" y="8437"/>
                    <a:pt x="14355" y="8622"/>
                  </a:cubicBezTo>
                  <a:cubicBezTo>
                    <a:pt x="15554" y="8800"/>
                    <a:pt x="16750" y="8997"/>
                    <a:pt x="17933" y="9259"/>
                  </a:cubicBezTo>
                  <a:cubicBezTo>
                    <a:pt x="19420" y="9588"/>
                    <a:pt x="20890" y="10033"/>
                    <a:pt x="22264" y="10685"/>
                  </a:cubicBezTo>
                  <a:cubicBezTo>
                    <a:pt x="22415" y="10295"/>
                    <a:pt x="22543" y="9893"/>
                    <a:pt x="22653" y="9485"/>
                  </a:cubicBezTo>
                  <a:cubicBezTo>
                    <a:pt x="22368" y="9302"/>
                    <a:pt x="22074" y="9125"/>
                    <a:pt x="21776" y="8957"/>
                  </a:cubicBezTo>
                  <a:cubicBezTo>
                    <a:pt x="20658" y="8329"/>
                    <a:pt x="19463" y="7814"/>
                    <a:pt x="18207" y="7537"/>
                  </a:cubicBezTo>
                  <a:cubicBezTo>
                    <a:pt x="17243" y="7323"/>
                    <a:pt x="16265" y="7171"/>
                    <a:pt x="15286" y="7047"/>
                  </a:cubicBezTo>
                  <a:cubicBezTo>
                    <a:pt x="13262" y="6789"/>
                    <a:pt x="11224" y="6627"/>
                    <a:pt x="9216" y="6253"/>
                  </a:cubicBezTo>
                  <a:cubicBezTo>
                    <a:pt x="7308" y="5898"/>
                    <a:pt x="5383" y="5343"/>
                    <a:pt x="3754" y="4254"/>
                  </a:cubicBezTo>
                  <a:cubicBezTo>
                    <a:pt x="2942" y="3712"/>
                    <a:pt x="2225" y="3043"/>
                    <a:pt x="1634" y="2267"/>
                  </a:cubicBezTo>
                  <a:cubicBezTo>
                    <a:pt x="1107" y="1575"/>
                    <a:pt x="695" y="807"/>
                    <a:pt x="37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4"/>
            <p:cNvSpPr/>
            <p:nvPr/>
          </p:nvSpPr>
          <p:spPr>
            <a:xfrm>
              <a:off x="2790970" y="661925"/>
              <a:ext cx="1029421" cy="585994"/>
            </a:xfrm>
            <a:custGeom>
              <a:avLst/>
              <a:gdLst/>
              <a:ahLst/>
              <a:cxnLst/>
              <a:rect l="l" t="t" r="r" b="b"/>
              <a:pathLst>
                <a:path w="21597" h="12294" extrusionOk="0">
                  <a:moveTo>
                    <a:pt x="137" y="0"/>
                  </a:moveTo>
                  <a:cubicBezTo>
                    <a:pt x="79" y="304"/>
                    <a:pt x="36" y="613"/>
                    <a:pt x="1" y="925"/>
                  </a:cubicBezTo>
                  <a:cubicBezTo>
                    <a:pt x="861" y="1109"/>
                    <a:pt x="1680" y="1459"/>
                    <a:pt x="2418" y="1936"/>
                  </a:cubicBezTo>
                  <a:cubicBezTo>
                    <a:pt x="3199" y="2442"/>
                    <a:pt x="3891" y="3073"/>
                    <a:pt x="4529" y="3747"/>
                  </a:cubicBezTo>
                  <a:cubicBezTo>
                    <a:pt x="5876" y="5169"/>
                    <a:pt x="7007" y="6787"/>
                    <a:pt x="8430" y="8137"/>
                  </a:cubicBezTo>
                  <a:cubicBezTo>
                    <a:pt x="9911" y="9542"/>
                    <a:pt x="11747" y="10561"/>
                    <a:pt x="13663" y="11240"/>
                  </a:cubicBezTo>
                  <a:cubicBezTo>
                    <a:pt x="15423" y="11864"/>
                    <a:pt x="17280" y="12215"/>
                    <a:pt x="19147" y="12294"/>
                  </a:cubicBezTo>
                  <a:cubicBezTo>
                    <a:pt x="20063" y="11653"/>
                    <a:pt x="20888" y="10889"/>
                    <a:pt x="21596" y="10026"/>
                  </a:cubicBezTo>
                  <a:lnTo>
                    <a:pt x="21596" y="10026"/>
                  </a:lnTo>
                  <a:cubicBezTo>
                    <a:pt x="21399" y="10063"/>
                    <a:pt x="21204" y="10095"/>
                    <a:pt x="21006" y="10122"/>
                  </a:cubicBezTo>
                  <a:cubicBezTo>
                    <a:pt x="20555" y="10184"/>
                    <a:pt x="20106" y="10215"/>
                    <a:pt x="19658" y="10215"/>
                  </a:cubicBezTo>
                  <a:cubicBezTo>
                    <a:pt x="19022" y="10215"/>
                    <a:pt x="18389" y="10153"/>
                    <a:pt x="17755" y="10026"/>
                  </a:cubicBezTo>
                  <a:cubicBezTo>
                    <a:pt x="16674" y="9809"/>
                    <a:pt x="15615" y="9498"/>
                    <a:pt x="14579" y="9120"/>
                  </a:cubicBezTo>
                  <a:cubicBezTo>
                    <a:pt x="12484" y="8355"/>
                    <a:pt x="10461" y="7322"/>
                    <a:pt x="8663" y="5997"/>
                  </a:cubicBezTo>
                  <a:cubicBezTo>
                    <a:pt x="7114" y="4855"/>
                    <a:pt x="5806" y="3438"/>
                    <a:pt x="4336" y="2205"/>
                  </a:cubicBezTo>
                  <a:cubicBezTo>
                    <a:pt x="3641" y="1621"/>
                    <a:pt x="2902" y="1086"/>
                    <a:pt x="2089" y="676"/>
                  </a:cubicBezTo>
                  <a:cubicBezTo>
                    <a:pt x="1471" y="365"/>
                    <a:pt x="813" y="140"/>
                    <a:pt x="137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4"/>
            <p:cNvSpPr/>
            <p:nvPr/>
          </p:nvSpPr>
          <p:spPr>
            <a:xfrm>
              <a:off x="2831676" y="993339"/>
              <a:ext cx="686710" cy="359442"/>
            </a:xfrm>
            <a:custGeom>
              <a:avLst/>
              <a:gdLst/>
              <a:ahLst/>
              <a:cxnLst/>
              <a:rect l="l" t="t" r="r" b="b"/>
              <a:pathLst>
                <a:path w="14407" h="7541" extrusionOk="0">
                  <a:moveTo>
                    <a:pt x="1" y="0"/>
                  </a:moveTo>
                  <a:lnTo>
                    <a:pt x="1" y="0"/>
                  </a:lnTo>
                  <a:cubicBezTo>
                    <a:pt x="348" y="834"/>
                    <a:pt x="784" y="1620"/>
                    <a:pt x="1297" y="2349"/>
                  </a:cubicBezTo>
                  <a:cubicBezTo>
                    <a:pt x="2205" y="2658"/>
                    <a:pt x="3126" y="2923"/>
                    <a:pt x="4038" y="3221"/>
                  </a:cubicBezTo>
                  <a:cubicBezTo>
                    <a:pt x="5220" y="3605"/>
                    <a:pt x="6376" y="4066"/>
                    <a:pt x="7443" y="4708"/>
                  </a:cubicBezTo>
                  <a:cubicBezTo>
                    <a:pt x="7971" y="5026"/>
                    <a:pt x="8453" y="5409"/>
                    <a:pt x="8931" y="5797"/>
                  </a:cubicBezTo>
                  <a:cubicBezTo>
                    <a:pt x="9405" y="6183"/>
                    <a:pt x="9865" y="6587"/>
                    <a:pt x="10297" y="7021"/>
                  </a:cubicBezTo>
                  <a:cubicBezTo>
                    <a:pt x="10462" y="7186"/>
                    <a:pt x="10620" y="7356"/>
                    <a:pt x="10774" y="7529"/>
                  </a:cubicBezTo>
                  <a:cubicBezTo>
                    <a:pt x="10947" y="7538"/>
                    <a:pt x="11122" y="7541"/>
                    <a:pt x="11295" y="7541"/>
                  </a:cubicBezTo>
                  <a:cubicBezTo>
                    <a:pt x="12371" y="7541"/>
                    <a:pt x="13414" y="7402"/>
                    <a:pt x="14407" y="7140"/>
                  </a:cubicBezTo>
                  <a:cubicBezTo>
                    <a:pt x="13669" y="6379"/>
                    <a:pt x="12866" y="5686"/>
                    <a:pt x="11981" y="5100"/>
                  </a:cubicBezTo>
                  <a:cubicBezTo>
                    <a:pt x="11243" y="4612"/>
                    <a:pt x="10453" y="4195"/>
                    <a:pt x="9623" y="3886"/>
                  </a:cubicBezTo>
                  <a:cubicBezTo>
                    <a:pt x="8803" y="3583"/>
                    <a:pt x="7966" y="3325"/>
                    <a:pt x="7128" y="3080"/>
                  </a:cubicBezTo>
                  <a:cubicBezTo>
                    <a:pt x="5519" y="2609"/>
                    <a:pt x="3890" y="2176"/>
                    <a:pt x="2367" y="1467"/>
                  </a:cubicBezTo>
                  <a:cubicBezTo>
                    <a:pt x="1517" y="1070"/>
                    <a:pt x="723" y="57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4"/>
            <p:cNvSpPr/>
            <p:nvPr/>
          </p:nvSpPr>
          <p:spPr>
            <a:xfrm>
              <a:off x="3351033" y="438519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8" y="0"/>
                  </a:moveTo>
                  <a:cubicBezTo>
                    <a:pt x="565" y="0"/>
                    <a:pt x="480" y="19"/>
                    <a:pt x="401" y="57"/>
                  </a:cubicBezTo>
                  <a:cubicBezTo>
                    <a:pt x="118" y="193"/>
                    <a:pt x="1" y="532"/>
                    <a:pt x="137" y="815"/>
                  </a:cubicBezTo>
                  <a:cubicBezTo>
                    <a:pt x="234" y="1018"/>
                    <a:pt x="436" y="1135"/>
                    <a:pt x="647" y="1135"/>
                  </a:cubicBezTo>
                  <a:cubicBezTo>
                    <a:pt x="729" y="1135"/>
                    <a:pt x="814" y="1117"/>
                    <a:pt x="894" y="1079"/>
                  </a:cubicBezTo>
                  <a:cubicBezTo>
                    <a:pt x="1175" y="943"/>
                    <a:pt x="1295" y="602"/>
                    <a:pt x="1158" y="321"/>
                  </a:cubicBezTo>
                  <a:cubicBezTo>
                    <a:pt x="1061" y="118"/>
                    <a:pt x="859" y="0"/>
                    <a:pt x="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4"/>
            <p:cNvSpPr/>
            <p:nvPr/>
          </p:nvSpPr>
          <p:spPr>
            <a:xfrm>
              <a:off x="3333683" y="524077"/>
              <a:ext cx="104529" cy="91660"/>
            </a:xfrm>
            <a:custGeom>
              <a:avLst/>
              <a:gdLst/>
              <a:ahLst/>
              <a:cxnLst/>
              <a:rect l="l" t="t" r="r" b="b"/>
              <a:pathLst>
                <a:path w="2193" h="1923" extrusionOk="0">
                  <a:moveTo>
                    <a:pt x="1096" y="0"/>
                  </a:moveTo>
                  <a:cubicBezTo>
                    <a:pt x="956" y="0"/>
                    <a:pt x="814" y="31"/>
                    <a:pt x="680" y="96"/>
                  </a:cubicBezTo>
                  <a:cubicBezTo>
                    <a:pt x="202" y="326"/>
                    <a:pt x="0" y="901"/>
                    <a:pt x="232" y="1379"/>
                  </a:cubicBezTo>
                  <a:cubicBezTo>
                    <a:pt x="397" y="1722"/>
                    <a:pt x="740" y="1923"/>
                    <a:pt x="1097" y="1923"/>
                  </a:cubicBezTo>
                  <a:cubicBezTo>
                    <a:pt x="1237" y="1923"/>
                    <a:pt x="1380" y="1892"/>
                    <a:pt x="1514" y="1827"/>
                  </a:cubicBezTo>
                  <a:cubicBezTo>
                    <a:pt x="1992" y="1596"/>
                    <a:pt x="2192" y="1022"/>
                    <a:pt x="1962" y="544"/>
                  </a:cubicBezTo>
                  <a:cubicBezTo>
                    <a:pt x="1797" y="201"/>
                    <a:pt x="145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4"/>
            <p:cNvSpPr/>
            <p:nvPr/>
          </p:nvSpPr>
          <p:spPr>
            <a:xfrm>
              <a:off x="3516002" y="358918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7" y="1"/>
                  </a:moveTo>
                  <a:cubicBezTo>
                    <a:pt x="564" y="1"/>
                    <a:pt x="480" y="19"/>
                    <a:pt x="400" y="57"/>
                  </a:cubicBezTo>
                  <a:cubicBezTo>
                    <a:pt x="120" y="193"/>
                    <a:pt x="0" y="533"/>
                    <a:pt x="137" y="815"/>
                  </a:cubicBezTo>
                  <a:cubicBezTo>
                    <a:pt x="234" y="1018"/>
                    <a:pt x="436" y="1136"/>
                    <a:pt x="647" y="1136"/>
                  </a:cubicBezTo>
                  <a:cubicBezTo>
                    <a:pt x="730" y="1136"/>
                    <a:pt x="815" y="1117"/>
                    <a:pt x="895" y="1079"/>
                  </a:cubicBezTo>
                  <a:cubicBezTo>
                    <a:pt x="1175" y="943"/>
                    <a:pt x="1294" y="604"/>
                    <a:pt x="1158" y="321"/>
                  </a:cubicBezTo>
                  <a:cubicBezTo>
                    <a:pt x="1061" y="119"/>
                    <a:pt x="858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4"/>
            <p:cNvSpPr/>
            <p:nvPr/>
          </p:nvSpPr>
          <p:spPr>
            <a:xfrm>
              <a:off x="3573677" y="408347"/>
              <a:ext cx="104482" cy="91660"/>
            </a:xfrm>
            <a:custGeom>
              <a:avLst/>
              <a:gdLst/>
              <a:ahLst/>
              <a:cxnLst/>
              <a:rect l="l" t="t" r="r" b="b"/>
              <a:pathLst>
                <a:path w="2192" h="1923" extrusionOk="0">
                  <a:moveTo>
                    <a:pt x="1095" y="0"/>
                  </a:moveTo>
                  <a:cubicBezTo>
                    <a:pt x="955" y="0"/>
                    <a:pt x="813" y="31"/>
                    <a:pt x="679" y="95"/>
                  </a:cubicBezTo>
                  <a:cubicBezTo>
                    <a:pt x="201" y="326"/>
                    <a:pt x="1" y="900"/>
                    <a:pt x="231" y="1378"/>
                  </a:cubicBezTo>
                  <a:cubicBezTo>
                    <a:pt x="396" y="1722"/>
                    <a:pt x="739" y="1922"/>
                    <a:pt x="1096" y="1922"/>
                  </a:cubicBezTo>
                  <a:cubicBezTo>
                    <a:pt x="1236" y="1922"/>
                    <a:pt x="1379" y="1891"/>
                    <a:pt x="1513" y="1826"/>
                  </a:cubicBezTo>
                  <a:cubicBezTo>
                    <a:pt x="1991" y="1596"/>
                    <a:pt x="2192" y="1021"/>
                    <a:pt x="1961" y="543"/>
                  </a:cubicBezTo>
                  <a:cubicBezTo>
                    <a:pt x="1796" y="200"/>
                    <a:pt x="1452" y="0"/>
                    <a:pt x="10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4"/>
            <p:cNvSpPr/>
            <p:nvPr/>
          </p:nvSpPr>
          <p:spPr>
            <a:xfrm>
              <a:off x="3443456" y="428271"/>
              <a:ext cx="98333" cy="77122"/>
            </a:xfrm>
            <a:custGeom>
              <a:avLst/>
              <a:gdLst/>
              <a:ahLst/>
              <a:cxnLst/>
              <a:rect l="l" t="t" r="r" b="b"/>
              <a:pathLst>
                <a:path w="2063" h="1618" extrusionOk="0">
                  <a:moveTo>
                    <a:pt x="1720" y="0"/>
                  </a:moveTo>
                  <a:cubicBezTo>
                    <a:pt x="1696" y="0"/>
                    <a:pt x="1670" y="6"/>
                    <a:pt x="1647" y="20"/>
                  </a:cubicBezTo>
                  <a:cubicBezTo>
                    <a:pt x="1575" y="60"/>
                    <a:pt x="1550" y="151"/>
                    <a:pt x="1591" y="222"/>
                  </a:cubicBezTo>
                  <a:cubicBezTo>
                    <a:pt x="1592" y="225"/>
                    <a:pt x="1741" y="502"/>
                    <a:pt x="1664" y="780"/>
                  </a:cubicBezTo>
                  <a:cubicBezTo>
                    <a:pt x="1617" y="946"/>
                    <a:pt x="1493" y="1085"/>
                    <a:pt x="1300" y="1194"/>
                  </a:cubicBezTo>
                  <a:cubicBezTo>
                    <a:pt x="1150" y="1278"/>
                    <a:pt x="1009" y="1320"/>
                    <a:pt x="880" y="1320"/>
                  </a:cubicBezTo>
                  <a:cubicBezTo>
                    <a:pt x="822" y="1320"/>
                    <a:pt x="766" y="1312"/>
                    <a:pt x="713" y="1295"/>
                  </a:cubicBezTo>
                  <a:cubicBezTo>
                    <a:pt x="444" y="1211"/>
                    <a:pt x="307" y="939"/>
                    <a:pt x="304" y="934"/>
                  </a:cubicBezTo>
                  <a:cubicBezTo>
                    <a:pt x="278" y="880"/>
                    <a:pt x="225" y="850"/>
                    <a:pt x="170" y="850"/>
                  </a:cubicBezTo>
                  <a:cubicBezTo>
                    <a:pt x="148" y="850"/>
                    <a:pt x="126" y="854"/>
                    <a:pt x="105" y="865"/>
                  </a:cubicBezTo>
                  <a:cubicBezTo>
                    <a:pt x="31" y="900"/>
                    <a:pt x="0" y="989"/>
                    <a:pt x="36" y="1063"/>
                  </a:cubicBezTo>
                  <a:cubicBezTo>
                    <a:pt x="42" y="1079"/>
                    <a:pt x="226" y="1454"/>
                    <a:pt x="621" y="1577"/>
                  </a:cubicBezTo>
                  <a:cubicBezTo>
                    <a:pt x="705" y="1604"/>
                    <a:pt x="791" y="1617"/>
                    <a:pt x="880" y="1617"/>
                  </a:cubicBezTo>
                  <a:cubicBezTo>
                    <a:pt x="1061" y="1617"/>
                    <a:pt x="1249" y="1562"/>
                    <a:pt x="1445" y="1455"/>
                  </a:cubicBezTo>
                  <a:cubicBezTo>
                    <a:pt x="1712" y="1305"/>
                    <a:pt x="1881" y="1105"/>
                    <a:pt x="1951" y="859"/>
                  </a:cubicBezTo>
                  <a:cubicBezTo>
                    <a:pt x="2063" y="459"/>
                    <a:pt x="1859" y="91"/>
                    <a:pt x="1849" y="75"/>
                  </a:cubicBezTo>
                  <a:cubicBezTo>
                    <a:pt x="1822" y="27"/>
                    <a:pt x="1772" y="0"/>
                    <a:pt x="17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2" name="Google Shape;2852;p34"/>
          <p:cNvGrpSpPr/>
          <p:nvPr/>
        </p:nvGrpSpPr>
        <p:grpSpPr>
          <a:xfrm>
            <a:off x="5892597" y="3977824"/>
            <a:ext cx="1023940" cy="1251357"/>
            <a:chOff x="1562309" y="2509229"/>
            <a:chExt cx="347240" cy="424361"/>
          </a:xfrm>
        </p:grpSpPr>
        <p:sp>
          <p:nvSpPr>
            <p:cNvPr id="2853" name="Google Shape;2853;p34"/>
            <p:cNvSpPr/>
            <p:nvPr/>
          </p:nvSpPr>
          <p:spPr>
            <a:xfrm>
              <a:off x="1571270" y="2673626"/>
              <a:ext cx="92232" cy="113300"/>
            </a:xfrm>
            <a:custGeom>
              <a:avLst/>
              <a:gdLst/>
              <a:ahLst/>
              <a:cxnLst/>
              <a:rect l="l" t="t" r="r" b="b"/>
              <a:pathLst>
                <a:path w="1935" h="2377" extrusionOk="0">
                  <a:moveTo>
                    <a:pt x="1890" y="63"/>
                  </a:moveTo>
                  <a:lnTo>
                    <a:pt x="1890" y="1332"/>
                  </a:lnTo>
                  <a:lnTo>
                    <a:pt x="828" y="2300"/>
                  </a:lnTo>
                  <a:lnTo>
                    <a:pt x="64" y="630"/>
                  </a:lnTo>
                  <a:lnTo>
                    <a:pt x="1890" y="63"/>
                  </a:lnTo>
                  <a:close/>
                  <a:moveTo>
                    <a:pt x="1934" y="0"/>
                  </a:moveTo>
                  <a:lnTo>
                    <a:pt x="26" y="594"/>
                  </a:lnTo>
                  <a:lnTo>
                    <a:pt x="1" y="602"/>
                  </a:lnTo>
                  <a:lnTo>
                    <a:pt x="812" y="2377"/>
                  </a:lnTo>
                  <a:lnTo>
                    <a:pt x="1927" y="1358"/>
                  </a:lnTo>
                  <a:lnTo>
                    <a:pt x="1934" y="1352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4"/>
            <p:cNvSpPr/>
            <p:nvPr/>
          </p:nvSpPr>
          <p:spPr>
            <a:xfrm>
              <a:off x="1661643" y="2520335"/>
              <a:ext cx="238802" cy="403580"/>
            </a:xfrm>
            <a:custGeom>
              <a:avLst/>
              <a:gdLst/>
              <a:ahLst/>
              <a:cxnLst/>
              <a:rect l="l" t="t" r="r" b="b"/>
              <a:pathLst>
                <a:path w="5010" h="8467" extrusionOk="0">
                  <a:moveTo>
                    <a:pt x="3577" y="0"/>
                  </a:moveTo>
                  <a:lnTo>
                    <a:pt x="2130" y="1243"/>
                  </a:lnTo>
                  <a:lnTo>
                    <a:pt x="0" y="3230"/>
                  </a:lnTo>
                  <a:lnTo>
                    <a:pt x="32" y="3264"/>
                  </a:lnTo>
                  <a:lnTo>
                    <a:pt x="2161" y="1276"/>
                  </a:lnTo>
                  <a:lnTo>
                    <a:pt x="3567" y="70"/>
                  </a:lnTo>
                  <a:lnTo>
                    <a:pt x="4946" y="2277"/>
                  </a:lnTo>
                  <a:lnTo>
                    <a:pt x="3239" y="3234"/>
                  </a:lnTo>
                  <a:lnTo>
                    <a:pt x="3327" y="5553"/>
                  </a:lnTo>
                  <a:lnTo>
                    <a:pt x="3239" y="7123"/>
                  </a:lnTo>
                  <a:lnTo>
                    <a:pt x="4965" y="8466"/>
                  </a:lnTo>
                  <a:lnTo>
                    <a:pt x="4992" y="8431"/>
                  </a:lnTo>
                  <a:lnTo>
                    <a:pt x="3286" y="7102"/>
                  </a:lnTo>
                  <a:lnTo>
                    <a:pt x="3372" y="5553"/>
                  </a:lnTo>
                  <a:lnTo>
                    <a:pt x="3286" y="3260"/>
                  </a:lnTo>
                  <a:lnTo>
                    <a:pt x="4989" y="2307"/>
                  </a:lnTo>
                  <a:lnTo>
                    <a:pt x="5010" y="229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4"/>
            <p:cNvSpPr/>
            <p:nvPr/>
          </p:nvSpPr>
          <p:spPr>
            <a:xfrm>
              <a:off x="1562309" y="2692406"/>
              <a:ext cx="21068" cy="21163"/>
            </a:xfrm>
            <a:custGeom>
              <a:avLst/>
              <a:gdLst/>
              <a:ahLst/>
              <a:cxnLst/>
              <a:rect l="l" t="t" r="r" b="b"/>
              <a:pathLst>
                <a:path w="442" h="444" extrusionOk="0">
                  <a:moveTo>
                    <a:pt x="221" y="1"/>
                  </a:moveTo>
                  <a:cubicBezTo>
                    <a:pt x="100" y="1"/>
                    <a:pt x="0" y="100"/>
                    <a:pt x="0" y="222"/>
                  </a:cubicBezTo>
                  <a:cubicBezTo>
                    <a:pt x="0" y="344"/>
                    <a:pt x="100" y="444"/>
                    <a:pt x="221" y="444"/>
                  </a:cubicBezTo>
                  <a:cubicBezTo>
                    <a:pt x="343" y="444"/>
                    <a:pt x="442" y="344"/>
                    <a:pt x="442" y="222"/>
                  </a:cubicBezTo>
                  <a:cubicBezTo>
                    <a:pt x="442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4"/>
            <p:cNvSpPr/>
            <p:nvPr/>
          </p:nvSpPr>
          <p:spPr>
            <a:xfrm>
              <a:off x="1753350" y="2569716"/>
              <a:ext cx="21116" cy="21163"/>
            </a:xfrm>
            <a:custGeom>
              <a:avLst/>
              <a:gdLst/>
              <a:ahLst/>
              <a:cxnLst/>
              <a:rect l="l" t="t" r="r" b="b"/>
              <a:pathLst>
                <a:path w="443" h="444" extrusionOk="0">
                  <a:moveTo>
                    <a:pt x="221" y="1"/>
                  </a:moveTo>
                  <a:cubicBezTo>
                    <a:pt x="99" y="1"/>
                    <a:pt x="1" y="100"/>
                    <a:pt x="1" y="222"/>
                  </a:cubicBezTo>
                  <a:cubicBezTo>
                    <a:pt x="1" y="344"/>
                    <a:pt x="99" y="444"/>
                    <a:pt x="221" y="444"/>
                  </a:cubicBezTo>
                  <a:cubicBezTo>
                    <a:pt x="344" y="444"/>
                    <a:pt x="442" y="344"/>
                    <a:pt x="442" y="222"/>
                  </a:cubicBezTo>
                  <a:cubicBezTo>
                    <a:pt x="442" y="100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4"/>
            <p:cNvSpPr/>
            <p:nvPr/>
          </p:nvSpPr>
          <p:spPr>
            <a:xfrm>
              <a:off x="1888099" y="2618811"/>
              <a:ext cx="21211" cy="21116"/>
            </a:xfrm>
            <a:custGeom>
              <a:avLst/>
              <a:gdLst/>
              <a:ahLst/>
              <a:cxnLst/>
              <a:rect l="l" t="t" r="r" b="b"/>
              <a:pathLst>
                <a:path w="445" h="443" extrusionOk="0">
                  <a:moveTo>
                    <a:pt x="223" y="1"/>
                  </a:moveTo>
                  <a:cubicBezTo>
                    <a:pt x="102" y="1"/>
                    <a:pt x="2" y="98"/>
                    <a:pt x="1" y="220"/>
                  </a:cubicBezTo>
                  <a:cubicBezTo>
                    <a:pt x="0" y="342"/>
                    <a:pt x="97" y="442"/>
                    <a:pt x="220" y="443"/>
                  </a:cubicBezTo>
                  <a:cubicBezTo>
                    <a:pt x="221" y="443"/>
                    <a:pt x="222" y="443"/>
                    <a:pt x="224" y="443"/>
                  </a:cubicBezTo>
                  <a:cubicBezTo>
                    <a:pt x="344" y="443"/>
                    <a:pt x="442" y="345"/>
                    <a:pt x="444" y="224"/>
                  </a:cubicBezTo>
                  <a:cubicBezTo>
                    <a:pt x="445" y="102"/>
                    <a:pt x="347" y="2"/>
                    <a:pt x="225" y="1"/>
                  </a:cubicBezTo>
                  <a:cubicBezTo>
                    <a:pt x="224" y="1"/>
                    <a:pt x="224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4"/>
            <p:cNvSpPr/>
            <p:nvPr/>
          </p:nvSpPr>
          <p:spPr>
            <a:xfrm>
              <a:off x="1810787" y="2774533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0"/>
                  </a:moveTo>
                  <a:cubicBezTo>
                    <a:pt x="100" y="0"/>
                    <a:pt x="0" y="99"/>
                    <a:pt x="0" y="221"/>
                  </a:cubicBezTo>
                  <a:cubicBezTo>
                    <a:pt x="0" y="343"/>
                    <a:pt x="100" y="443"/>
                    <a:pt x="221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99"/>
                    <a:pt x="344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4"/>
            <p:cNvSpPr/>
            <p:nvPr/>
          </p:nvSpPr>
          <p:spPr>
            <a:xfrm>
              <a:off x="1888385" y="2912475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1"/>
                  </a:moveTo>
                  <a:cubicBezTo>
                    <a:pt x="100" y="1"/>
                    <a:pt x="0" y="100"/>
                    <a:pt x="0" y="221"/>
                  </a:cubicBezTo>
                  <a:cubicBezTo>
                    <a:pt x="0" y="344"/>
                    <a:pt x="100" y="442"/>
                    <a:pt x="221" y="442"/>
                  </a:cubicBezTo>
                  <a:cubicBezTo>
                    <a:pt x="343" y="442"/>
                    <a:pt x="443" y="344"/>
                    <a:pt x="443" y="221"/>
                  </a:cubicBezTo>
                  <a:cubicBezTo>
                    <a:pt x="443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4"/>
            <p:cNvSpPr/>
            <p:nvPr/>
          </p:nvSpPr>
          <p:spPr>
            <a:xfrm>
              <a:off x="1597772" y="2772531"/>
              <a:ext cx="25119" cy="25119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3" y="0"/>
                  </a:moveTo>
                  <a:cubicBezTo>
                    <a:pt x="119" y="0"/>
                    <a:pt x="0" y="117"/>
                    <a:pt x="0" y="263"/>
                  </a:cubicBezTo>
                  <a:cubicBezTo>
                    <a:pt x="0" y="408"/>
                    <a:pt x="119" y="527"/>
                    <a:pt x="263" y="527"/>
                  </a:cubicBezTo>
                  <a:cubicBezTo>
                    <a:pt x="409" y="527"/>
                    <a:pt x="527" y="408"/>
                    <a:pt x="527" y="263"/>
                  </a:cubicBezTo>
                  <a:cubicBezTo>
                    <a:pt x="527" y="117"/>
                    <a:pt x="40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4"/>
            <p:cNvSpPr/>
            <p:nvPr/>
          </p:nvSpPr>
          <p:spPr>
            <a:xfrm>
              <a:off x="1656114" y="2731158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59" y="0"/>
                    <a:pt x="0" y="61"/>
                    <a:pt x="0" y="134"/>
                  </a:cubicBezTo>
                  <a:cubicBezTo>
                    <a:pt x="0" y="209"/>
                    <a:pt x="61" y="267"/>
                    <a:pt x="134" y="267"/>
                  </a:cubicBezTo>
                  <a:cubicBezTo>
                    <a:pt x="135" y="267"/>
                    <a:pt x="137" y="267"/>
                    <a:pt x="138" y="267"/>
                  </a:cubicBezTo>
                  <a:cubicBezTo>
                    <a:pt x="209" y="267"/>
                    <a:pt x="267" y="207"/>
                    <a:pt x="267" y="134"/>
                  </a:cubicBezTo>
                  <a:cubicBezTo>
                    <a:pt x="267" y="60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4"/>
            <p:cNvSpPr/>
            <p:nvPr/>
          </p:nvSpPr>
          <p:spPr>
            <a:xfrm>
              <a:off x="1656114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7" y="268"/>
                    <a:pt x="267" y="209"/>
                    <a:pt x="267" y="135"/>
                  </a:cubicBezTo>
                  <a:cubicBezTo>
                    <a:pt x="267" y="59"/>
                    <a:pt x="206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4"/>
            <p:cNvSpPr/>
            <p:nvPr/>
          </p:nvSpPr>
          <p:spPr>
            <a:xfrm>
              <a:off x="1825515" y="250922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60" y="1"/>
                    <a:pt x="0" y="61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8" y="268"/>
                    <a:pt x="267" y="208"/>
                    <a:pt x="267" y="134"/>
                  </a:cubicBezTo>
                  <a:cubicBezTo>
                    <a:pt x="267" y="61"/>
                    <a:pt x="208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4"/>
            <p:cNvSpPr/>
            <p:nvPr/>
          </p:nvSpPr>
          <p:spPr>
            <a:xfrm>
              <a:off x="1810787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9" y="268"/>
                    <a:pt x="267" y="209"/>
                    <a:pt x="267" y="135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4"/>
            <p:cNvSpPr/>
            <p:nvPr/>
          </p:nvSpPr>
          <p:spPr>
            <a:xfrm>
              <a:off x="1810787" y="285298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8"/>
                    <a:pt x="61" y="268"/>
                    <a:pt x="134" y="268"/>
                  </a:cubicBezTo>
                  <a:cubicBezTo>
                    <a:pt x="209" y="268"/>
                    <a:pt x="267" y="207"/>
                    <a:pt x="267" y="134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6" name="Google Shape;2866;p34"/>
          <p:cNvGrpSpPr/>
          <p:nvPr/>
        </p:nvGrpSpPr>
        <p:grpSpPr>
          <a:xfrm rot="-881175">
            <a:off x="-426817" y="2201050"/>
            <a:ext cx="1994571" cy="442619"/>
            <a:chOff x="4339891" y="1046343"/>
            <a:chExt cx="651056" cy="144473"/>
          </a:xfrm>
        </p:grpSpPr>
        <p:sp>
          <p:nvSpPr>
            <p:cNvPr id="2867" name="Google Shape;2867;p34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4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4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4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4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4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4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4" name="Google Shape;2874;p34"/>
          <p:cNvGrpSpPr/>
          <p:nvPr/>
        </p:nvGrpSpPr>
        <p:grpSpPr>
          <a:xfrm rot="1114777">
            <a:off x="6050133" y="261799"/>
            <a:ext cx="950675" cy="903588"/>
            <a:chOff x="5626143" y="-593747"/>
            <a:chExt cx="318949" cy="303152"/>
          </a:xfrm>
        </p:grpSpPr>
        <p:sp>
          <p:nvSpPr>
            <p:cNvPr id="2875" name="Google Shape;2875;p34"/>
            <p:cNvSpPr/>
            <p:nvPr/>
          </p:nvSpPr>
          <p:spPr>
            <a:xfrm>
              <a:off x="5626143" y="-593747"/>
              <a:ext cx="318949" cy="302337"/>
            </a:xfrm>
            <a:custGeom>
              <a:avLst/>
              <a:gdLst/>
              <a:ahLst/>
              <a:cxnLst/>
              <a:rect l="l" t="t" r="r" b="b"/>
              <a:pathLst>
                <a:path w="5472" h="5187" extrusionOk="0">
                  <a:moveTo>
                    <a:pt x="5451" y="1"/>
                  </a:moveTo>
                  <a:cubicBezTo>
                    <a:pt x="5274" y="1"/>
                    <a:pt x="3933" y="64"/>
                    <a:pt x="2037" y="1893"/>
                  </a:cubicBezTo>
                  <a:cubicBezTo>
                    <a:pt x="0" y="3858"/>
                    <a:pt x="1169" y="4799"/>
                    <a:pt x="1581" y="5058"/>
                  </a:cubicBezTo>
                  <a:cubicBezTo>
                    <a:pt x="1711" y="5139"/>
                    <a:pt x="1924" y="5187"/>
                    <a:pt x="2161" y="5187"/>
                  </a:cubicBezTo>
                  <a:cubicBezTo>
                    <a:pt x="2672" y="5187"/>
                    <a:pt x="3293" y="4963"/>
                    <a:pt x="3435" y="4362"/>
                  </a:cubicBezTo>
                  <a:cubicBezTo>
                    <a:pt x="3641" y="3484"/>
                    <a:pt x="3717" y="3038"/>
                    <a:pt x="4069" y="2684"/>
                  </a:cubicBezTo>
                  <a:cubicBezTo>
                    <a:pt x="4423" y="2332"/>
                    <a:pt x="4618" y="2218"/>
                    <a:pt x="4618" y="2218"/>
                  </a:cubicBezTo>
                  <a:lnTo>
                    <a:pt x="3858" y="2148"/>
                  </a:lnTo>
                  <a:cubicBezTo>
                    <a:pt x="3858" y="2148"/>
                    <a:pt x="4308" y="1713"/>
                    <a:pt x="4618" y="1589"/>
                  </a:cubicBezTo>
                  <a:cubicBezTo>
                    <a:pt x="4928" y="1467"/>
                    <a:pt x="5356" y="1342"/>
                    <a:pt x="5356" y="1342"/>
                  </a:cubicBezTo>
                  <a:cubicBezTo>
                    <a:pt x="5356" y="1342"/>
                    <a:pt x="5076" y="1280"/>
                    <a:pt x="4742" y="1280"/>
                  </a:cubicBezTo>
                  <a:cubicBezTo>
                    <a:pt x="4602" y="1280"/>
                    <a:pt x="4452" y="1291"/>
                    <a:pt x="4310" y="1322"/>
                  </a:cubicBezTo>
                  <a:cubicBezTo>
                    <a:pt x="3830" y="1427"/>
                    <a:pt x="3645" y="1640"/>
                    <a:pt x="3645" y="1640"/>
                  </a:cubicBezTo>
                  <a:cubicBezTo>
                    <a:pt x="3645" y="1640"/>
                    <a:pt x="3875" y="1301"/>
                    <a:pt x="4174" y="1116"/>
                  </a:cubicBezTo>
                  <a:cubicBezTo>
                    <a:pt x="4488" y="920"/>
                    <a:pt x="5002" y="889"/>
                    <a:pt x="5002" y="889"/>
                  </a:cubicBezTo>
                  <a:cubicBezTo>
                    <a:pt x="5002" y="889"/>
                    <a:pt x="4694" y="855"/>
                    <a:pt x="4370" y="855"/>
                  </a:cubicBezTo>
                  <a:cubicBezTo>
                    <a:pt x="4156" y="855"/>
                    <a:pt x="3934" y="870"/>
                    <a:pt x="3793" y="920"/>
                  </a:cubicBezTo>
                  <a:cubicBezTo>
                    <a:pt x="4174" y="448"/>
                    <a:pt x="4837" y="88"/>
                    <a:pt x="5471" y="1"/>
                  </a:cubicBezTo>
                  <a:cubicBezTo>
                    <a:pt x="5471" y="1"/>
                    <a:pt x="5464" y="1"/>
                    <a:pt x="545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4"/>
            <p:cNvSpPr/>
            <p:nvPr/>
          </p:nvSpPr>
          <p:spPr>
            <a:xfrm>
              <a:off x="5736367" y="-464700"/>
              <a:ext cx="159475" cy="174105"/>
            </a:xfrm>
            <a:custGeom>
              <a:avLst/>
              <a:gdLst/>
              <a:ahLst/>
              <a:cxnLst/>
              <a:rect l="l" t="t" r="r" b="b"/>
              <a:pathLst>
                <a:path w="2736" h="2987" extrusionOk="0">
                  <a:moveTo>
                    <a:pt x="2699" y="0"/>
                  </a:moveTo>
                  <a:cubicBezTo>
                    <a:pt x="2695" y="0"/>
                    <a:pt x="2690" y="1"/>
                    <a:pt x="2686" y="3"/>
                  </a:cubicBezTo>
                  <a:cubicBezTo>
                    <a:pt x="2156" y="292"/>
                    <a:pt x="1843" y="802"/>
                    <a:pt x="1682" y="1373"/>
                  </a:cubicBezTo>
                  <a:cubicBezTo>
                    <a:pt x="1570" y="1772"/>
                    <a:pt x="1597" y="2213"/>
                    <a:pt x="1288" y="2531"/>
                  </a:cubicBezTo>
                  <a:cubicBezTo>
                    <a:pt x="942" y="2885"/>
                    <a:pt x="471" y="2919"/>
                    <a:pt x="7" y="2964"/>
                  </a:cubicBezTo>
                  <a:cubicBezTo>
                    <a:pt x="1" y="2965"/>
                    <a:pt x="1" y="2974"/>
                    <a:pt x="7" y="2974"/>
                  </a:cubicBezTo>
                  <a:cubicBezTo>
                    <a:pt x="81" y="2982"/>
                    <a:pt x="156" y="2987"/>
                    <a:pt x="232" y="2987"/>
                  </a:cubicBezTo>
                  <a:cubicBezTo>
                    <a:pt x="796" y="2987"/>
                    <a:pt x="1406" y="2756"/>
                    <a:pt x="1602" y="2187"/>
                  </a:cubicBezTo>
                  <a:cubicBezTo>
                    <a:pt x="1729" y="1814"/>
                    <a:pt x="1715" y="1411"/>
                    <a:pt x="1864" y="1040"/>
                  </a:cubicBezTo>
                  <a:cubicBezTo>
                    <a:pt x="2032" y="622"/>
                    <a:pt x="2310" y="263"/>
                    <a:pt x="2711" y="46"/>
                  </a:cubicBezTo>
                  <a:cubicBezTo>
                    <a:pt x="2735" y="34"/>
                    <a:pt x="2721" y="0"/>
                    <a:pt x="2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4"/>
            <p:cNvSpPr/>
            <p:nvPr/>
          </p:nvSpPr>
          <p:spPr>
            <a:xfrm>
              <a:off x="5699645" y="-423258"/>
              <a:ext cx="110338" cy="109872"/>
            </a:xfrm>
            <a:custGeom>
              <a:avLst/>
              <a:gdLst/>
              <a:ahLst/>
              <a:cxnLst/>
              <a:rect l="l" t="t" r="r" b="b"/>
              <a:pathLst>
                <a:path w="1893" h="1885" extrusionOk="0">
                  <a:moveTo>
                    <a:pt x="947" y="0"/>
                  </a:moveTo>
                  <a:cubicBezTo>
                    <a:pt x="945" y="0"/>
                    <a:pt x="943" y="0"/>
                    <a:pt x="941" y="0"/>
                  </a:cubicBezTo>
                  <a:cubicBezTo>
                    <a:pt x="421" y="3"/>
                    <a:pt x="1" y="427"/>
                    <a:pt x="4" y="947"/>
                  </a:cubicBezTo>
                  <a:cubicBezTo>
                    <a:pt x="8" y="1466"/>
                    <a:pt x="429" y="1884"/>
                    <a:pt x="947" y="1884"/>
                  </a:cubicBezTo>
                  <a:cubicBezTo>
                    <a:pt x="948" y="1884"/>
                    <a:pt x="950" y="1884"/>
                    <a:pt x="952" y="1884"/>
                  </a:cubicBezTo>
                  <a:cubicBezTo>
                    <a:pt x="1473" y="1881"/>
                    <a:pt x="1892" y="1456"/>
                    <a:pt x="1888" y="936"/>
                  </a:cubicBezTo>
                  <a:cubicBezTo>
                    <a:pt x="1885" y="418"/>
                    <a:pt x="1464" y="0"/>
                    <a:pt x="947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4"/>
            <p:cNvSpPr/>
            <p:nvPr/>
          </p:nvSpPr>
          <p:spPr>
            <a:xfrm>
              <a:off x="5692592" y="-389219"/>
              <a:ext cx="25064" cy="36488"/>
            </a:xfrm>
            <a:custGeom>
              <a:avLst/>
              <a:gdLst/>
              <a:ahLst/>
              <a:cxnLst/>
              <a:rect l="l" t="t" r="r" b="b"/>
              <a:pathLst>
                <a:path w="430" h="626" extrusionOk="0">
                  <a:moveTo>
                    <a:pt x="215" y="0"/>
                  </a:moveTo>
                  <a:cubicBezTo>
                    <a:pt x="97" y="0"/>
                    <a:pt x="0" y="141"/>
                    <a:pt x="0" y="313"/>
                  </a:cubicBezTo>
                  <a:cubicBezTo>
                    <a:pt x="0" y="485"/>
                    <a:pt x="97" y="625"/>
                    <a:pt x="215" y="625"/>
                  </a:cubicBezTo>
                  <a:cubicBezTo>
                    <a:pt x="334" y="625"/>
                    <a:pt x="430" y="485"/>
                    <a:pt x="430" y="313"/>
                  </a:cubicBezTo>
                  <a:cubicBezTo>
                    <a:pt x="430" y="141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4"/>
            <p:cNvSpPr/>
            <p:nvPr/>
          </p:nvSpPr>
          <p:spPr>
            <a:xfrm>
              <a:off x="5772098" y="-421743"/>
              <a:ext cx="34623" cy="34681"/>
            </a:xfrm>
            <a:custGeom>
              <a:avLst/>
              <a:gdLst/>
              <a:ahLst/>
              <a:cxnLst/>
              <a:rect l="l" t="t" r="r" b="b"/>
              <a:pathLst>
                <a:path w="594" h="595" extrusionOk="0">
                  <a:moveTo>
                    <a:pt x="298" y="0"/>
                  </a:moveTo>
                  <a:cubicBezTo>
                    <a:pt x="133" y="0"/>
                    <a:pt x="0" y="133"/>
                    <a:pt x="0" y="298"/>
                  </a:cubicBezTo>
                  <a:cubicBezTo>
                    <a:pt x="0" y="462"/>
                    <a:pt x="133" y="595"/>
                    <a:pt x="298" y="595"/>
                  </a:cubicBezTo>
                  <a:cubicBezTo>
                    <a:pt x="461" y="595"/>
                    <a:pt x="594" y="462"/>
                    <a:pt x="594" y="298"/>
                  </a:cubicBezTo>
                  <a:cubicBezTo>
                    <a:pt x="594" y="133"/>
                    <a:pt x="461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4"/>
            <p:cNvSpPr/>
            <p:nvPr/>
          </p:nvSpPr>
          <p:spPr>
            <a:xfrm>
              <a:off x="5696789" y="-383157"/>
              <a:ext cx="16729" cy="24306"/>
            </a:xfrm>
            <a:custGeom>
              <a:avLst/>
              <a:gdLst/>
              <a:ahLst/>
              <a:cxnLst/>
              <a:rect l="l" t="t" r="r" b="b"/>
              <a:pathLst>
                <a:path w="287" h="417" extrusionOk="0">
                  <a:moveTo>
                    <a:pt x="144" y="1"/>
                  </a:moveTo>
                  <a:cubicBezTo>
                    <a:pt x="65" y="1"/>
                    <a:pt x="1" y="94"/>
                    <a:pt x="1" y="209"/>
                  </a:cubicBezTo>
                  <a:cubicBezTo>
                    <a:pt x="1" y="324"/>
                    <a:pt x="65" y="417"/>
                    <a:pt x="144" y="417"/>
                  </a:cubicBezTo>
                  <a:cubicBezTo>
                    <a:pt x="223" y="417"/>
                    <a:pt x="286" y="324"/>
                    <a:pt x="286" y="209"/>
                  </a:cubicBezTo>
                  <a:cubicBezTo>
                    <a:pt x="286" y="94"/>
                    <a:pt x="223" y="1"/>
                    <a:pt x="144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4"/>
            <p:cNvSpPr/>
            <p:nvPr/>
          </p:nvSpPr>
          <p:spPr>
            <a:xfrm>
              <a:off x="5777111" y="-416672"/>
              <a:ext cx="24656" cy="24539"/>
            </a:xfrm>
            <a:custGeom>
              <a:avLst/>
              <a:gdLst/>
              <a:ahLst/>
              <a:cxnLst/>
              <a:rect l="l" t="t" r="r" b="b"/>
              <a:pathLst>
                <a:path w="423" h="421" extrusionOk="0">
                  <a:moveTo>
                    <a:pt x="212" y="0"/>
                  </a:moveTo>
                  <a:cubicBezTo>
                    <a:pt x="95" y="0"/>
                    <a:pt x="0" y="94"/>
                    <a:pt x="0" y="211"/>
                  </a:cubicBezTo>
                  <a:cubicBezTo>
                    <a:pt x="0" y="327"/>
                    <a:pt x="95" y="421"/>
                    <a:pt x="212" y="421"/>
                  </a:cubicBezTo>
                  <a:cubicBezTo>
                    <a:pt x="328" y="421"/>
                    <a:pt x="422" y="327"/>
                    <a:pt x="422" y="211"/>
                  </a:cubicBezTo>
                  <a:cubicBezTo>
                    <a:pt x="422" y="94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4"/>
            <p:cNvSpPr/>
            <p:nvPr/>
          </p:nvSpPr>
          <p:spPr>
            <a:xfrm>
              <a:off x="5752630" y="-358502"/>
              <a:ext cx="41209" cy="29435"/>
            </a:xfrm>
            <a:custGeom>
              <a:avLst/>
              <a:gdLst/>
              <a:ahLst/>
              <a:cxnLst/>
              <a:rect l="l" t="t" r="r" b="b"/>
              <a:pathLst>
                <a:path w="707" h="505" extrusionOk="0">
                  <a:moveTo>
                    <a:pt x="440" y="1"/>
                  </a:moveTo>
                  <a:cubicBezTo>
                    <a:pt x="381" y="1"/>
                    <a:pt x="316" y="15"/>
                    <a:pt x="254" y="45"/>
                  </a:cubicBezTo>
                  <a:cubicBezTo>
                    <a:pt x="88" y="123"/>
                    <a:pt x="0" y="280"/>
                    <a:pt x="56" y="396"/>
                  </a:cubicBezTo>
                  <a:cubicBezTo>
                    <a:pt x="90" y="467"/>
                    <a:pt x="170" y="505"/>
                    <a:pt x="266" y="505"/>
                  </a:cubicBezTo>
                  <a:cubicBezTo>
                    <a:pt x="325" y="505"/>
                    <a:pt x="390" y="490"/>
                    <a:pt x="454" y="459"/>
                  </a:cubicBezTo>
                  <a:cubicBezTo>
                    <a:pt x="618" y="381"/>
                    <a:pt x="706" y="224"/>
                    <a:pt x="652" y="109"/>
                  </a:cubicBezTo>
                  <a:cubicBezTo>
                    <a:pt x="617" y="39"/>
                    <a:pt x="536" y="1"/>
                    <a:pt x="44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4"/>
            <p:cNvSpPr/>
            <p:nvPr/>
          </p:nvSpPr>
          <p:spPr>
            <a:xfrm>
              <a:off x="5687813" y="-387004"/>
              <a:ext cx="28444" cy="57005"/>
            </a:xfrm>
            <a:custGeom>
              <a:avLst/>
              <a:gdLst/>
              <a:ahLst/>
              <a:cxnLst/>
              <a:rect l="l" t="t" r="r" b="b"/>
              <a:pathLst>
                <a:path w="488" h="978" extrusionOk="0">
                  <a:moveTo>
                    <a:pt x="173" y="0"/>
                  </a:moveTo>
                  <a:cubicBezTo>
                    <a:pt x="172" y="0"/>
                    <a:pt x="171" y="0"/>
                    <a:pt x="169" y="1"/>
                  </a:cubicBezTo>
                  <a:cubicBezTo>
                    <a:pt x="1" y="84"/>
                    <a:pt x="15" y="322"/>
                    <a:pt x="74" y="471"/>
                  </a:cubicBezTo>
                  <a:cubicBezTo>
                    <a:pt x="102" y="544"/>
                    <a:pt x="173" y="589"/>
                    <a:pt x="249" y="601"/>
                  </a:cubicBezTo>
                  <a:cubicBezTo>
                    <a:pt x="270" y="758"/>
                    <a:pt x="346" y="888"/>
                    <a:pt x="478" y="977"/>
                  </a:cubicBezTo>
                  <a:cubicBezTo>
                    <a:pt x="479" y="977"/>
                    <a:pt x="480" y="977"/>
                    <a:pt x="481" y="977"/>
                  </a:cubicBezTo>
                  <a:cubicBezTo>
                    <a:pt x="485" y="977"/>
                    <a:pt x="488" y="973"/>
                    <a:pt x="484" y="969"/>
                  </a:cubicBezTo>
                  <a:cubicBezTo>
                    <a:pt x="384" y="873"/>
                    <a:pt x="316" y="744"/>
                    <a:pt x="298" y="605"/>
                  </a:cubicBezTo>
                  <a:cubicBezTo>
                    <a:pt x="333" y="605"/>
                    <a:pt x="368" y="597"/>
                    <a:pt x="400" y="582"/>
                  </a:cubicBezTo>
                  <a:cubicBezTo>
                    <a:pt x="404" y="581"/>
                    <a:pt x="403" y="575"/>
                    <a:pt x="398" y="575"/>
                  </a:cubicBezTo>
                  <a:cubicBezTo>
                    <a:pt x="279" y="545"/>
                    <a:pt x="163" y="582"/>
                    <a:pt x="125" y="427"/>
                  </a:cubicBezTo>
                  <a:cubicBezTo>
                    <a:pt x="91" y="289"/>
                    <a:pt x="70" y="121"/>
                    <a:pt x="180" y="15"/>
                  </a:cubicBezTo>
                  <a:cubicBezTo>
                    <a:pt x="185" y="9"/>
                    <a:pt x="181" y="0"/>
                    <a:pt x="173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4"/>
            <p:cNvSpPr/>
            <p:nvPr/>
          </p:nvSpPr>
          <p:spPr>
            <a:xfrm>
              <a:off x="5696090" y="-383040"/>
              <a:ext cx="15621" cy="16670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70" y="1"/>
                  </a:moveTo>
                  <a:cubicBezTo>
                    <a:pt x="137" y="1"/>
                    <a:pt x="103" y="12"/>
                    <a:pt x="77" y="32"/>
                  </a:cubicBezTo>
                  <a:cubicBezTo>
                    <a:pt x="0" y="93"/>
                    <a:pt x="9" y="202"/>
                    <a:pt x="43" y="283"/>
                  </a:cubicBezTo>
                  <a:cubicBezTo>
                    <a:pt x="44" y="285"/>
                    <a:pt x="47" y="286"/>
                    <a:pt x="49" y="286"/>
                  </a:cubicBezTo>
                  <a:cubicBezTo>
                    <a:pt x="51" y="286"/>
                    <a:pt x="54" y="284"/>
                    <a:pt x="52" y="281"/>
                  </a:cubicBezTo>
                  <a:cubicBezTo>
                    <a:pt x="38" y="215"/>
                    <a:pt x="30" y="123"/>
                    <a:pt x="79" y="69"/>
                  </a:cubicBezTo>
                  <a:cubicBezTo>
                    <a:pt x="102" y="43"/>
                    <a:pt x="135" y="29"/>
                    <a:pt x="167" y="29"/>
                  </a:cubicBezTo>
                  <a:cubicBezTo>
                    <a:pt x="194" y="29"/>
                    <a:pt x="222" y="39"/>
                    <a:pt x="243" y="62"/>
                  </a:cubicBezTo>
                  <a:cubicBezTo>
                    <a:pt x="245" y="64"/>
                    <a:pt x="248" y="65"/>
                    <a:pt x="251" y="65"/>
                  </a:cubicBezTo>
                  <a:cubicBezTo>
                    <a:pt x="259" y="65"/>
                    <a:pt x="267" y="56"/>
                    <a:pt x="262" y="47"/>
                  </a:cubicBezTo>
                  <a:cubicBezTo>
                    <a:pt x="240" y="15"/>
                    <a:pt x="206" y="1"/>
                    <a:pt x="17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4"/>
            <p:cNvSpPr/>
            <p:nvPr/>
          </p:nvSpPr>
          <p:spPr>
            <a:xfrm>
              <a:off x="5744702" y="-343405"/>
              <a:ext cx="12240" cy="20692"/>
            </a:xfrm>
            <a:custGeom>
              <a:avLst/>
              <a:gdLst/>
              <a:ahLst/>
              <a:cxnLst/>
              <a:rect l="l" t="t" r="r" b="b"/>
              <a:pathLst>
                <a:path w="210" h="355" extrusionOk="0">
                  <a:moveTo>
                    <a:pt x="66" y="0"/>
                  </a:moveTo>
                  <a:cubicBezTo>
                    <a:pt x="62" y="0"/>
                    <a:pt x="59" y="2"/>
                    <a:pt x="57" y="7"/>
                  </a:cubicBezTo>
                  <a:cubicBezTo>
                    <a:pt x="0" y="138"/>
                    <a:pt x="76" y="295"/>
                    <a:pt x="199" y="354"/>
                  </a:cubicBezTo>
                  <a:cubicBezTo>
                    <a:pt x="200" y="354"/>
                    <a:pt x="200" y="355"/>
                    <a:pt x="201" y="355"/>
                  </a:cubicBezTo>
                  <a:cubicBezTo>
                    <a:pt x="205" y="355"/>
                    <a:pt x="209" y="347"/>
                    <a:pt x="204" y="344"/>
                  </a:cubicBezTo>
                  <a:cubicBezTo>
                    <a:pt x="91" y="271"/>
                    <a:pt x="55" y="145"/>
                    <a:pt x="79" y="16"/>
                  </a:cubicBezTo>
                  <a:cubicBezTo>
                    <a:pt x="81" y="8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4"/>
            <p:cNvSpPr/>
            <p:nvPr/>
          </p:nvSpPr>
          <p:spPr>
            <a:xfrm>
              <a:off x="5788594" y="-369401"/>
              <a:ext cx="11541" cy="22557"/>
            </a:xfrm>
            <a:custGeom>
              <a:avLst/>
              <a:gdLst/>
              <a:ahLst/>
              <a:cxnLst/>
              <a:rect l="l" t="t" r="r" b="b"/>
              <a:pathLst>
                <a:path w="198" h="387" extrusionOk="0">
                  <a:moveTo>
                    <a:pt x="18" y="1"/>
                  </a:moveTo>
                  <a:cubicBezTo>
                    <a:pt x="7" y="1"/>
                    <a:pt x="1" y="17"/>
                    <a:pt x="8" y="26"/>
                  </a:cubicBezTo>
                  <a:cubicBezTo>
                    <a:pt x="51" y="78"/>
                    <a:pt x="99" y="115"/>
                    <a:pt x="126" y="181"/>
                  </a:cubicBezTo>
                  <a:cubicBezTo>
                    <a:pt x="151" y="243"/>
                    <a:pt x="155" y="311"/>
                    <a:pt x="141" y="377"/>
                  </a:cubicBezTo>
                  <a:cubicBezTo>
                    <a:pt x="141" y="383"/>
                    <a:pt x="145" y="386"/>
                    <a:pt x="149" y="386"/>
                  </a:cubicBezTo>
                  <a:cubicBezTo>
                    <a:pt x="151" y="386"/>
                    <a:pt x="154" y="385"/>
                    <a:pt x="156" y="382"/>
                  </a:cubicBezTo>
                  <a:cubicBezTo>
                    <a:pt x="198" y="258"/>
                    <a:pt x="162" y="54"/>
                    <a:pt x="22" y="2"/>
                  </a:cubicBezTo>
                  <a:cubicBezTo>
                    <a:pt x="20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4"/>
            <p:cNvSpPr/>
            <p:nvPr/>
          </p:nvSpPr>
          <p:spPr>
            <a:xfrm>
              <a:off x="5772506" y="-423958"/>
              <a:ext cx="38411" cy="38819"/>
            </a:xfrm>
            <a:custGeom>
              <a:avLst/>
              <a:gdLst/>
              <a:ahLst/>
              <a:cxnLst/>
              <a:rect l="l" t="t" r="r" b="b"/>
              <a:pathLst>
                <a:path w="659" h="666" extrusionOk="0">
                  <a:moveTo>
                    <a:pt x="284" y="0"/>
                  </a:moveTo>
                  <a:cubicBezTo>
                    <a:pt x="187" y="0"/>
                    <a:pt x="87" y="41"/>
                    <a:pt x="14" y="117"/>
                  </a:cubicBezTo>
                  <a:cubicBezTo>
                    <a:pt x="0" y="132"/>
                    <a:pt x="13" y="151"/>
                    <a:pt x="29" y="151"/>
                  </a:cubicBezTo>
                  <a:cubicBezTo>
                    <a:pt x="32" y="151"/>
                    <a:pt x="36" y="150"/>
                    <a:pt x="39" y="148"/>
                  </a:cubicBezTo>
                  <a:cubicBezTo>
                    <a:pt x="110" y="116"/>
                    <a:pt x="169" y="72"/>
                    <a:pt x="248" y="57"/>
                  </a:cubicBezTo>
                  <a:cubicBezTo>
                    <a:pt x="264" y="54"/>
                    <a:pt x="280" y="53"/>
                    <a:pt x="296" y="53"/>
                  </a:cubicBezTo>
                  <a:cubicBezTo>
                    <a:pt x="393" y="53"/>
                    <a:pt x="467" y="110"/>
                    <a:pt x="518" y="195"/>
                  </a:cubicBezTo>
                  <a:cubicBezTo>
                    <a:pt x="616" y="361"/>
                    <a:pt x="547" y="551"/>
                    <a:pt x="394" y="653"/>
                  </a:cubicBezTo>
                  <a:cubicBezTo>
                    <a:pt x="387" y="657"/>
                    <a:pt x="391" y="665"/>
                    <a:pt x="397" y="665"/>
                  </a:cubicBezTo>
                  <a:cubicBezTo>
                    <a:pt x="398" y="665"/>
                    <a:pt x="399" y="665"/>
                    <a:pt x="401" y="664"/>
                  </a:cubicBezTo>
                  <a:cubicBezTo>
                    <a:pt x="589" y="567"/>
                    <a:pt x="658" y="340"/>
                    <a:pt x="552" y="153"/>
                  </a:cubicBezTo>
                  <a:cubicBezTo>
                    <a:pt x="492" y="49"/>
                    <a:pt x="389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4"/>
            <p:cNvSpPr/>
            <p:nvPr/>
          </p:nvSpPr>
          <p:spPr>
            <a:xfrm>
              <a:off x="5773905" y="-416730"/>
              <a:ext cx="12182" cy="17661"/>
            </a:xfrm>
            <a:custGeom>
              <a:avLst/>
              <a:gdLst/>
              <a:ahLst/>
              <a:cxnLst/>
              <a:rect l="l" t="t" r="r" b="b"/>
              <a:pathLst>
                <a:path w="209" h="303" extrusionOk="0">
                  <a:moveTo>
                    <a:pt x="200" y="1"/>
                  </a:moveTo>
                  <a:cubicBezTo>
                    <a:pt x="199" y="1"/>
                    <a:pt x="199" y="1"/>
                    <a:pt x="198" y="1"/>
                  </a:cubicBezTo>
                  <a:cubicBezTo>
                    <a:pt x="79" y="33"/>
                    <a:pt x="1" y="179"/>
                    <a:pt x="52" y="294"/>
                  </a:cubicBezTo>
                  <a:cubicBezTo>
                    <a:pt x="55" y="300"/>
                    <a:pt x="59" y="302"/>
                    <a:pt x="63" y="302"/>
                  </a:cubicBezTo>
                  <a:cubicBezTo>
                    <a:pt x="71" y="302"/>
                    <a:pt x="81" y="293"/>
                    <a:pt x="79" y="283"/>
                  </a:cubicBezTo>
                  <a:cubicBezTo>
                    <a:pt x="63" y="171"/>
                    <a:pt x="100" y="71"/>
                    <a:pt x="203" y="13"/>
                  </a:cubicBezTo>
                  <a:cubicBezTo>
                    <a:pt x="208" y="9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4"/>
            <p:cNvSpPr/>
            <p:nvPr/>
          </p:nvSpPr>
          <p:spPr>
            <a:xfrm>
              <a:off x="5756535" y="-424249"/>
              <a:ext cx="19235" cy="5829"/>
            </a:xfrm>
            <a:custGeom>
              <a:avLst/>
              <a:gdLst/>
              <a:ahLst/>
              <a:cxnLst/>
              <a:rect l="l" t="t" r="r" b="b"/>
              <a:pathLst>
                <a:path w="330" h="100" extrusionOk="0">
                  <a:moveTo>
                    <a:pt x="85" y="0"/>
                  </a:moveTo>
                  <a:cubicBezTo>
                    <a:pt x="60" y="0"/>
                    <a:pt x="35" y="3"/>
                    <a:pt x="10" y="9"/>
                  </a:cubicBezTo>
                  <a:cubicBezTo>
                    <a:pt x="0" y="11"/>
                    <a:pt x="4" y="24"/>
                    <a:pt x="12" y="24"/>
                  </a:cubicBezTo>
                  <a:cubicBezTo>
                    <a:pt x="23" y="24"/>
                    <a:pt x="34" y="24"/>
                    <a:pt x="45" y="24"/>
                  </a:cubicBezTo>
                  <a:cubicBezTo>
                    <a:pt x="134" y="24"/>
                    <a:pt x="220" y="40"/>
                    <a:pt x="293" y="96"/>
                  </a:cubicBezTo>
                  <a:cubicBezTo>
                    <a:pt x="296" y="98"/>
                    <a:pt x="300" y="100"/>
                    <a:pt x="304" y="100"/>
                  </a:cubicBezTo>
                  <a:cubicBezTo>
                    <a:pt x="319" y="100"/>
                    <a:pt x="329" y="78"/>
                    <a:pt x="312" y="68"/>
                  </a:cubicBezTo>
                  <a:cubicBezTo>
                    <a:pt x="241" y="28"/>
                    <a:pt x="165" y="0"/>
                    <a:pt x="85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0" name="Google Shape;2890;p34"/>
          <p:cNvSpPr/>
          <p:nvPr/>
        </p:nvSpPr>
        <p:spPr>
          <a:xfrm>
            <a:off x="3677584" y="265687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1" name="Google Shape;2891;p34"/>
          <p:cNvSpPr/>
          <p:nvPr/>
        </p:nvSpPr>
        <p:spPr>
          <a:xfrm>
            <a:off x="6881384" y="1095379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2" name="Google Shape;2892;p34"/>
          <p:cNvSpPr/>
          <p:nvPr/>
        </p:nvSpPr>
        <p:spPr>
          <a:xfrm>
            <a:off x="1121213" y="1552437"/>
            <a:ext cx="57349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3" name="Google Shape;2893;p34"/>
          <p:cNvSpPr/>
          <p:nvPr/>
        </p:nvSpPr>
        <p:spPr>
          <a:xfrm>
            <a:off x="4825949" y="415062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4" name="Google Shape;2894;p34"/>
          <p:cNvSpPr/>
          <p:nvPr/>
        </p:nvSpPr>
        <p:spPr>
          <a:xfrm>
            <a:off x="7636116" y="3635934"/>
            <a:ext cx="57349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5" name="Google Shape;2895;p34"/>
          <p:cNvSpPr/>
          <p:nvPr/>
        </p:nvSpPr>
        <p:spPr>
          <a:xfrm>
            <a:off x="1767416" y="772876"/>
            <a:ext cx="57349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6" name="Google Shape;2896;p34"/>
          <p:cNvSpPr/>
          <p:nvPr/>
        </p:nvSpPr>
        <p:spPr>
          <a:xfrm>
            <a:off x="5334264" y="1166960"/>
            <a:ext cx="129830" cy="12983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7" name="Google Shape;2897;p34"/>
          <p:cNvSpPr/>
          <p:nvPr/>
        </p:nvSpPr>
        <p:spPr>
          <a:xfrm>
            <a:off x="7002252" y="2920953"/>
            <a:ext cx="129830" cy="12983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8" name="Google Shape;2898;p34"/>
          <p:cNvSpPr/>
          <p:nvPr/>
        </p:nvSpPr>
        <p:spPr>
          <a:xfrm>
            <a:off x="7905748" y="1195349"/>
            <a:ext cx="259440" cy="259330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9" name="Google Shape;2899;p34"/>
          <p:cNvSpPr/>
          <p:nvPr/>
        </p:nvSpPr>
        <p:spPr>
          <a:xfrm>
            <a:off x="2591614" y="4169298"/>
            <a:ext cx="259440" cy="259330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0" name="Google Shape;2900;p34"/>
          <p:cNvSpPr/>
          <p:nvPr/>
        </p:nvSpPr>
        <p:spPr>
          <a:xfrm>
            <a:off x="5136043" y="575043"/>
            <a:ext cx="64915" cy="6491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1" name="Google Shape;2901;p34"/>
          <p:cNvSpPr/>
          <p:nvPr/>
        </p:nvSpPr>
        <p:spPr>
          <a:xfrm>
            <a:off x="887183" y="2771770"/>
            <a:ext cx="129830" cy="12983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02" name="Google Shape;290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50" y="175925"/>
            <a:ext cx="1668477" cy="12513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1C10D8-8728-4903-0831-F38010E747B5}"/>
              </a:ext>
            </a:extLst>
          </p:cNvPr>
          <p:cNvSpPr txBox="1"/>
          <p:nvPr/>
        </p:nvSpPr>
        <p:spPr>
          <a:xfrm>
            <a:off x="7362071" y="0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" name="Google Shape;2973;p43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 b="1">
                <a:latin typeface="Impact"/>
                <a:ea typeface="Impact"/>
                <a:cs typeface="Impact"/>
                <a:sym typeface="Impact"/>
              </a:rPr>
              <a:t>Kua'kua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74" name="Google Shape;2974;p43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La intensa gravedad del sol de este planeta causa terremotos constantes.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75" name="Google Shape;2975;p43"/>
          <p:cNvPicPr preferRelativeResize="0"/>
          <p:nvPr/>
        </p:nvPicPr>
        <p:blipFill rotWithShape="1">
          <a:blip r:embed="rId3">
            <a:alphaModFix/>
          </a:blip>
          <a:srcRect l="31799" r="14943"/>
          <a:stretch/>
        </p:blipFill>
        <p:spPr>
          <a:xfrm>
            <a:off x="3091550" y="1008113"/>
            <a:ext cx="2960899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76" name="Google Shape;2976;p43"/>
          <p:cNvSpPr txBox="1"/>
          <p:nvPr/>
        </p:nvSpPr>
        <p:spPr>
          <a:xfrm>
            <a:off x="6249075" y="10781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LHS 3844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48.5 años luz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3CA428-452F-15B6-2646-62F617C912C0}"/>
              </a:ext>
            </a:extLst>
          </p:cNvPr>
          <p:cNvSpPr txBox="1"/>
          <p:nvPr/>
        </p:nvSpPr>
        <p:spPr>
          <a:xfrm>
            <a:off x="7362071" y="0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1" name="Google Shape;2981;p44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TRAPPIST 1F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82" name="Google Shape;2982;p44"/>
          <p:cNvSpPr txBox="1">
            <a:spLocks noGrp="1"/>
          </p:cNvSpPr>
          <p:nvPr>
            <p:ph type="body" idx="1"/>
          </p:nvPr>
        </p:nvSpPr>
        <p:spPr>
          <a:xfrm>
            <a:off x="252594" y="4275069"/>
            <a:ext cx="8638812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El sol de este planeta es una estrella fulgurante. Cada pocos días, tiene una explosión repentina y violenta de energía y luz, y luego vuelve a la normalidad.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83" name="Google Shape;2983;p44"/>
          <p:cNvPicPr preferRelativeResize="0"/>
          <p:nvPr/>
        </p:nvPicPr>
        <p:blipFill rotWithShape="1">
          <a:blip r:embed="rId3">
            <a:alphaModFix/>
          </a:blip>
          <a:srcRect l="8546" t="6113" r="6585" b="6558"/>
          <a:stretch/>
        </p:blipFill>
        <p:spPr>
          <a:xfrm>
            <a:off x="2913900" y="865438"/>
            <a:ext cx="3316204" cy="3412626"/>
          </a:xfrm>
          <a:prstGeom prst="rect">
            <a:avLst/>
          </a:prstGeom>
          <a:noFill/>
          <a:ln>
            <a:noFill/>
          </a:ln>
        </p:spPr>
      </p:pic>
      <p:sp>
        <p:nvSpPr>
          <p:cNvPr id="2984" name="Google Shape;2984;p44"/>
          <p:cNvSpPr txBox="1"/>
          <p:nvPr/>
        </p:nvSpPr>
        <p:spPr>
          <a:xfrm>
            <a:off x="6249075" y="10781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TRAPPIST-1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39.46 años luz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DC0690-59B1-E213-EA9A-0ECCFB09DB47}"/>
              </a:ext>
            </a:extLst>
          </p:cNvPr>
          <p:cNvSpPr txBox="1"/>
          <p:nvPr/>
        </p:nvSpPr>
        <p:spPr>
          <a:xfrm>
            <a:off x="7362071" y="0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9" name="Google Shape;2989;p45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HD 189733 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90" name="Google Shape;2990;p45"/>
          <p:cNvSpPr txBox="1">
            <a:spLocks noGrp="1"/>
          </p:cNvSpPr>
          <p:nvPr>
            <p:ph type="body" idx="1"/>
          </p:nvPr>
        </p:nvSpPr>
        <p:spPr>
          <a:xfrm>
            <a:off x="1430450" y="4212925"/>
            <a:ext cx="66390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Este planeta tiene tormentas con vientos de 8,000 km/h, y nubes que llueven fragmentos de vidrio.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91" name="Google Shape;2991;p45"/>
          <p:cNvPicPr preferRelativeResize="0"/>
          <p:nvPr/>
        </p:nvPicPr>
        <p:blipFill rotWithShape="1">
          <a:blip r:embed="rId3">
            <a:alphaModFix/>
          </a:blip>
          <a:srcRect l="20716" t="10922" r="17294" b="11558"/>
          <a:stretch/>
        </p:blipFill>
        <p:spPr>
          <a:xfrm>
            <a:off x="2792925" y="983275"/>
            <a:ext cx="3558157" cy="3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2" name="Google Shape;2992;p45"/>
          <p:cNvSpPr txBox="1"/>
          <p:nvPr/>
        </p:nvSpPr>
        <p:spPr>
          <a:xfrm>
            <a:off x="6478675" y="10182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HD 189733 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63 años luz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FEE83F-349C-487F-62B2-1B26E3B164BA}"/>
              </a:ext>
            </a:extLst>
          </p:cNvPr>
          <p:cNvSpPr txBox="1"/>
          <p:nvPr/>
        </p:nvSpPr>
        <p:spPr>
          <a:xfrm>
            <a:off x="7362071" y="0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7" name="Google Shape;2997;p46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Enaiposha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98" name="Google Shape;2998;p46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La atmósfera de este planeta está compuesta de una niebla densa y espesa.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99" name="Google Shape;2999;p46"/>
          <p:cNvPicPr preferRelativeResize="0"/>
          <p:nvPr/>
        </p:nvPicPr>
        <p:blipFill rotWithShape="1">
          <a:blip r:embed="rId3">
            <a:alphaModFix/>
          </a:blip>
          <a:srcRect l="21982" r="23471"/>
          <a:stretch/>
        </p:blipFill>
        <p:spPr>
          <a:xfrm>
            <a:off x="2913900" y="1008125"/>
            <a:ext cx="3316200" cy="312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0" name="Google Shape;3000;p46"/>
          <p:cNvSpPr txBox="1"/>
          <p:nvPr/>
        </p:nvSpPr>
        <p:spPr>
          <a:xfrm>
            <a:off x="6478675" y="10182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GJ 1214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47 años luz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lig</a:t>
            </a:r>
            <a:r>
              <a:rPr lang="en" sz="15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ht-years </a:t>
            </a:r>
            <a:endParaRPr sz="13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7411A4-AE52-A05F-AD77-8F74AD4F18AA}"/>
              </a:ext>
            </a:extLst>
          </p:cNvPr>
          <p:cNvSpPr txBox="1"/>
          <p:nvPr/>
        </p:nvSpPr>
        <p:spPr>
          <a:xfrm>
            <a:off x="7362071" y="0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5" name="Google Shape;3005;p47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55 Cancri e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06" name="Google Shape;3006;p47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La superficie de este planeta podría estar compuesta de brillantes diamantes.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07" name="Google Shape;3007;p47"/>
          <p:cNvPicPr preferRelativeResize="0"/>
          <p:nvPr/>
        </p:nvPicPr>
        <p:blipFill rotWithShape="1">
          <a:blip r:embed="rId3">
            <a:alphaModFix/>
          </a:blip>
          <a:srcRect t="7681" r="-2511" b="6496"/>
          <a:stretch/>
        </p:blipFill>
        <p:spPr>
          <a:xfrm>
            <a:off x="2941612" y="877450"/>
            <a:ext cx="3260776" cy="33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8" name="Google Shape;3008;p47"/>
          <p:cNvSpPr txBox="1"/>
          <p:nvPr/>
        </p:nvSpPr>
        <p:spPr>
          <a:xfrm>
            <a:off x="6478675" y="10182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55 </a:t>
            </a:r>
            <a:r>
              <a:rPr lang="es-ES" sz="13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Cancri</a:t>
            </a: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40 años luz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6145A-0817-05DD-3241-8F70D7763BB0}"/>
              </a:ext>
            </a:extLst>
          </p:cNvPr>
          <p:cNvSpPr txBox="1"/>
          <p:nvPr/>
        </p:nvSpPr>
        <p:spPr>
          <a:xfrm>
            <a:off x="7362071" y="0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3" name="Google Shape;3013;p48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Kepler-442b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14" name="Google Shape;3014;p48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La estrella de este planeta es muy tenue. No hay mucha luz en la superficie.</a:t>
            </a:r>
            <a:endParaRPr lang="en-US"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15" name="Google Shape;301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7150" y="1008113"/>
            <a:ext cx="4169700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6" name="Google Shape;3016;p48"/>
          <p:cNvSpPr txBox="1"/>
          <p:nvPr/>
        </p:nvSpPr>
        <p:spPr>
          <a:xfrm>
            <a:off x="6683325" y="10081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Kepler-442b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1,196 años luz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light-years </a:t>
            </a:r>
            <a:endParaRPr sz="13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60B561-2F7F-AFD2-7D35-08B725800466}"/>
              </a:ext>
            </a:extLst>
          </p:cNvPr>
          <p:cNvSpPr txBox="1"/>
          <p:nvPr/>
        </p:nvSpPr>
        <p:spPr>
          <a:xfrm>
            <a:off x="7362071" y="0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1" name="Google Shape;3021;p49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K2-18b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22" name="Google Shape;3022;p49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Este planeta no tiene tierra en absoluto. Su superficie es un gran océano.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23" name="Google Shape;3023;p49"/>
          <p:cNvPicPr preferRelativeResize="0"/>
          <p:nvPr/>
        </p:nvPicPr>
        <p:blipFill rotWithShape="1">
          <a:blip r:embed="rId3">
            <a:alphaModFix/>
          </a:blip>
          <a:srcRect l="41826"/>
          <a:stretch/>
        </p:blipFill>
        <p:spPr>
          <a:xfrm>
            <a:off x="3013075" y="1008113"/>
            <a:ext cx="3117850" cy="3127276"/>
          </a:xfrm>
          <a:prstGeom prst="rect">
            <a:avLst/>
          </a:prstGeom>
          <a:noFill/>
          <a:ln>
            <a:noFill/>
          </a:ln>
        </p:spPr>
      </p:pic>
      <p:sp>
        <p:nvSpPr>
          <p:cNvPr id="3024" name="Google Shape;3024;p49"/>
          <p:cNvSpPr txBox="1"/>
          <p:nvPr/>
        </p:nvSpPr>
        <p:spPr>
          <a:xfrm>
            <a:off x="6338925" y="103807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K2-18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120 años luz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486B8A-4B56-8548-715E-E38A30820300}"/>
              </a:ext>
            </a:extLst>
          </p:cNvPr>
          <p:cNvSpPr txBox="1"/>
          <p:nvPr/>
        </p:nvSpPr>
        <p:spPr>
          <a:xfrm>
            <a:off x="7362071" y="0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9" name="Google Shape;3029;p50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PSO J318.5-22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30" name="Google Shape;3030;p50"/>
          <p:cNvSpPr txBox="1">
            <a:spLocks noGrp="1"/>
          </p:cNvSpPr>
          <p:nvPr>
            <p:ph type="body" idx="1"/>
          </p:nvPr>
        </p:nvSpPr>
        <p:spPr>
          <a:xfrm>
            <a:off x="311700" y="4249500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Este planeta no tiene estrella. Siempre es de noche. Tiene algo de calor interno que lo hace brillar de color rosa.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31" name="Google Shape;3031;p50"/>
          <p:cNvPicPr preferRelativeResize="0"/>
          <p:nvPr/>
        </p:nvPicPr>
        <p:blipFill rotWithShape="1">
          <a:blip r:embed="rId3">
            <a:alphaModFix/>
          </a:blip>
          <a:srcRect l="26290" r="13118" b="4924"/>
          <a:stretch/>
        </p:blipFill>
        <p:spPr>
          <a:xfrm>
            <a:off x="2944325" y="913475"/>
            <a:ext cx="3255350" cy="333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032" name="Google Shape;3032;p50"/>
          <p:cNvSpPr txBox="1"/>
          <p:nvPr/>
        </p:nvSpPr>
        <p:spPr>
          <a:xfrm>
            <a:off x="6338925" y="103807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No tiene estrella, ¡es un planeta errante!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80 años luz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90AC3D-4715-9981-112F-79E7D6D7304A}"/>
              </a:ext>
            </a:extLst>
          </p:cNvPr>
          <p:cNvSpPr txBox="1"/>
          <p:nvPr/>
        </p:nvSpPr>
        <p:spPr>
          <a:xfrm>
            <a:off x="7362071" y="0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p35"/>
          <p:cNvSpPr txBox="1">
            <a:spLocks noGrp="1"/>
          </p:cNvSpPr>
          <p:nvPr>
            <p:ph type="title"/>
          </p:nvPr>
        </p:nvSpPr>
        <p:spPr>
          <a:xfrm>
            <a:off x="-264750" y="173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>
                <a:latin typeface="Impact"/>
                <a:ea typeface="Impact"/>
                <a:cs typeface="Impact"/>
                <a:sym typeface="Impact"/>
              </a:rPr>
              <a:t>Venus</a:t>
            </a:r>
            <a:endParaRPr sz="33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08" name="Google Shape;2908;p35"/>
          <p:cNvSpPr txBox="1">
            <a:spLocks noGrp="1"/>
          </p:cNvSpPr>
          <p:nvPr>
            <p:ph type="body" idx="1"/>
          </p:nvPr>
        </p:nvSpPr>
        <p:spPr>
          <a:xfrm>
            <a:off x="720000" y="3633100"/>
            <a:ext cx="726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superficie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 Venus es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demasiado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peligrosa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para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tipos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seres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vivos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conocemos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grandes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nubes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alto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podrían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ser un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buen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lugar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para que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vivan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formas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vida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diminutas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flotantes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09" name="Google Shape;290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0525" y="805075"/>
            <a:ext cx="2803512" cy="28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0" name="Google Shape;2910;p35"/>
          <p:cNvPicPr preferRelativeResize="0"/>
          <p:nvPr/>
        </p:nvPicPr>
        <p:blipFill rotWithShape="1">
          <a:blip r:embed="rId4">
            <a:alphaModFix/>
          </a:blip>
          <a:srcRect l="18079" t="18483" r="19165" b="18388"/>
          <a:stretch/>
        </p:blipFill>
        <p:spPr>
          <a:xfrm>
            <a:off x="720000" y="805075"/>
            <a:ext cx="2778101" cy="2783636"/>
          </a:xfrm>
          <a:prstGeom prst="rect">
            <a:avLst/>
          </a:prstGeom>
          <a:noFill/>
          <a:ln>
            <a:noFill/>
          </a:ln>
        </p:spPr>
      </p:pic>
      <p:sp>
        <p:nvSpPr>
          <p:cNvPr id="2911" name="Google Shape;2911;p35"/>
          <p:cNvSpPr txBox="1"/>
          <p:nvPr/>
        </p:nvSpPr>
        <p:spPr>
          <a:xfrm>
            <a:off x="6633750" y="98987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¡Nuestro Sol! Ubicado en nuestro sistema solar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50 millones de kilómetros (tiempo de viaje 2–3 meses)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EEDFC-A219-87D1-89E3-344578A95E24}"/>
              </a:ext>
            </a:extLst>
          </p:cNvPr>
          <p:cNvSpPr txBox="1"/>
          <p:nvPr/>
        </p:nvSpPr>
        <p:spPr>
          <a:xfrm>
            <a:off x="7362071" y="0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6" name="Google Shape;2916;p36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 dirty="0">
                <a:latin typeface="Impact"/>
                <a:ea typeface="Impact"/>
                <a:cs typeface="Impact"/>
                <a:sym typeface="Impact"/>
              </a:rPr>
              <a:t>Marte</a:t>
            </a:r>
            <a:endParaRPr sz="3320" dirty="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17" name="Google Shape;2917;p36"/>
          <p:cNvSpPr txBox="1">
            <a:spLocks noGrp="1"/>
          </p:cNvSpPr>
          <p:nvPr>
            <p:ph type="body" idx="1"/>
          </p:nvPr>
        </p:nvSpPr>
        <p:spPr>
          <a:xfrm>
            <a:off x="614825" y="3888400"/>
            <a:ext cx="72393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Si alguna forma de vida existiera en Marte, podría resguardarse de la radiación solar viviendo en profundas cuevas heladas bajo tierra.</a:t>
            </a:r>
            <a:endParaRPr lang="en-US"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18" name="Google Shape;29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225" y="1008825"/>
            <a:ext cx="2588051" cy="258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9" name="Google Shape;2919;p36"/>
          <p:cNvPicPr preferRelativeResize="0"/>
          <p:nvPr/>
        </p:nvPicPr>
        <p:blipFill rotWithShape="1">
          <a:blip r:embed="rId4">
            <a:alphaModFix/>
          </a:blip>
          <a:srcRect r="14486"/>
          <a:stretch/>
        </p:blipFill>
        <p:spPr>
          <a:xfrm>
            <a:off x="3220300" y="1008825"/>
            <a:ext cx="3309699" cy="2554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20" name="Google Shape;2920;p36"/>
          <p:cNvSpPr txBox="1"/>
          <p:nvPr/>
        </p:nvSpPr>
        <p:spPr>
          <a:xfrm>
            <a:off x="6678475" y="1173750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¡Nuestro Sol! Ubicado en nuestro sistema solar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225 millones de kilómetros (tiempo de viaje 6–9 meses)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06513-63EB-D97E-ECE6-0F5337FD5978}"/>
              </a:ext>
            </a:extLst>
          </p:cNvPr>
          <p:cNvSpPr txBox="1"/>
          <p:nvPr/>
        </p:nvSpPr>
        <p:spPr>
          <a:xfrm>
            <a:off x="7362071" y="0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5" name="Google Shape;2925;p37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>
                <a:latin typeface="Impact"/>
                <a:ea typeface="Impact"/>
                <a:cs typeface="Impact"/>
                <a:sym typeface="Impact"/>
              </a:rPr>
              <a:t>Europa</a:t>
            </a:r>
            <a:endParaRPr sz="33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26" name="Google Shape;2926;p37"/>
          <p:cNvSpPr txBox="1">
            <a:spLocks noGrp="1"/>
          </p:cNvSpPr>
          <p:nvPr>
            <p:ph type="body" idx="1"/>
          </p:nvPr>
        </p:nvSpPr>
        <p:spPr>
          <a:xfrm>
            <a:off x="311700" y="42020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Esta es una de las lunas de Júpiter. Su superficie muy gruesa de hielo podría esconder un enorme océano debajo.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27" name="Google Shape;292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7150" y="1008113"/>
            <a:ext cx="4169700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8" name="Google Shape;2928;p37"/>
          <p:cNvSpPr txBox="1"/>
          <p:nvPr/>
        </p:nvSpPr>
        <p:spPr>
          <a:xfrm>
            <a:off x="6718250" y="13576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¡Nuestro Sol! Ubicado en nuestro sistema solar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628 millones de kilómetros (tiempo de viaje 2 años)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3502EB-C0A1-625F-B771-057BB0ABF2D4}"/>
              </a:ext>
            </a:extLst>
          </p:cNvPr>
          <p:cNvSpPr txBox="1"/>
          <p:nvPr/>
        </p:nvSpPr>
        <p:spPr>
          <a:xfrm>
            <a:off x="7362071" y="0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Google Shape;2933;p38"/>
          <p:cNvSpPr txBox="1">
            <a:spLocks noGrp="1"/>
          </p:cNvSpPr>
          <p:nvPr>
            <p:ph type="title"/>
          </p:nvPr>
        </p:nvSpPr>
        <p:spPr>
          <a:xfrm>
            <a:off x="-202387" y="312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Tylos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34" name="Google Shape;2934;p38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Este planeta tiene océanos de lava y nubes brillantes que llueven lava.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35" name="Google Shape;29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9063" y="1078575"/>
            <a:ext cx="4197684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6" name="Google Shape;2936;p38"/>
          <p:cNvSpPr txBox="1"/>
          <p:nvPr/>
        </p:nvSpPr>
        <p:spPr>
          <a:xfrm>
            <a:off x="6413775" y="1123000"/>
            <a:ext cx="22662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WASP-121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900 años luz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839758-C3CF-3635-13A8-7D741D981907}"/>
              </a:ext>
            </a:extLst>
          </p:cNvPr>
          <p:cNvSpPr txBox="1"/>
          <p:nvPr/>
        </p:nvSpPr>
        <p:spPr>
          <a:xfrm>
            <a:off x="7362071" y="0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39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HD 34445b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42" name="Google Shape;2942;p39"/>
          <p:cNvSpPr txBox="1">
            <a:spLocks noGrp="1"/>
          </p:cNvSpPr>
          <p:nvPr>
            <p:ph type="body" idx="1"/>
          </p:nvPr>
        </p:nvSpPr>
        <p:spPr>
          <a:xfrm>
            <a:off x="216200" y="42020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¡Este planeta tiene TRES soles! Recibe mucha luz solar.</a:t>
            </a:r>
            <a:endParaRPr lang="en-US"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43" name="Google Shape;294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6113" y="1017850"/>
            <a:ext cx="3031774" cy="3031774"/>
          </a:xfrm>
          <a:prstGeom prst="rect">
            <a:avLst/>
          </a:prstGeom>
          <a:noFill/>
          <a:ln>
            <a:noFill/>
          </a:ln>
        </p:spPr>
      </p:pic>
      <p:sp>
        <p:nvSpPr>
          <p:cNvPr id="2944" name="Google Shape;2944;p39"/>
          <p:cNvSpPr txBox="1"/>
          <p:nvPr/>
        </p:nvSpPr>
        <p:spPr>
          <a:xfrm>
            <a:off x="6448725" y="1182925"/>
            <a:ext cx="22662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GW </a:t>
            </a:r>
            <a:r>
              <a:rPr lang="es-ES" sz="13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Orionis</a:t>
            </a: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1,300 años luz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1A7A0C-594C-F906-81CE-994906EDCDC2}"/>
              </a:ext>
            </a:extLst>
          </p:cNvPr>
          <p:cNvSpPr txBox="1"/>
          <p:nvPr/>
        </p:nvSpPr>
        <p:spPr>
          <a:xfrm>
            <a:off x="7362071" y="0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" name="Google Shape;2949;p40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Proxima Centauri 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50" name="Google Shape;2950;p40"/>
          <p:cNvSpPr txBox="1">
            <a:spLocks noGrp="1"/>
          </p:cNvSpPr>
          <p:nvPr>
            <p:ph type="body" idx="1"/>
          </p:nvPr>
        </p:nvSpPr>
        <p:spPr>
          <a:xfrm>
            <a:off x="505188" y="4145125"/>
            <a:ext cx="8133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Este planeta desértico posee rotación síncrona. Esto significa que un lado siempre está soleado y caliente, mientras que el otro está oscuro y frío.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51" name="Google Shape;295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9050" y="941650"/>
            <a:ext cx="4165875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2" name="Google Shape;2952;p40"/>
          <p:cNvSpPr txBox="1"/>
          <p:nvPr/>
        </p:nvSpPr>
        <p:spPr>
          <a:xfrm>
            <a:off x="6718250" y="998200"/>
            <a:ext cx="2266200" cy="2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</a:t>
            </a:r>
            <a:r>
              <a:rPr lang="es-ES" sz="13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Proxima</a:t>
            </a: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13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Centauri</a:t>
            </a: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(el sistema solar más cercano al nuestro)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4.2 años luz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1274B9-CCCA-8DEA-4D3D-DEEA4F80DE7E}"/>
              </a:ext>
            </a:extLst>
          </p:cNvPr>
          <p:cNvSpPr txBox="1"/>
          <p:nvPr/>
        </p:nvSpPr>
        <p:spPr>
          <a:xfrm>
            <a:off x="7362071" y="0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Google Shape;2957;p41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OGLE-2005-BLG-390Lb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latin typeface="Impact"/>
                <a:ea typeface="Impact"/>
                <a:cs typeface="Impact"/>
                <a:sym typeface="Impact"/>
              </a:rPr>
              <a:t>(nicknamed “Hoth” by NASA)</a:t>
            </a:r>
            <a:endParaRPr sz="20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58" name="Google Shape;2958;p41"/>
          <p:cNvSpPr txBox="1">
            <a:spLocks noGrp="1"/>
          </p:cNvSpPr>
          <p:nvPr>
            <p:ph type="body" idx="1"/>
          </p:nvPr>
        </p:nvSpPr>
        <p:spPr>
          <a:xfrm>
            <a:off x="311700" y="4297950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Este planeta está mayormente cubierto de hielo, pero existe la posibilidad de que haya suficiente agua líquida para sustentar vida.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59" name="Google Shape;295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999" y="1187925"/>
            <a:ext cx="3845448" cy="2990251"/>
          </a:xfrm>
          <a:prstGeom prst="rect">
            <a:avLst/>
          </a:prstGeom>
          <a:noFill/>
          <a:ln>
            <a:noFill/>
          </a:ln>
        </p:spPr>
      </p:pic>
      <p:sp>
        <p:nvSpPr>
          <p:cNvPr id="2960" name="Google Shape;2960;p41"/>
          <p:cNvSpPr txBox="1"/>
          <p:nvPr/>
        </p:nvSpPr>
        <p:spPr>
          <a:xfrm>
            <a:off x="6498625" y="1187925"/>
            <a:ext cx="23757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OGLE-2005-BLG-390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21,500 años luz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0AF78-CE77-1763-E08E-42A39B28CAC4}"/>
              </a:ext>
            </a:extLst>
          </p:cNvPr>
          <p:cNvSpPr txBox="1"/>
          <p:nvPr/>
        </p:nvSpPr>
        <p:spPr>
          <a:xfrm>
            <a:off x="7362071" y="0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5" name="Google Shape;2965;p42"/>
          <p:cNvSpPr txBox="1">
            <a:spLocks noGrp="1"/>
          </p:cNvSpPr>
          <p:nvPr>
            <p:ph type="title"/>
          </p:nvPr>
        </p:nvSpPr>
        <p:spPr>
          <a:xfrm>
            <a:off x="-277275" y="342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TOI-2257b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66" name="Google Shape;2966;p42"/>
          <p:cNvSpPr txBox="1">
            <a:spLocks noGrp="1"/>
          </p:cNvSpPr>
          <p:nvPr>
            <p:ph type="body" idx="1"/>
          </p:nvPr>
        </p:nvSpPr>
        <p:spPr>
          <a:xfrm>
            <a:off x="844349" y="4145125"/>
            <a:ext cx="74553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Este planeta tiene una órbita en forma de óvalo, lo que le da veranos extremadamente calurosos e inviernos extremadamente fríos.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67" name="Google Shape;29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525" y="1017850"/>
            <a:ext cx="5288666" cy="297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968" name="Google Shape;2968;p42"/>
          <p:cNvSpPr txBox="1"/>
          <p:nvPr/>
        </p:nvSpPr>
        <p:spPr>
          <a:xfrm>
            <a:off x="6718250" y="13576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TOI-2257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188 años luz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DFB159-DAF9-D6CC-7EBB-5B13CE223C17}"/>
              </a:ext>
            </a:extLst>
          </p:cNvPr>
          <p:cNvSpPr txBox="1"/>
          <p:nvPr/>
        </p:nvSpPr>
        <p:spPr>
          <a:xfrm>
            <a:off x="7362071" y="0"/>
            <a:ext cx="2255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© 2025 Arizona Astrobiology Center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uter Galaxies: Astronomy Education Center by Slidesgo">
  <a:themeElements>
    <a:clrScheme name="Simple Light">
      <a:dk1>
        <a:srgbClr val="FFFFFF"/>
      </a:dk1>
      <a:lt1>
        <a:srgbClr val="18253F"/>
      </a:lt1>
      <a:dk2>
        <a:srgbClr val="F7EAB7"/>
      </a:dk2>
      <a:lt2>
        <a:srgbClr val="F8D551"/>
      </a:lt2>
      <a:accent1>
        <a:srgbClr val="F37D41"/>
      </a:accent1>
      <a:accent2>
        <a:srgbClr val="F0597F"/>
      </a:accent2>
      <a:accent3>
        <a:srgbClr val="F39CAA"/>
      </a:accent3>
      <a:accent4>
        <a:srgbClr val="FDE2E7"/>
      </a:accent4>
      <a:accent5>
        <a:srgbClr val="9FEBE1"/>
      </a:accent5>
      <a:accent6>
        <a:srgbClr val="79B6F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764</Words>
  <Application>Microsoft Office PowerPoint</Application>
  <PresentationFormat>On-screen Show (16:9)</PresentationFormat>
  <Paragraphs>133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Barlow</vt:lpstr>
      <vt:lpstr>Montserrat</vt:lpstr>
      <vt:lpstr>Times New Roman</vt:lpstr>
      <vt:lpstr>Impact</vt:lpstr>
      <vt:lpstr>Roboto</vt:lpstr>
      <vt:lpstr>EB Garamond</vt:lpstr>
      <vt:lpstr>Arial</vt:lpstr>
      <vt:lpstr>Exo Medium</vt:lpstr>
      <vt:lpstr>Outer Galaxies: Astronomy Education Center by Slidesgo</vt:lpstr>
      <vt:lpstr>Imaginando la Vida en Otros Planetas</vt:lpstr>
      <vt:lpstr>Venus</vt:lpstr>
      <vt:lpstr>Marte</vt:lpstr>
      <vt:lpstr>Europa</vt:lpstr>
      <vt:lpstr>Tylos</vt:lpstr>
      <vt:lpstr>HD 34445b</vt:lpstr>
      <vt:lpstr>Proxima Centauri b</vt:lpstr>
      <vt:lpstr>OGLE-2005-BLG-390Lb (nicknamed “Hoth” by NASA)</vt:lpstr>
      <vt:lpstr>TOI-2257b</vt:lpstr>
      <vt:lpstr>Kua'kua</vt:lpstr>
      <vt:lpstr>TRAPPIST 1F</vt:lpstr>
      <vt:lpstr>HD 189733 b</vt:lpstr>
      <vt:lpstr>Enaiposha</vt:lpstr>
      <vt:lpstr>55 Cancri e</vt:lpstr>
      <vt:lpstr>Kepler-442b</vt:lpstr>
      <vt:lpstr>K2-18b</vt:lpstr>
      <vt:lpstr>PSO J318.5-22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James, Lauren - (laurenjames)</cp:lastModifiedBy>
  <cp:revision>4</cp:revision>
  <dcterms:modified xsi:type="dcterms:W3CDTF">2025-08-01T21:22:36Z</dcterms:modified>
</cp:coreProperties>
</file>