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6"/>
      <p:bold r:id="rId17"/>
      <p:italic r:id="rId18"/>
      <p:boldItalic r:id="rId19"/>
    </p:embeddedFont>
    <p:embeddedFont>
      <p:font typeface="EB Garamond" panose="00000500000000000000" pitchFamily="2" charset="0"/>
      <p:regular r:id="rId20"/>
      <p:bold r:id="rId21"/>
      <p:italic r:id="rId22"/>
      <p:boldItalic r:id="rId23"/>
    </p:embeddedFont>
    <p:embeddedFont>
      <p:font typeface="Exo Medium" panose="020B0604020202020204" charset="0"/>
      <p:regular r:id="rId24"/>
      <p:bold r:id="rId25"/>
      <p:italic r:id="rId26"/>
      <p:boldItalic r:id="rId27"/>
    </p:embeddedFont>
    <p:embeddedFont>
      <p:font typeface="Impact" panose="020B0806030902050204" pitchFamily="34" charset="0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34aac30ba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34aac30ba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34ac16bee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34ac16bee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34aac30ba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1" name="Google Shape;3011;g34aac30ba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g34aac30baa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Google Shape;3019;g34aac30baa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34aac30baa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34aac30baa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34ac16b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34ac16b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34aac30ba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34aac30ba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34aac30baa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34aac30baa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34ac16beea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34ac16beea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34aac30baa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34aac30baa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4ac16beea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4ac16beea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4aac30baa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4aac30baa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34aac30ba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34aac30ba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avLst/>
              <a:gdLst/>
              <a:ahLst/>
              <a:cxnLst/>
              <a:rect l="l" t="t" r="r" b="b"/>
              <a:pathLst>
                <a:path w="2335" h="2339" extrusionOk="0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avLst/>
              <a:gdLst/>
              <a:ahLst/>
              <a:cxnLst/>
              <a:rect l="l" t="t" r="r" b="b"/>
              <a:pathLst>
                <a:path w="2131" h="875" extrusionOk="0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avLst/>
              <a:gdLst/>
              <a:ahLst/>
              <a:cxnLst/>
              <a:rect l="l" t="t" r="r" b="b"/>
              <a:pathLst>
                <a:path w="1832" h="458" extrusionOk="0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avLst/>
              <a:gdLst/>
              <a:ahLst/>
              <a:cxnLst/>
              <a:rect l="l" t="t" r="r" b="b"/>
              <a:pathLst>
                <a:path w="1661" h="1007" extrusionOk="0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avLst/>
              <a:gdLst/>
              <a:ahLst/>
              <a:cxnLst/>
              <a:rect l="l" t="t" r="r" b="b"/>
              <a:pathLst>
                <a:path w="1190" h="1103" extrusionOk="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avLst/>
              <a:gdLst/>
              <a:ahLst/>
              <a:cxnLst/>
              <a:rect l="l" t="t" r="r" b="b"/>
              <a:pathLst>
                <a:path w="1455" h="964" extrusionOk="0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avLst/>
              <a:gdLst/>
              <a:ahLst/>
              <a:cxnLst/>
              <a:rect l="l" t="t" r="r" b="b"/>
              <a:pathLst>
                <a:path w="1047" h="1043" extrusionOk="0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avLst/>
              <a:gdLst/>
              <a:ahLst/>
              <a:cxnLst/>
              <a:rect l="l" t="t" r="r" b="b"/>
              <a:pathLst>
                <a:path w="1298" h="582" extrusionOk="0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avLst/>
              <a:gdLst/>
              <a:ahLst/>
              <a:cxnLst/>
              <a:rect l="l" t="t" r="r" b="b"/>
              <a:pathLst>
                <a:path w="6505" h="4305" extrusionOk="0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avLst/>
              <a:gdLst/>
              <a:ahLst/>
              <a:cxnLst/>
              <a:rect l="l" t="t" r="r" b="b"/>
              <a:pathLst>
                <a:path w="6486" h="4246" extrusionOk="0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avLst/>
              <a:gdLst/>
              <a:ahLst/>
              <a:cxnLst/>
              <a:rect l="l" t="t" r="r" b="b"/>
              <a:pathLst>
                <a:path w="3676" h="2775" extrusionOk="0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avLst/>
              <a:gdLst/>
              <a:ahLst/>
              <a:cxnLst/>
              <a:rect l="l" t="t" r="r" b="b"/>
              <a:pathLst>
                <a:path w="611" h="543" extrusionOk="0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avLst/>
              <a:gdLst/>
              <a:ahLst/>
              <a:cxnLst/>
              <a:rect l="l" t="t" r="r" b="b"/>
              <a:pathLst>
                <a:path w="611" h="542" extrusionOk="0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avLst/>
              <a:gdLst/>
              <a:ahLst/>
              <a:cxnLst/>
              <a:rect l="l" t="t" r="r" b="b"/>
              <a:pathLst>
                <a:path w="610" h="543" extrusionOk="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avLst/>
              <a:gdLst/>
              <a:ahLst/>
              <a:cxnLst/>
              <a:rect l="l" t="t" r="r" b="b"/>
              <a:pathLst>
                <a:path w="432" h="383" extrusionOk="0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avLst/>
              <a:gdLst/>
              <a:ahLst/>
              <a:cxnLst/>
              <a:rect l="l" t="t" r="r" b="b"/>
              <a:pathLst>
                <a:path w="4054" h="4614" extrusionOk="0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rot="-1114393" flipH="1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13"/>
          <p:cNvSpPr txBox="1">
            <a:spLocks noGrp="1"/>
          </p:cNvSpPr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2" hasCustomPrompt="1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3" hasCustomPrompt="1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4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5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6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13"/>
          <p:cNvSpPr txBox="1">
            <a:spLocks noGrp="1"/>
          </p:cNvSpPr>
          <p:nvPr>
            <p:ph type="subTitle" idx="7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3"/>
          <p:cNvSpPr txBox="1">
            <a:spLocks noGrp="1"/>
          </p:cNvSpPr>
          <p:nvPr>
            <p:ph type="title" idx="8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9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 idx="13" hasCustomPrompt="1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title" idx="14" hasCustomPrompt="1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avLst/>
            <a:gdLst/>
            <a:ahLst/>
            <a:cxnLst/>
            <a:rect l="l" t="t" r="r" b="b"/>
            <a:pathLst>
              <a:path w="1059" h="1085" extrusionOk="0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5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avLst/>
              <a:gdLst/>
              <a:ahLst/>
              <a:cxnLst/>
              <a:rect l="l" t="t" r="r" b="b"/>
              <a:pathLst>
                <a:path w="6010" h="4926" extrusionOk="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avLst/>
              <a:gdLst/>
              <a:ahLst/>
              <a:cxnLst/>
              <a:rect l="l" t="t" r="r" b="b"/>
              <a:pathLst>
                <a:path w="128" h="2424" extrusionOk="0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avLst/>
              <a:gdLst/>
              <a:ahLst/>
              <a:cxnLst/>
              <a:rect l="l" t="t" r="r" b="b"/>
              <a:pathLst>
                <a:path w="3859" h="4680" extrusionOk="0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avLst/>
              <a:gdLst/>
              <a:ahLst/>
              <a:cxnLst/>
              <a:rect l="l" t="t" r="r" b="b"/>
              <a:pathLst>
                <a:path w="506" h="507" extrusionOk="0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avLst/>
              <a:gdLst/>
              <a:ahLst/>
              <a:cxnLst/>
              <a:rect l="l" t="t" r="r" b="b"/>
              <a:pathLst>
                <a:path w="257" h="259" extrusionOk="0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6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avLst/>
              <a:gdLst/>
              <a:ahLst/>
              <a:cxnLst/>
              <a:rect l="l" t="t" r="r" b="b"/>
              <a:pathLst>
                <a:path w="8965" h="8964" extrusionOk="0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avLst/>
              <a:gdLst/>
              <a:ahLst/>
              <a:cxnLst/>
              <a:rect l="l" t="t" r="r" b="b"/>
              <a:pathLst>
                <a:path w="7998" h="1993" extrusionOk="0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avLst/>
              <a:gdLst/>
              <a:ahLst/>
              <a:cxnLst/>
              <a:rect l="l" t="t" r="r" b="b"/>
              <a:pathLst>
                <a:path w="3717" h="660" extrusionOk="0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avLst/>
              <a:gdLst/>
              <a:ahLst/>
              <a:cxnLst/>
              <a:rect l="l" t="t" r="r" b="b"/>
              <a:pathLst>
                <a:path w="7045" h="1544" extrusionOk="0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avLst/>
              <a:gdLst/>
              <a:ahLst/>
              <a:cxnLst/>
              <a:rect l="l" t="t" r="r" b="b"/>
              <a:pathLst>
                <a:path w="8558" h="1658" extrusionOk="0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avLst/>
              <a:gdLst/>
              <a:ahLst/>
              <a:cxnLst/>
              <a:rect l="l" t="t" r="r" b="b"/>
              <a:pathLst>
                <a:path w="8906" h="1311" extrusionOk="0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avLst/>
              <a:gdLst/>
              <a:ahLst/>
              <a:cxnLst/>
              <a:rect l="l" t="t" r="r" b="b"/>
              <a:pathLst>
                <a:path w="4914" h="1353" extrusionOk="0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avLst/>
              <a:gdLst/>
              <a:ahLst/>
              <a:cxnLst/>
              <a:rect l="l" t="t" r="r" b="b"/>
              <a:pathLst>
                <a:path w="8595" h="6214" extrusionOk="0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avLst/>
              <a:gdLst/>
              <a:ahLst/>
              <a:cxnLst/>
              <a:rect l="l" t="t" r="r" b="b"/>
              <a:pathLst>
                <a:path w="3863" h="1428" extrusionOk="0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avLst/>
              <a:gdLst/>
              <a:ahLst/>
              <a:cxnLst/>
              <a:rect l="l" t="t" r="r" b="b"/>
              <a:pathLst>
                <a:path w="873" h="872" extrusionOk="0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avLst/>
              <a:gdLst/>
              <a:ahLst/>
              <a:cxnLst/>
              <a:rect l="l" t="t" r="r" b="b"/>
              <a:pathLst>
                <a:path w="758" h="481" extrusionOk="0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avLst/>
              <a:gdLst/>
              <a:ahLst/>
              <a:cxnLst/>
              <a:rect l="l" t="t" r="r" b="b"/>
              <a:pathLst>
                <a:path w="758" h="482" extrusionOk="0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avLst/>
              <a:gdLst/>
              <a:ahLst/>
              <a:cxnLst/>
              <a:rect l="l" t="t" r="r" b="b"/>
              <a:pathLst>
                <a:path w="757" h="483" extrusionOk="0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0" name="Google Shape;1760;p22"/>
          <p:cNvSpPr txBox="1">
            <a:spLocks noGrp="1"/>
          </p:cNvSpPr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2"/>
          <p:cNvSpPr txBox="1">
            <a:spLocks noGrp="1"/>
          </p:cNvSpPr>
          <p:nvPr>
            <p:ph type="subTitle" idx="1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62" name="Google Shape;1762;p22"/>
          <p:cNvSpPr>
            <a:spLocks noGrp="1"/>
          </p:cNvSpPr>
          <p:nvPr>
            <p:ph type="pic" idx="2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avLst/>
              <a:gdLst/>
              <a:ahLst/>
              <a:cxnLst/>
              <a:rect l="l" t="t" r="r" b="b"/>
              <a:pathLst>
                <a:path w="7705" h="7706" extrusionOk="0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avLst/>
              <a:gdLst/>
              <a:ahLst/>
              <a:cxnLst/>
              <a:rect l="l" t="t" r="r" b="b"/>
              <a:pathLst>
                <a:path w="7705" h="1544" extrusionOk="0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avLst/>
              <a:gdLst/>
              <a:ahLst/>
              <a:cxnLst/>
              <a:rect l="l" t="t" r="r" b="b"/>
              <a:pathLst>
                <a:path w="5370" h="927" extrusionOk="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avLst/>
              <a:gdLst/>
              <a:ahLst/>
              <a:cxnLst/>
              <a:rect l="l" t="t" r="r" b="b"/>
              <a:pathLst>
                <a:path w="7387" h="1279" extrusionOk="0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avLst/>
              <a:gdLst/>
              <a:ahLst/>
              <a:cxnLst/>
              <a:rect l="l" t="t" r="r" b="b"/>
              <a:pathLst>
                <a:path w="7369" h="1914" extrusionOk="0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avLst/>
              <a:gdLst/>
              <a:ahLst/>
              <a:cxnLst/>
              <a:rect l="l" t="t" r="r" b="b"/>
              <a:pathLst>
                <a:path w="4941" h="1554" extrusionOk="0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avLst/>
              <a:gdLst/>
              <a:ahLst/>
              <a:cxnLst/>
              <a:rect l="l" t="t" r="r" b="b"/>
              <a:pathLst>
                <a:path w="7230" h="6360" extrusionOk="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avLst/>
              <a:gdLst/>
              <a:ahLst/>
              <a:cxnLst/>
              <a:rect l="l" t="t" r="r" b="b"/>
              <a:pathLst>
                <a:path w="5164" h="2139" extrusionOk="0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avLst/>
              <a:gdLst/>
              <a:ahLst/>
              <a:cxnLst/>
              <a:rect l="l" t="t" r="r" b="b"/>
              <a:pathLst>
                <a:path w="961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avLst/>
              <a:gdLst/>
              <a:ahLst/>
              <a:cxnLst/>
              <a:rect l="l" t="t" r="r" b="b"/>
              <a:pathLst>
                <a:path w="1045" h="607" extrusionOk="0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MAIN_POINT_1_1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23"/>
          <p:cNvSpPr txBox="1">
            <a:spLocks noGrp="1"/>
          </p:cNvSpPr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3"/>
          <p:cNvSpPr txBox="1">
            <a:spLocks noGrp="1"/>
          </p:cNvSpPr>
          <p:nvPr>
            <p:ph type="subTitle" idx="1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"/>
          <p:cNvSpPr>
            <a:spLocks noGrp="1"/>
          </p:cNvSpPr>
          <p:nvPr>
            <p:ph type="pic" idx="2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6" name="Google Shape;1936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24"/>
          <p:cNvSpPr txBox="1">
            <a:spLocks noGrp="1"/>
          </p:cNvSpPr>
          <p:nvPr>
            <p:ph type="body" idx="1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25"/>
          <p:cNvSpPr txBox="1">
            <a:spLocks noGrp="1"/>
          </p:cNvSpPr>
          <p:nvPr>
            <p:ph type="subTitle" idx="1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25"/>
          <p:cNvSpPr txBox="1">
            <a:spLocks noGrp="1"/>
          </p:cNvSpPr>
          <p:nvPr>
            <p:ph type="subTitle" idx="2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25"/>
          <p:cNvSpPr txBox="1">
            <a:spLocks noGrp="1"/>
          </p:cNvSpPr>
          <p:nvPr>
            <p:ph type="title" idx="3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2" name="Google Shape;1992;p25"/>
          <p:cNvSpPr txBox="1">
            <a:spLocks noGrp="1"/>
          </p:cNvSpPr>
          <p:nvPr>
            <p:ph type="title" idx="4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26"/>
          <p:cNvSpPr txBox="1">
            <a:spLocks noGrp="1"/>
          </p:cNvSpPr>
          <p:nvPr>
            <p:ph type="title" idx="2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5" name="Google Shape;2035;p26"/>
          <p:cNvSpPr txBox="1">
            <a:spLocks noGrp="1"/>
          </p:cNvSpPr>
          <p:nvPr>
            <p:ph type="subTitle" idx="1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6"/>
          <p:cNvSpPr txBox="1">
            <a:spLocks noGrp="1"/>
          </p:cNvSpPr>
          <p:nvPr>
            <p:ph type="title" idx="3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7" name="Google Shape;2037;p26"/>
          <p:cNvSpPr txBox="1">
            <a:spLocks noGrp="1"/>
          </p:cNvSpPr>
          <p:nvPr>
            <p:ph type="subTitle" idx="4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6"/>
          <p:cNvSpPr txBox="1">
            <a:spLocks noGrp="1"/>
          </p:cNvSpPr>
          <p:nvPr>
            <p:ph type="title" idx="5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9" name="Google Shape;2039;p26"/>
          <p:cNvSpPr txBox="1">
            <a:spLocks noGrp="1"/>
          </p:cNvSpPr>
          <p:nvPr>
            <p:ph type="subTitle" idx="6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title" idx="2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1" name="Google Shape;2161;p27"/>
          <p:cNvSpPr txBox="1">
            <a:spLocks noGrp="1"/>
          </p:cNvSpPr>
          <p:nvPr>
            <p:ph type="subTitle" idx="1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7"/>
          <p:cNvSpPr txBox="1">
            <a:spLocks noGrp="1"/>
          </p:cNvSpPr>
          <p:nvPr>
            <p:ph type="title" idx="3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4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title" idx="5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6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title" idx="7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8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8"/>
          <p:cNvSpPr txBox="1">
            <a:spLocks noGrp="1"/>
          </p:cNvSpPr>
          <p:nvPr>
            <p:ph type="title" idx="2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2" name="Google Shape;2262;p28"/>
          <p:cNvSpPr txBox="1">
            <a:spLocks noGrp="1"/>
          </p:cNvSpPr>
          <p:nvPr>
            <p:ph type="subTitle" idx="1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8"/>
          <p:cNvSpPr txBox="1">
            <a:spLocks noGrp="1"/>
          </p:cNvSpPr>
          <p:nvPr>
            <p:ph type="title" idx="3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4" name="Google Shape;2264;p28"/>
          <p:cNvSpPr txBox="1">
            <a:spLocks noGrp="1"/>
          </p:cNvSpPr>
          <p:nvPr>
            <p:ph type="subTitle" idx="4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8"/>
          <p:cNvSpPr txBox="1">
            <a:spLocks noGrp="1"/>
          </p:cNvSpPr>
          <p:nvPr>
            <p:ph type="title" idx="5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6" name="Google Shape;2266;p28"/>
          <p:cNvSpPr txBox="1">
            <a:spLocks noGrp="1"/>
          </p:cNvSpPr>
          <p:nvPr>
            <p:ph type="subTitle" idx="6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8"/>
          <p:cNvSpPr txBox="1">
            <a:spLocks noGrp="1"/>
          </p:cNvSpPr>
          <p:nvPr>
            <p:ph type="title" idx="7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8" name="Google Shape;2268;p28"/>
          <p:cNvSpPr txBox="1">
            <a:spLocks noGrp="1"/>
          </p:cNvSpPr>
          <p:nvPr>
            <p:ph type="subTitle" idx="8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8"/>
          <p:cNvSpPr txBox="1">
            <a:spLocks noGrp="1"/>
          </p:cNvSpPr>
          <p:nvPr>
            <p:ph type="title" idx="9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0" name="Google Shape;2270;p28"/>
          <p:cNvSpPr txBox="1">
            <a:spLocks noGrp="1"/>
          </p:cNvSpPr>
          <p:nvPr>
            <p:ph type="subTitle" idx="13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8"/>
          <p:cNvSpPr txBox="1">
            <a:spLocks noGrp="1"/>
          </p:cNvSpPr>
          <p:nvPr>
            <p:ph type="title" idx="14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2" name="Google Shape;2272;p28"/>
          <p:cNvSpPr txBox="1">
            <a:spLocks noGrp="1"/>
          </p:cNvSpPr>
          <p:nvPr>
            <p:ph type="subTitle" idx="15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rot="-917266" flipH="1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6" name="Google Shape;2366;p29"/>
          <p:cNvSpPr txBox="1">
            <a:spLocks noGrp="1"/>
          </p:cNvSpPr>
          <p:nvPr>
            <p:ph type="title" hasCustomPrompt="1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>
            <a:spLocks noGrp="1"/>
          </p:cNvSpPr>
          <p:nvPr>
            <p:ph type="title" idx="2" hasCustomPrompt="1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29"/>
          <p:cNvSpPr txBox="1">
            <a:spLocks noGrp="1"/>
          </p:cNvSpPr>
          <p:nvPr>
            <p:ph type="title" idx="4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0" name="Google Shape;2370;p29"/>
          <p:cNvSpPr txBox="1">
            <a:spLocks noGrp="1"/>
          </p:cNvSpPr>
          <p:nvPr>
            <p:ph type="subTitle" idx="1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29"/>
          <p:cNvSpPr txBox="1">
            <a:spLocks noGrp="1"/>
          </p:cNvSpPr>
          <p:nvPr>
            <p:ph type="title" idx="5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2" name="Google Shape;2372;p29"/>
          <p:cNvSpPr txBox="1">
            <a:spLocks noGrp="1"/>
          </p:cNvSpPr>
          <p:nvPr>
            <p:ph type="subTitle" idx="6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9"/>
          <p:cNvSpPr txBox="1">
            <a:spLocks noGrp="1"/>
          </p:cNvSpPr>
          <p:nvPr>
            <p:ph type="title" idx="7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4" name="Google Shape;2374;p29"/>
          <p:cNvSpPr txBox="1">
            <a:spLocks noGrp="1"/>
          </p:cNvSpPr>
          <p:nvPr>
            <p:ph type="subTitle" idx="8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9"/>
          <p:cNvSpPr txBox="1">
            <a:spLocks noGrp="1"/>
          </p:cNvSpPr>
          <p:nvPr>
            <p:ph type="title" idx="9" hasCustomPrompt="1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8" name="Google Shape;2418;p30"/>
          <p:cNvSpPr txBox="1">
            <a:spLocks noGrp="1"/>
          </p:cNvSpPr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19" name="Google Shape;2419;p30"/>
          <p:cNvSpPr txBox="1">
            <a:spLocks noGrp="1"/>
          </p:cNvSpPr>
          <p:nvPr>
            <p:ph type="subTitle" idx="1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0" name="Google Shape;2420;p30"/>
          <p:cNvSpPr txBox="1">
            <a:spLocks noGrp="1"/>
          </p:cNvSpPr>
          <p:nvPr>
            <p:ph type="subTitle" idx="2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rot="1432125" flipH="1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avLst/>
              <a:gdLst/>
              <a:ahLst/>
              <a:cxnLst/>
              <a:rect l="l" t="t" r="r" b="b"/>
              <a:pathLst>
                <a:path w="1517" h="1450" extrusionOk="0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avLst/>
              <a:gdLst/>
              <a:ahLst/>
              <a:cxnLst/>
              <a:rect l="l" t="t" r="r" b="b"/>
              <a:pathLst>
                <a:path w="1977" h="1645" extrusionOk="0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avLst/>
              <a:gdLst/>
              <a:ahLst/>
              <a:cxnLst/>
              <a:rect l="l" t="t" r="r" b="b"/>
              <a:pathLst>
                <a:path w="2735" h="2280" extrusionOk="0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avLst/>
              <a:gdLst/>
              <a:ahLst/>
              <a:cxnLst/>
              <a:rect l="l" t="t" r="r" b="b"/>
              <a:pathLst>
                <a:path w="3383" h="2323" extrusionOk="0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avLst/>
              <a:gdLst/>
              <a:ahLst/>
              <a:cxnLst/>
              <a:rect l="l" t="t" r="r" b="b"/>
              <a:pathLst>
                <a:path w="149" h="188" extrusionOk="0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avLst/>
              <a:gdLst/>
              <a:ahLst/>
              <a:cxnLst/>
              <a:rect l="l" t="t" r="r" b="b"/>
              <a:pathLst>
                <a:path w="935" h="943" extrusionOk="0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avLst/>
              <a:gdLst/>
              <a:ahLst/>
              <a:cxnLst/>
              <a:rect l="l" t="t" r="r" b="b"/>
              <a:pathLst>
                <a:path w="118" h="94" extrusionOk="0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avLst/>
              <a:gdLst/>
              <a:ahLst/>
              <a:cxnLst/>
              <a:rect l="l" t="t" r="r" b="b"/>
              <a:pathLst>
                <a:path w="384" h="962" extrusionOk="0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avLst/>
              <a:gdLst/>
              <a:ahLst/>
              <a:cxnLst/>
              <a:rect l="l" t="t" r="r" b="b"/>
              <a:pathLst>
                <a:path w="953" h="333" extrusionOk="0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avLst/>
              <a:gdLst/>
              <a:ahLst/>
              <a:cxnLst/>
              <a:rect l="l" t="t" r="r" b="b"/>
              <a:pathLst>
                <a:path w="652" h="683" extrusionOk="0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rot="-369687" flipH="1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rot="881175" flipH="1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>
            <a:spLocks noGrp="1"/>
          </p:cNvSpPr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subTitle" idx="1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subTitle" idx="2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3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title" idx="4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p5"/>
          <p:cNvSpPr>
            <a:spLocks noGrp="1"/>
          </p:cNvSpPr>
          <p:nvPr>
            <p:ph type="pic" idx="5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>
            <a:spLocks noGrp="1"/>
          </p:cNvSpPr>
          <p:nvPr>
            <p:ph type="pic" idx="6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avLst/>
            <a:gdLst/>
            <a:ahLst/>
            <a:cxnLst/>
            <a:rect l="l" t="t" r="r" b="b"/>
            <a:pathLst>
              <a:path w="1399" h="1393" extrusionOk="0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7"/>
          <p:cNvSpPr txBox="1">
            <a:spLocks noGrp="1"/>
          </p:cNvSpPr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"/>
          <p:cNvSpPr txBox="1">
            <a:spLocks noGrp="1"/>
          </p:cNvSpPr>
          <p:nvPr>
            <p:ph type="subTitle" idx="1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"/>
          <p:cNvSpPr>
            <a:spLocks noGrp="1"/>
          </p:cNvSpPr>
          <p:nvPr>
            <p:ph type="pic" idx="2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9"/>
          <p:cNvSpPr txBox="1">
            <a:spLocks noGrp="1"/>
          </p:cNvSpPr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subTitle" idx="1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avLst/>
            <a:gdLst/>
            <a:ahLst/>
            <a:cxnLst/>
            <a:rect l="l" t="t" r="r" b="b"/>
            <a:pathLst>
              <a:path w="525" h="525" extrusionOk="0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avLst/>
            <a:gdLst/>
            <a:ahLst/>
            <a:cxnLst/>
            <a:rect l="l" t="t" r="r" b="b"/>
            <a:pathLst>
              <a:path w="2180" h="2173" extrusionOk="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8"/>
          <p:cNvSpPr txBox="1">
            <a:spLocks noGrp="1"/>
          </p:cNvSpPr>
          <p:nvPr>
            <p:ph type="title"/>
          </p:nvPr>
        </p:nvSpPr>
        <p:spPr>
          <a:xfrm>
            <a:off x="-202387" y="3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Tylos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4" name="Google Shape;2934;p3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océanos de lava y nubes brillantes que llueven lava.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35" name="Google Shape;29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63" y="1078575"/>
            <a:ext cx="4197684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38"/>
          <p:cNvSpPr txBox="1"/>
          <p:nvPr/>
        </p:nvSpPr>
        <p:spPr>
          <a:xfrm>
            <a:off x="6413775" y="112300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WASP-121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900 años luz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4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55 Cancri e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superficie de este planeta podría estar compuesta de brillantes diamantes.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07" name="Google Shape;3007;p47"/>
          <p:cNvPicPr preferRelativeResize="0"/>
          <p:nvPr/>
        </p:nvPicPr>
        <p:blipFill rotWithShape="1">
          <a:blip r:embed="rId3">
            <a:alphaModFix/>
          </a:blip>
          <a:srcRect t="7681" r="-2511" b="6496"/>
          <a:stretch/>
        </p:blipFill>
        <p:spPr>
          <a:xfrm>
            <a:off x="2941612" y="877450"/>
            <a:ext cx="3260776" cy="3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47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55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Cancri</a:t>
            </a: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40 años luz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8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Kepler-442b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14" name="Google Shape;3014;p4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estrella de este planeta es muy tenue. No hay mucha luz en la superficie.</a:t>
            </a:r>
            <a:endParaRPr lang="en-US"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15" name="Google Shape;30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p48"/>
          <p:cNvSpPr txBox="1"/>
          <p:nvPr/>
        </p:nvSpPr>
        <p:spPr>
          <a:xfrm>
            <a:off x="6683325" y="100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Kepler-442b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1,196 años luz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light-years </a:t>
            </a:r>
            <a:endParaRPr sz="13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4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K2-18b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2" name="Google Shape;3022;p49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no tiene tierra en absoluto. Su superficie es un gran océano.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23" name="Google Shape;3023;p49"/>
          <p:cNvPicPr preferRelativeResize="0"/>
          <p:nvPr/>
        </p:nvPicPr>
        <p:blipFill rotWithShape="1">
          <a:blip r:embed="rId3">
            <a:alphaModFix/>
          </a:blip>
          <a:srcRect l="41826"/>
          <a:stretch/>
        </p:blipFill>
        <p:spPr>
          <a:xfrm>
            <a:off x="3013075" y="1008113"/>
            <a:ext cx="3117850" cy="31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49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K2-18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120 años luz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5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PSO J318.5-22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30" name="Google Shape;3030;p50"/>
          <p:cNvSpPr txBox="1">
            <a:spLocks noGrp="1"/>
          </p:cNvSpPr>
          <p:nvPr>
            <p:ph type="body" idx="1"/>
          </p:nvPr>
        </p:nvSpPr>
        <p:spPr>
          <a:xfrm>
            <a:off x="311700" y="42495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no tiene estrella. Siempre es de noche. Tiene algo de calor interno que lo hace brillar de color rosa.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31" name="Google Shape;3031;p50"/>
          <p:cNvPicPr preferRelativeResize="0"/>
          <p:nvPr/>
        </p:nvPicPr>
        <p:blipFill rotWithShape="1">
          <a:blip r:embed="rId3">
            <a:alphaModFix/>
          </a:blip>
          <a:srcRect l="26290" r="13118" b="4924"/>
          <a:stretch/>
        </p:blipFill>
        <p:spPr>
          <a:xfrm>
            <a:off x="2944325" y="913475"/>
            <a:ext cx="3255350" cy="33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2" name="Google Shape;3032;p50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No tiene estrella, ¡es un planeta errante!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80 años luz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3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34445b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2" name="Google Shape;2942;p39"/>
          <p:cNvSpPr txBox="1">
            <a:spLocks noGrp="1"/>
          </p:cNvSpPr>
          <p:nvPr>
            <p:ph type="body" idx="1"/>
          </p:nvPr>
        </p:nvSpPr>
        <p:spPr>
          <a:xfrm>
            <a:off x="2162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¡Este planeta tiene TRES soles! Recibe mucha luz solar.</a:t>
            </a:r>
            <a:endParaRPr lang="en-US"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43" name="Google Shape;29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13" y="1017850"/>
            <a:ext cx="3031774" cy="303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39"/>
          <p:cNvSpPr txBox="1"/>
          <p:nvPr/>
        </p:nvSpPr>
        <p:spPr>
          <a:xfrm>
            <a:off x="6448725" y="1182925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GW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Orionis</a:t>
            </a: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1,300 años luz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p4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Proxima Centauri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0" name="Google Shape;2950;p40"/>
          <p:cNvSpPr txBox="1">
            <a:spLocks noGrp="1"/>
          </p:cNvSpPr>
          <p:nvPr>
            <p:ph type="body" idx="1"/>
          </p:nvPr>
        </p:nvSpPr>
        <p:spPr>
          <a:xfrm>
            <a:off x="505188" y="414512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desértico posee rotación síncrona. Esto significa que un lado siempre está soleado y caliente, mientras que el otro está oscuro y frío.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1" name="Google Shape;29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050" y="941650"/>
            <a:ext cx="4165875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40"/>
          <p:cNvSpPr txBox="1"/>
          <p:nvPr/>
        </p:nvSpPr>
        <p:spPr>
          <a:xfrm>
            <a:off x="6718250" y="998200"/>
            <a:ext cx="2266200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Proxima</a:t>
            </a: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Centauri</a:t>
            </a: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(el sistema solar más cercano al nuestro)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4.2 años luz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41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OGLE-2005-BLG-390Lb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Impact"/>
                <a:ea typeface="Impact"/>
                <a:cs typeface="Impact"/>
                <a:sym typeface="Impact"/>
              </a:rPr>
              <a:t>(nicknamed “Hoth” by NASA)</a:t>
            </a:r>
            <a:endParaRPr sz="2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8" name="Google Shape;2958;p41"/>
          <p:cNvSpPr txBox="1">
            <a:spLocks noGrp="1"/>
          </p:cNvSpPr>
          <p:nvPr>
            <p:ph type="body" idx="1"/>
          </p:nvPr>
        </p:nvSpPr>
        <p:spPr>
          <a:xfrm>
            <a:off x="311700" y="429795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está mayormente cubierto de hielo, pero existe la posibilidad de que haya suficiente agua líquida para sustentar vida.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9" name="Google Shape;29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999" y="1187925"/>
            <a:ext cx="3845448" cy="29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41"/>
          <p:cNvSpPr txBox="1"/>
          <p:nvPr/>
        </p:nvSpPr>
        <p:spPr>
          <a:xfrm>
            <a:off x="6498625" y="1187925"/>
            <a:ext cx="23757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OGLE-2005-BLG-390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21,500 años luz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2"/>
          <p:cNvSpPr txBox="1">
            <a:spLocks noGrp="1"/>
          </p:cNvSpPr>
          <p:nvPr>
            <p:ph type="title"/>
          </p:nvPr>
        </p:nvSpPr>
        <p:spPr>
          <a:xfrm>
            <a:off x="-277275" y="34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TOI-2257b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6" name="Google Shape;2966;p42"/>
          <p:cNvSpPr txBox="1">
            <a:spLocks noGrp="1"/>
          </p:cNvSpPr>
          <p:nvPr>
            <p:ph type="body" idx="1"/>
          </p:nvPr>
        </p:nvSpPr>
        <p:spPr>
          <a:xfrm>
            <a:off x="844349" y="4145125"/>
            <a:ext cx="7455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una órbita en forma de óvalo, lo que le da veranos extremadamente calurosos e inviernos extremadamente fríos.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67" name="Google Shape;29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25" y="1017850"/>
            <a:ext cx="5288666" cy="29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42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TOI-2257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188 años luz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43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 b="1">
                <a:latin typeface="Impact"/>
                <a:ea typeface="Impact"/>
                <a:cs typeface="Impact"/>
                <a:sym typeface="Impact"/>
              </a:rPr>
              <a:t>Kua'kua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74" name="Google Shape;2974;p43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intensa gravedad del sol de este planeta causa terremotos constantes.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5" name="Google Shape;2975;p43"/>
          <p:cNvPicPr preferRelativeResize="0"/>
          <p:nvPr/>
        </p:nvPicPr>
        <p:blipFill rotWithShape="1">
          <a:blip r:embed="rId3">
            <a:alphaModFix/>
          </a:blip>
          <a:srcRect l="31799" r="14943"/>
          <a:stretch/>
        </p:blipFill>
        <p:spPr>
          <a:xfrm>
            <a:off x="3091550" y="1008113"/>
            <a:ext cx="2960899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6" name="Google Shape;2976;p43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LHS 3844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48.5 años luz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44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TRAPPIST 1F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2" name="Google Shape;2982;p44"/>
          <p:cNvSpPr txBox="1">
            <a:spLocks noGrp="1"/>
          </p:cNvSpPr>
          <p:nvPr>
            <p:ph type="body" idx="1"/>
          </p:nvPr>
        </p:nvSpPr>
        <p:spPr>
          <a:xfrm>
            <a:off x="252594" y="4275069"/>
            <a:ext cx="8638812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El sol de este planeta es una estrella fulgurante. Cada pocos días, tiene una explosión repentina y violenta de energía y luz, y luego vuelve a la normalidad.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83" name="Google Shape;2983;p44"/>
          <p:cNvPicPr preferRelativeResize="0"/>
          <p:nvPr/>
        </p:nvPicPr>
        <p:blipFill rotWithShape="1">
          <a:blip r:embed="rId3">
            <a:alphaModFix/>
          </a:blip>
          <a:srcRect l="8546" t="6113" r="6585" b="6558"/>
          <a:stretch/>
        </p:blipFill>
        <p:spPr>
          <a:xfrm>
            <a:off x="2913900" y="865438"/>
            <a:ext cx="3316204" cy="34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44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TRAPPIST-1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39.46 años luz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5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189733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0" name="Google Shape;2990;p45"/>
          <p:cNvSpPr txBox="1">
            <a:spLocks noGrp="1"/>
          </p:cNvSpPr>
          <p:nvPr>
            <p:ph type="body" idx="1"/>
          </p:nvPr>
        </p:nvSpPr>
        <p:spPr>
          <a:xfrm>
            <a:off x="1430450" y="4212925"/>
            <a:ext cx="66390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tormentas con vientos de 8,000 km/h, y nubes que llueven fragmentos de vidrio.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1" name="Google Shape;2991;p45"/>
          <p:cNvPicPr preferRelativeResize="0"/>
          <p:nvPr/>
        </p:nvPicPr>
        <p:blipFill rotWithShape="1">
          <a:blip r:embed="rId3">
            <a:alphaModFix/>
          </a:blip>
          <a:srcRect l="20716" t="10922" r="17294" b="11558"/>
          <a:stretch/>
        </p:blipFill>
        <p:spPr>
          <a:xfrm>
            <a:off x="2792925" y="983275"/>
            <a:ext cx="3558157" cy="3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2" name="Google Shape;2992;p45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HD 189733 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63 años luz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4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Enaiposha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8" name="Google Shape;2998;p46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atmósfera de este planeta está compuesta de una niebla densa y espesa.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9" name="Google Shape;2999;p46"/>
          <p:cNvPicPr preferRelativeResize="0"/>
          <p:nvPr/>
        </p:nvPicPr>
        <p:blipFill rotWithShape="1">
          <a:blip r:embed="rId3">
            <a:alphaModFix/>
          </a:blip>
          <a:srcRect l="21982" r="23471"/>
          <a:stretch/>
        </p:blipFill>
        <p:spPr>
          <a:xfrm>
            <a:off x="2913900" y="1008125"/>
            <a:ext cx="3316200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46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GJ 1214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47 años luz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lig</a:t>
            </a:r>
            <a:r>
              <a:rPr lang="en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ht-years </a:t>
            </a:r>
            <a:endParaRPr sz="13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494</Words>
  <Application>Microsoft Office PowerPoint</Application>
  <PresentationFormat>On-screen Show (16:9)</PresentationFormat>
  <Paragraphs>94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Impact</vt:lpstr>
      <vt:lpstr>Arial</vt:lpstr>
      <vt:lpstr>Barlow</vt:lpstr>
      <vt:lpstr>EB Garamond</vt:lpstr>
      <vt:lpstr>Exo Medium</vt:lpstr>
      <vt:lpstr>Montserrat</vt:lpstr>
      <vt:lpstr>Roboto</vt:lpstr>
      <vt:lpstr>Outer Galaxies: Astronomy Education Center by Slidesgo</vt:lpstr>
      <vt:lpstr>Tylos</vt:lpstr>
      <vt:lpstr>HD 34445b</vt:lpstr>
      <vt:lpstr>Proxima Centauri b</vt:lpstr>
      <vt:lpstr>OGLE-2005-BLG-390Lb (nicknamed “Hoth” by NASA)</vt:lpstr>
      <vt:lpstr>TOI-2257b</vt:lpstr>
      <vt:lpstr>Kua'kua</vt:lpstr>
      <vt:lpstr>TRAPPIST 1F</vt:lpstr>
      <vt:lpstr>HD 189733 b</vt:lpstr>
      <vt:lpstr>Enaiposha</vt:lpstr>
      <vt:lpstr>55 Cancri e</vt:lpstr>
      <vt:lpstr>Kepler-442b</vt:lpstr>
      <vt:lpstr>K2-18b</vt:lpstr>
      <vt:lpstr>PSO J318.5-22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James, Lauren - (laurenjames)</cp:lastModifiedBy>
  <cp:revision>4</cp:revision>
  <dcterms:modified xsi:type="dcterms:W3CDTF">2025-07-08T21:10:18Z</dcterms:modified>
</cp:coreProperties>
</file>