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Bebas Neue"/>
      <p:regular r:id="rId29"/>
    </p:embeddedFont>
    <p:embeddedFont>
      <p:font typeface="Lato Black"/>
      <p:bold r:id="rId30"/>
      <p:boldItalic r:id="rId31"/>
    </p:embeddedFont>
    <p:embeddedFont>
      <p:font typeface="Space Grotesk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BebasNeu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Black-boldItalic.fntdata"/><Relationship Id="rId30" Type="http://schemas.openxmlformats.org/officeDocument/2006/relationships/font" Target="fonts/LatoBlack-bold.fntdata"/><Relationship Id="rId11" Type="http://schemas.openxmlformats.org/officeDocument/2006/relationships/slide" Target="slides/slide7.xml"/><Relationship Id="rId33" Type="http://schemas.openxmlformats.org/officeDocument/2006/relationships/font" Target="fonts/SpaceGrotesk-bold.fntdata"/><Relationship Id="rId10" Type="http://schemas.openxmlformats.org/officeDocument/2006/relationships/slide" Target="slides/slide6.xml"/><Relationship Id="rId32" Type="http://schemas.openxmlformats.org/officeDocument/2006/relationships/font" Target="fonts/SpaceGrotesk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49d6e28d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49d6e28d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49d6e28d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49d6e28d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49cf7dcb6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49cf7dcb6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49cf7dcb6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49cf7dcb6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4a176a996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4a176a996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49cf7dcb6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49cf7dcb6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4a176a996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4a176a996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4a176a99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4a176a99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49d6e28d01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49d6e28d01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4a176a996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4a176a996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49c323bb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49c323bb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4a176a996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4a176a996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4a230d68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4a230d68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9cf7dcb6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49cf7dcb6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49cf7dcb6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49cf7dcb6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49cf7dcb6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49cf7dcb6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49cf7dcb6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49cf7dcb6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49cf7dcb6c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49cf7dcb6c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49cf7dcb6c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49cf7dcb6c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0" y="0"/>
            <a:ext cx="9144027" cy="5143515"/>
          </a:xfrm>
          <a:custGeom>
            <a:rect b="b" l="l" r="r" t="t"/>
            <a:pathLst>
              <a:path extrusionOk="0" h="103632" w="184179">
                <a:moveTo>
                  <a:pt x="71958" y="1451"/>
                </a:moveTo>
                <a:cubicBezTo>
                  <a:pt x="76602" y="1451"/>
                  <a:pt x="81660" y="2559"/>
                  <a:pt x="85474" y="3745"/>
                </a:cubicBezTo>
                <a:cubicBezTo>
                  <a:pt x="92939" y="6072"/>
                  <a:pt x="100261" y="9341"/>
                  <a:pt x="108469" y="9341"/>
                </a:cubicBezTo>
                <a:cubicBezTo>
                  <a:pt x="108573" y="9341"/>
                  <a:pt x="108677" y="9340"/>
                  <a:pt x="108781" y="9339"/>
                </a:cubicBezTo>
                <a:cubicBezTo>
                  <a:pt x="114037" y="9286"/>
                  <a:pt x="119018" y="7851"/>
                  <a:pt x="124137" y="7037"/>
                </a:cubicBezTo>
                <a:cubicBezTo>
                  <a:pt x="126146" y="6718"/>
                  <a:pt x="128277" y="6508"/>
                  <a:pt x="130370" y="6508"/>
                </a:cubicBezTo>
                <a:cubicBezTo>
                  <a:pt x="133608" y="6508"/>
                  <a:pt x="136755" y="7010"/>
                  <a:pt x="139216" y="8380"/>
                </a:cubicBezTo>
                <a:cubicBezTo>
                  <a:pt x="146867" y="12639"/>
                  <a:pt x="142539" y="21495"/>
                  <a:pt x="148049" y="27051"/>
                </a:cubicBezTo>
                <a:cubicBezTo>
                  <a:pt x="152684" y="31725"/>
                  <a:pt x="163113" y="32845"/>
                  <a:pt x="166935" y="37834"/>
                </a:cubicBezTo>
                <a:cubicBezTo>
                  <a:pt x="170404" y="42377"/>
                  <a:pt x="166736" y="47902"/>
                  <a:pt x="162131" y="51954"/>
                </a:cubicBezTo>
                <a:cubicBezTo>
                  <a:pt x="157534" y="56021"/>
                  <a:pt x="151756" y="59874"/>
                  <a:pt x="150482" y="64908"/>
                </a:cubicBezTo>
                <a:cubicBezTo>
                  <a:pt x="149277" y="69658"/>
                  <a:pt x="152400" y="74355"/>
                  <a:pt x="153950" y="79067"/>
                </a:cubicBezTo>
                <a:cubicBezTo>
                  <a:pt x="155493" y="83771"/>
                  <a:pt x="154733" y="89649"/>
                  <a:pt x="148502" y="92051"/>
                </a:cubicBezTo>
                <a:cubicBezTo>
                  <a:pt x="146666" y="92759"/>
                  <a:pt x="144625" y="93049"/>
                  <a:pt x="142531" y="93049"/>
                </a:cubicBezTo>
                <a:cubicBezTo>
                  <a:pt x="139512" y="93049"/>
                  <a:pt x="136382" y="92446"/>
                  <a:pt x="133591" y="91622"/>
                </a:cubicBezTo>
                <a:cubicBezTo>
                  <a:pt x="128864" y="90225"/>
                  <a:pt x="124459" y="88230"/>
                  <a:pt x="119409" y="87501"/>
                </a:cubicBezTo>
                <a:cubicBezTo>
                  <a:pt x="117910" y="87285"/>
                  <a:pt x="116402" y="87187"/>
                  <a:pt x="114892" y="87187"/>
                </a:cubicBezTo>
                <a:cubicBezTo>
                  <a:pt x="108930" y="87187"/>
                  <a:pt x="102963" y="88718"/>
                  <a:pt x="97592" y="90586"/>
                </a:cubicBezTo>
                <a:cubicBezTo>
                  <a:pt x="90862" y="92934"/>
                  <a:pt x="84477" y="95858"/>
                  <a:pt x="77194" y="97277"/>
                </a:cubicBezTo>
                <a:cubicBezTo>
                  <a:pt x="74694" y="97767"/>
                  <a:pt x="72024" y="98040"/>
                  <a:pt x="69383" y="98040"/>
                </a:cubicBezTo>
                <a:cubicBezTo>
                  <a:pt x="64329" y="98040"/>
                  <a:pt x="59376" y="97042"/>
                  <a:pt x="55898" y="94653"/>
                </a:cubicBezTo>
                <a:cubicBezTo>
                  <a:pt x="52545" y="92343"/>
                  <a:pt x="50757" y="88905"/>
                  <a:pt x="46474" y="87424"/>
                </a:cubicBezTo>
                <a:cubicBezTo>
                  <a:pt x="44790" y="86844"/>
                  <a:pt x="42992" y="86655"/>
                  <a:pt x="41133" y="86655"/>
                </a:cubicBezTo>
                <a:cubicBezTo>
                  <a:pt x="37639" y="86655"/>
                  <a:pt x="33928" y="87323"/>
                  <a:pt x="30342" y="87323"/>
                </a:cubicBezTo>
                <a:cubicBezTo>
                  <a:pt x="29346" y="87323"/>
                  <a:pt x="28359" y="87272"/>
                  <a:pt x="27389" y="87140"/>
                </a:cubicBezTo>
                <a:cubicBezTo>
                  <a:pt x="19439" y="86065"/>
                  <a:pt x="15156" y="79803"/>
                  <a:pt x="15970" y="74393"/>
                </a:cubicBezTo>
                <a:cubicBezTo>
                  <a:pt x="16783" y="68975"/>
                  <a:pt x="21211" y="64171"/>
                  <a:pt x="24910" y="59329"/>
                </a:cubicBezTo>
                <a:cubicBezTo>
                  <a:pt x="28617" y="54494"/>
                  <a:pt x="31756" y="48984"/>
                  <a:pt x="29745" y="43712"/>
                </a:cubicBezTo>
                <a:cubicBezTo>
                  <a:pt x="28356" y="40059"/>
                  <a:pt x="24680" y="37028"/>
                  <a:pt x="22124" y="33666"/>
                </a:cubicBezTo>
                <a:cubicBezTo>
                  <a:pt x="19577" y="30313"/>
                  <a:pt x="18272" y="25992"/>
                  <a:pt x="21549" y="22938"/>
                </a:cubicBezTo>
                <a:cubicBezTo>
                  <a:pt x="25678" y="19101"/>
                  <a:pt x="34104" y="19439"/>
                  <a:pt x="40972" y="18349"/>
                </a:cubicBezTo>
                <a:cubicBezTo>
                  <a:pt x="51631" y="16661"/>
                  <a:pt x="56581" y="11419"/>
                  <a:pt x="61239" y="5364"/>
                </a:cubicBezTo>
                <a:cubicBezTo>
                  <a:pt x="63479" y="2458"/>
                  <a:pt x="67531" y="1451"/>
                  <a:pt x="71958" y="1451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11" name="Google Shape;11;p2"/>
            <p:cNvSpPr/>
            <p:nvPr/>
          </p:nvSpPr>
          <p:spPr>
            <a:xfrm>
              <a:off x="4709975" y="1755100"/>
              <a:ext cx="717925" cy="107382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3425" y="2354450"/>
              <a:ext cx="1150175" cy="4744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23425" y="238125"/>
              <a:ext cx="551200" cy="280875"/>
            </a:xfrm>
            <a:custGeom>
              <a:rect b="b" l="l" r="r" t="t"/>
              <a:pathLst>
                <a:path extrusionOk="0" h="11235" w="22048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78325" y="238125"/>
              <a:ext cx="349575" cy="706425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914400" y="1293873"/>
            <a:ext cx="73152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2286000" y="3483927"/>
            <a:ext cx="4572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-38" y="-2279"/>
            <a:ext cx="9144077" cy="5148058"/>
          </a:xfrm>
          <a:custGeom>
            <a:rect b="b" l="l" r="r" t="t"/>
            <a:pathLst>
              <a:path extrusionOk="0" h="103640" w="184180">
                <a:moveTo>
                  <a:pt x="75724" y="13784"/>
                </a:moveTo>
                <a:cubicBezTo>
                  <a:pt x="78391" y="13784"/>
                  <a:pt x="81152" y="14606"/>
                  <a:pt x="83910" y="16055"/>
                </a:cubicBezTo>
                <a:cubicBezTo>
                  <a:pt x="90498" y="19520"/>
                  <a:pt x="97391" y="23090"/>
                  <a:pt x="104905" y="23090"/>
                </a:cubicBezTo>
                <a:cubicBezTo>
                  <a:pt x="105995" y="23090"/>
                  <a:pt x="107097" y="23015"/>
                  <a:pt x="108214" y="22854"/>
                </a:cubicBezTo>
                <a:cubicBezTo>
                  <a:pt x="113609" y="22079"/>
                  <a:pt x="118489" y="19362"/>
                  <a:pt x="123508" y="17236"/>
                </a:cubicBezTo>
                <a:cubicBezTo>
                  <a:pt x="127078" y="15724"/>
                  <a:pt x="130967" y="14492"/>
                  <a:pt x="134787" y="14492"/>
                </a:cubicBezTo>
                <a:cubicBezTo>
                  <a:pt x="136337" y="14492"/>
                  <a:pt x="137876" y="14695"/>
                  <a:pt x="139378" y="15164"/>
                </a:cubicBezTo>
                <a:cubicBezTo>
                  <a:pt x="144581" y="16791"/>
                  <a:pt x="148695" y="22739"/>
                  <a:pt x="146584" y="27765"/>
                </a:cubicBezTo>
                <a:cubicBezTo>
                  <a:pt x="145318" y="30797"/>
                  <a:pt x="142241" y="32723"/>
                  <a:pt x="140760" y="35654"/>
                </a:cubicBezTo>
                <a:cubicBezTo>
                  <a:pt x="138902" y="39330"/>
                  <a:pt x="139938" y="43873"/>
                  <a:pt x="142018" y="47419"/>
                </a:cubicBezTo>
                <a:cubicBezTo>
                  <a:pt x="144090" y="50972"/>
                  <a:pt x="147098" y="53880"/>
                  <a:pt x="149539" y="57196"/>
                </a:cubicBezTo>
                <a:cubicBezTo>
                  <a:pt x="151979" y="60511"/>
                  <a:pt x="153905" y="64555"/>
                  <a:pt x="153284" y="68622"/>
                </a:cubicBezTo>
                <a:cubicBezTo>
                  <a:pt x="152562" y="73342"/>
                  <a:pt x="148495" y="76995"/>
                  <a:pt x="144006" y="78637"/>
                </a:cubicBezTo>
                <a:cubicBezTo>
                  <a:pt x="139524" y="80279"/>
                  <a:pt x="134636" y="80287"/>
                  <a:pt x="129855" y="80303"/>
                </a:cubicBezTo>
                <a:cubicBezTo>
                  <a:pt x="125081" y="80318"/>
                  <a:pt x="120178" y="80395"/>
                  <a:pt x="115742" y="82152"/>
                </a:cubicBezTo>
                <a:cubicBezTo>
                  <a:pt x="111644" y="83779"/>
                  <a:pt x="108229" y="86733"/>
                  <a:pt x="104599" y="89258"/>
                </a:cubicBezTo>
                <a:cubicBezTo>
                  <a:pt x="101172" y="91635"/>
                  <a:pt x="97253" y="93724"/>
                  <a:pt x="93112" y="93724"/>
                </a:cubicBezTo>
                <a:cubicBezTo>
                  <a:pt x="92867" y="93724"/>
                  <a:pt x="92621" y="93717"/>
                  <a:pt x="92374" y="93702"/>
                </a:cubicBezTo>
                <a:cubicBezTo>
                  <a:pt x="87164" y="93379"/>
                  <a:pt x="82812" y="89749"/>
                  <a:pt x="79136" y="86050"/>
                </a:cubicBezTo>
                <a:cubicBezTo>
                  <a:pt x="75453" y="82352"/>
                  <a:pt x="71823" y="78254"/>
                  <a:pt x="66904" y="76542"/>
                </a:cubicBezTo>
                <a:cubicBezTo>
                  <a:pt x="64848" y="75825"/>
                  <a:pt x="62704" y="75571"/>
                  <a:pt x="60530" y="75571"/>
                </a:cubicBezTo>
                <a:cubicBezTo>
                  <a:pt x="57891" y="75571"/>
                  <a:pt x="55209" y="75945"/>
                  <a:pt x="52592" y="76320"/>
                </a:cubicBezTo>
                <a:cubicBezTo>
                  <a:pt x="50069" y="76681"/>
                  <a:pt x="47478" y="77030"/>
                  <a:pt x="44928" y="77030"/>
                </a:cubicBezTo>
                <a:cubicBezTo>
                  <a:pt x="42661" y="77030"/>
                  <a:pt x="40426" y="76754"/>
                  <a:pt x="38302" y="75967"/>
                </a:cubicBezTo>
                <a:cubicBezTo>
                  <a:pt x="33782" y="74294"/>
                  <a:pt x="30030" y="69497"/>
                  <a:pt x="31242" y="64839"/>
                </a:cubicBezTo>
                <a:cubicBezTo>
                  <a:pt x="32455" y="60181"/>
                  <a:pt x="37995" y="57157"/>
                  <a:pt x="37972" y="52346"/>
                </a:cubicBezTo>
                <a:cubicBezTo>
                  <a:pt x="37957" y="49721"/>
                  <a:pt x="36184" y="47334"/>
                  <a:pt x="36161" y="44710"/>
                </a:cubicBezTo>
                <a:cubicBezTo>
                  <a:pt x="36131" y="41341"/>
                  <a:pt x="39008" y="38571"/>
                  <a:pt x="42147" y="37358"/>
                </a:cubicBezTo>
                <a:cubicBezTo>
                  <a:pt x="45294" y="36146"/>
                  <a:pt x="48739" y="36092"/>
                  <a:pt x="52054" y="35539"/>
                </a:cubicBezTo>
                <a:cubicBezTo>
                  <a:pt x="55377" y="34987"/>
                  <a:pt x="58854" y="33759"/>
                  <a:pt x="60742" y="30973"/>
                </a:cubicBezTo>
                <a:cubicBezTo>
                  <a:pt x="63343" y="27159"/>
                  <a:pt x="62637" y="22186"/>
                  <a:pt x="65830" y="18587"/>
                </a:cubicBezTo>
                <a:cubicBezTo>
                  <a:pt x="68814" y="15231"/>
                  <a:pt x="72187" y="13784"/>
                  <a:pt x="75724" y="13784"/>
                </a:cubicBezTo>
                <a:close/>
                <a:moveTo>
                  <a:pt x="1" y="0"/>
                </a:moveTo>
                <a:lnTo>
                  <a:pt x="1" y="103640"/>
                </a:lnTo>
                <a:lnTo>
                  <a:pt x="184180" y="103640"/>
                </a:lnTo>
                <a:lnTo>
                  <a:pt x="184180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08" name="Google Shape;108;p11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835700" y="4750875"/>
              <a:ext cx="2484700" cy="722950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" name="Google Shape;112;p11"/>
          <p:cNvGrpSpPr/>
          <p:nvPr/>
        </p:nvGrpSpPr>
        <p:grpSpPr>
          <a:xfrm>
            <a:off x="18" y="-2288"/>
            <a:ext cx="9143964" cy="5148075"/>
            <a:chOff x="829750" y="2883000"/>
            <a:chExt cx="4604675" cy="2591400"/>
          </a:xfrm>
        </p:grpSpPr>
        <p:sp>
          <p:nvSpPr>
            <p:cNvPr id="113" name="Google Shape;113;p11"/>
            <p:cNvSpPr/>
            <p:nvPr/>
          </p:nvSpPr>
          <p:spPr>
            <a:xfrm>
              <a:off x="829750" y="4928125"/>
              <a:ext cx="2274050" cy="546275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4774250" y="4712700"/>
              <a:ext cx="660175" cy="761500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829925" y="2883000"/>
              <a:ext cx="851475" cy="724275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3805000" y="2883000"/>
              <a:ext cx="1629425" cy="320425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11"/>
          <p:cNvSpPr txBox="1"/>
          <p:nvPr>
            <p:ph hasCustomPrompt="1" type="title"/>
          </p:nvPr>
        </p:nvSpPr>
        <p:spPr>
          <a:xfrm>
            <a:off x="1600200" y="1405681"/>
            <a:ext cx="5943600" cy="15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/>
          <p:nvPr>
            <p:ph idx="1" type="subTitle"/>
          </p:nvPr>
        </p:nvSpPr>
        <p:spPr>
          <a:xfrm>
            <a:off x="1600200" y="3326220"/>
            <a:ext cx="59436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/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22" name="Google Shape;122;p13"/>
          <p:cNvSpPr txBox="1"/>
          <p:nvPr>
            <p:ph idx="2" type="title"/>
          </p:nvPr>
        </p:nvSpPr>
        <p:spPr>
          <a:xfrm>
            <a:off x="6102175" y="1613763"/>
            <a:ext cx="23289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13"/>
          <p:cNvSpPr txBox="1"/>
          <p:nvPr>
            <p:ph idx="3" type="title"/>
          </p:nvPr>
        </p:nvSpPr>
        <p:spPr>
          <a:xfrm>
            <a:off x="6102175" y="2162463"/>
            <a:ext cx="23289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" name="Google Shape;124;p13"/>
          <p:cNvSpPr txBox="1"/>
          <p:nvPr>
            <p:ph hasCustomPrompt="1" idx="4" type="title"/>
          </p:nvPr>
        </p:nvSpPr>
        <p:spPr>
          <a:xfrm>
            <a:off x="4754925" y="1613763"/>
            <a:ext cx="1188600" cy="11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/>
          <p:nvPr>
            <p:ph idx="5" type="title"/>
          </p:nvPr>
        </p:nvSpPr>
        <p:spPr>
          <a:xfrm>
            <a:off x="2060175" y="1613763"/>
            <a:ext cx="23289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6" name="Google Shape;126;p13"/>
          <p:cNvSpPr txBox="1"/>
          <p:nvPr>
            <p:ph idx="6" type="title"/>
          </p:nvPr>
        </p:nvSpPr>
        <p:spPr>
          <a:xfrm>
            <a:off x="2060175" y="2162463"/>
            <a:ext cx="23289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" name="Google Shape;127;p13"/>
          <p:cNvSpPr txBox="1"/>
          <p:nvPr>
            <p:ph hasCustomPrompt="1" idx="7" type="title"/>
          </p:nvPr>
        </p:nvSpPr>
        <p:spPr>
          <a:xfrm>
            <a:off x="713225" y="1613763"/>
            <a:ext cx="1188600" cy="11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/>
          <p:nvPr>
            <p:ph idx="8" type="title"/>
          </p:nvPr>
        </p:nvSpPr>
        <p:spPr>
          <a:xfrm>
            <a:off x="6102175" y="3168249"/>
            <a:ext cx="23289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9" name="Google Shape;129;p13"/>
          <p:cNvSpPr txBox="1"/>
          <p:nvPr>
            <p:ph idx="9" type="title"/>
          </p:nvPr>
        </p:nvSpPr>
        <p:spPr>
          <a:xfrm>
            <a:off x="6102175" y="3716949"/>
            <a:ext cx="23289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" name="Google Shape;130;p13"/>
          <p:cNvSpPr txBox="1"/>
          <p:nvPr>
            <p:ph hasCustomPrompt="1" idx="13" type="title"/>
          </p:nvPr>
        </p:nvSpPr>
        <p:spPr>
          <a:xfrm>
            <a:off x="4751850" y="3168249"/>
            <a:ext cx="1167300" cy="11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/>
          <p:nvPr>
            <p:ph idx="14" type="title"/>
          </p:nvPr>
        </p:nvSpPr>
        <p:spPr>
          <a:xfrm>
            <a:off x="2066400" y="3168249"/>
            <a:ext cx="23289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2" name="Google Shape;132;p13"/>
          <p:cNvSpPr txBox="1"/>
          <p:nvPr>
            <p:ph idx="15" type="title"/>
          </p:nvPr>
        </p:nvSpPr>
        <p:spPr>
          <a:xfrm>
            <a:off x="2066400" y="3716949"/>
            <a:ext cx="23289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" name="Google Shape;133;p13"/>
          <p:cNvSpPr txBox="1"/>
          <p:nvPr>
            <p:ph hasCustomPrompt="1" idx="16" type="title"/>
          </p:nvPr>
        </p:nvSpPr>
        <p:spPr>
          <a:xfrm>
            <a:off x="716075" y="3168249"/>
            <a:ext cx="1167300" cy="11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135" name="Google Shape;135;p13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35703" y="5022500"/>
              <a:ext cx="1551198" cy="451338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140" name="Google Shape;140;p13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rect b="b" l="l" r="r" t="t"/>
                <a:pathLst>
                  <a:path extrusionOk="0" h="42953" w="28717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rect b="b" l="l" r="r" t="t"/>
                <a:pathLst>
                  <a:path extrusionOk="0" h="11235" w="22048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3" name="Google Shape;143;p13"/>
            <p:cNvSpPr/>
            <p:nvPr/>
          </p:nvSpPr>
          <p:spPr>
            <a:xfrm flipH="1">
              <a:off x="7096850" y="1"/>
              <a:ext cx="2050901" cy="570972"/>
            </a:xfrm>
            <a:custGeom>
              <a:rect b="b" l="l" r="r" t="t"/>
              <a:pathLst>
                <a:path extrusionOk="0" h="8467" w="30413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8" y="-2226"/>
            <a:ext cx="9144328" cy="5147952"/>
            <a:chOff x="-108" y="-2226"/>
            <a:chExt cx="9144328" cy="5147952"/>
          </a:xfrm>
        </p:grpSpPr>
        <p:sp>
          <p:nvSpPr>
            <p:cNvPr id="146" name="Google Shape;146;p14"/>
            <p:cNvSpPr/>
            <p:nvPr/>
          </p:nvSpPr>
          <p:spPr>
            <a:xfrm>
              <a:off x="4754976" y="-2225"/>
              <a:ext cx="4389244" cy="9562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108" y="3709007"/>
              <a:ext cx="4947038" cy="1436719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7453226" y="3173652"/>
              <a:ext cx="1690928" cy="1972043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-108" y="-2226"/>
              <a:ext cx="2193335" cy="2022276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14" y="-197"/>
            <a:ext cx="9143965" cy="5143788"/>
            <a:chOff x="14" y="-197"/>
            <a:chExt cx="9143965" cy="5143788"/>
          </a:xfrm>
        </p:grpSpPr>
        <p:sp>
          <p:nvSpPr>
            <p:cNvPr id="151" name="Google Shape;151;p14"/>
            <p:cNvSpPr/>
            <p:nvPr/>
          </p:nvSpPr>
          <p:spPr>
            <a:xfrm>
              <a:off x="14" y="4059225"/>
              <a:ext cx="4515808" cy="1084247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105128" y="3945905"/>
              <a:ext cx="1038851" cy="1197687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362" y="61"/>
              <a:ext cx="1690859" cy="1437541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273852" y="-197"/>
              <a:ext cx="2870069" cy="564108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14"/>
          <p:cNvSpPr txBox="1"/>
          <p:nvPr>
            <p:ph type="title"/>
          </p:nvPr>
        </p:nvSpPr>
        <p:spPr>
          <a:xfrm>
            <a:off x="4754975" y="1062990"/>
            <a:ext cx="36759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b="0"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" name="Google Shape;156;p14"/>
          <p:cNvSpPr txBox="1"/>
          <p:nvPr>
            <p:ph idx="2" type="title"/>
          </p:nvPr>
        </p:nvSpPr>
        <p:spPr>
          <a:xfrm>
            <a:off x="4754975" y="3531810"/>
            <a:ext cx="36759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/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grpSp>
        <p:nvGrpSpPr>
          <p:cNvPr id="159" name="Google Shape;159;p15"/>
          <p:cNvGrpSpPr/>
          <p:nvPr/>
        </p:nvGrpSpPr>
        <p:grpSpPr>
          <a:xfrm>
            <a:off x="25" y="-424"/>
            <a:ext cx="9143962" cy="5143399"/>
            <a:chOff x="25" y="-424"/>
            <a:chExt cx="9143962" cy="5143399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370" y="-424"/>
              <a:ext cx="9143616" cy="5143014"/>
              <a:chOff x="829925" y="2883000"/>
              <a:chExt cx="4604500" cy="25912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4774250" y="4712700"/>
                <a:ext cx="660175" cy="761500"/>
              </a:xfrm>
              <a:custGeom>
                <a:rect b="b" l="l" r="r" t="t"/>
                <a:pathLst>
                  <a:path extrusionOk="0" h="30460" w="26407">
                    <a:moveTo>
                      <a:pt x="26407" y="1"/>
                    </a:moveTo>
                    <a:cubicBezTo>
                      <a:pt x="23767" y="1490"/>
                      <a:pt x="21680" y="3961"/>
                      <a:pt x="20759" y="6854"/>
                    </a:cubicBezTo>
                    <a:cubicBezTo>
                      <a:pt x="19968" y="9348"/>
                      <a:pt x="20007" y="12034"/>
                      <a:pt x="19584" y="14620"/>
                    </a:cubicBezTo>
                    <a:cubicBezTo>
                      <a:pt x="19170" y="17199"/>
                      <a:pt x="18134" y="19915"/>
                      <a:pt x="15893" y="21281"/>
                    </a:cubicBezTo>
                    <a:cubicBezTo>
                      <a:pt x="13844" y="22532"/>
                      <a:pt x="11266" y="22386"/>
                      <a:pt x="8917" y="22885"/>
                    </a:cubicBezTo>
                    <a:cubicBezTo>
                      <a:pt x="4935" y="23729"/>
                      <a:pt x="1604" y="26745"/>
                      <a:pt x="0" y="30460"/>
                    </a:cubicBezTo>
                    <a:lnTo>
                      <a:pt x="26407" y="30460"/>
                    </a:lnTo>
                    <a:lnTo>
                      <a:pt x="2640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829925" y="2883000"/>
                <a:ext cx="851475" cy="724275"/>
              </a:xfrm>
              <a:custGeom>
                <a:rect b="b" l="l" r="r" t="t"/>
                <a:pathLst>
                  <a:path extrusionOk="0" h="28971" w="34059">
                    <a:moveTo>
                      <a:pt x="1" y="1"/>
                    </a:moveTo>
                    <a:lnTo>
                      <a:pt x="1" y="28971"/>
                    </a:lnTo>
                    <a:cubicBezTo>
                      <a:pt x="2180" y="28195"/>
                      <a:pt x="4114" y="26722"/>
                      <a:pt x="5342" y="24757"/>
                    </a:cubicBezTo>
                    <a:cubicBezTo>
                      <a:pt x="7038" y="22064"/>
                      <a:pt x="7383" y="18772"/>
                      <a:pt x="7967" y="15641"/>
                    </a:cubicBezTo>
                    <a:cubicBezTo>
                      <a:pt x="8550" y="12510"/>
                      <a:pt x="9548" y="9202"/>
                      <a:pt x="12057" y="7237"/>
                    </a:cubicBezTo>
                    <a:cubicBezTo>
                      <a:pt x="14363" y="5440"/>
                      <a:pt x="17468" y="5149"/>
                      <a:pt x="20409" y="5149"/>
                    </a:cubicBezTo>
                    <a:cubicBezTo>
                      <a:pt x="20531" y="5149"/>
                      <a:pt x="20653" y="5149"/>
                      <a:pt x="20775" y="5150"/>
                    </a:cubicBezTo>
                    <a:cubicBezTo>
                      <a:pt x="21510" y="5154"/>
                      <a:pt x="22252" y="5167"/>
                      <a:pt x="22994" y="5167"/>
                    </a:cubicBezTo>
                    <a:cubicBezTo>
                      <a:pt x="25335" y="5167"/>
                      <a:pt x="27675" y="5037"/>
                      <a:pt x="29784" y="4076"/>
                    </a:cubicBezTo>
                    <a:cubicBezTo>
                      <a:pt x="31611" y="3247"/>
                      <a:pt x="33107" y="1766"/>
                      <a:pt x="3405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3805000" y="2883000"/>
                <a:ext cx="1629425" cy="320425"/>
              </a:xfrm>
              <a:custGeom>
                <a:rect b="b" l="l" r="r" t="t"/>
                <a:pathLst>
                  <a:path extrusionOk="0" h="12817" w="65177">
                    <a:moveTo>
                      <a:pt x="0" y="1"/>
                    </a:moveTo>
                    <a:cubicBezTo>
                      <a:pt x="3592" y="2111"/>
                      <a:pt x="7068" y="4444"/>
                      <a:pt x="10668" y="6539"/>
                    </a:cubicBezTo>
                    <a:cubicBezTo>
                      <a:pt x="16193" y="9754"/>
                      <a:pt x="22209" y="12471"/>
                      <a:pt x="28594" y="12786"/>
                    </a:cubicBezTo>
                    <a:cubicBezTo>
                      <a:pt x="29022" y="12807"/>
                      <a:pt x="29448" y="12817"/>
                      <a:pt x="29873" y="12817"/>
                    </a:cubicBezTo>
                    <a:cubicBezTo>
                      <a:pt x="37671" y="12817"/>
                      <a:pt x="45107" y="9387"/>
                      <a:pt x="52384" y="6447"/>
                    </a:cubicBezTo>
                    <a:cubicBezTo>
                      <a:pt x="56482" y="4789"/>
                      <a:pt x="60818" y="3262"/>
                      <a:pt x="65177" y="2556"/>
                    </a:cubicBezTo>
                    <a:lnTo>
                      <a:pt x="6517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4" name="Google Shape;164;p15"/>
            <p:cNvSpPr/>
            <p:nvPr/>
          </p:nvSpPr>
          <p:spPr>
            <a:xfrm flipH="1" rot="10800000">
              <a:off x="25" y="4572003"/>
              <a:ext cx="2050901" cy="570972"/>
            </a:xfrm>
            <a:custGeom>
              <a:rect b="b" l="l" r="r" t="t"/>
              <a:pathLst>
                <a:path extrusionOk="0" h="8467" w="30413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6"/>
          <p:cNvGrpSpPr/>
          <p:nvPr/>
        </p:nvGrpSpPr>
        <p:grpSpPr>
          <a:xfrm>
            <a:off x="22" y="61"/>
            <a:ext cx="9143964" cy="5143455"/>
            <a:chOff x="22" y="61"/>
            <a:chExt cx="9143964" cy="5143455"/>
          </a:xfrm>
        </p:grpSpPr>
        <p:sp>
          <p:nvSpPr>
            <p:cNvPr id="167" name="Google Shape;167;p16"/>
            <p:cNvSpPr/>
            <p:nvPr/>
          </p:nvSpPr>
          <p:spPr>
            <a:xfrm rot="10800000">
              <a:off x="4628178" y="61"/>
              <a:ext cx="4515808" cy="1084247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 flipH="1">
              <a:off x="22" y="3631650"/>
              <a:ext cx="1310976" cy="1511425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 flipH="1">
              <a:off x="22" y="61"/>
              <a:ext cx="3235712" cy="635980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 flipH="1">
              <a:off x="6859850" y="4201541"/>
              <a:ext cx="2284133" cy="9419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" name="Google Shape;171;p16"/>
          <p:cNvSpPr txBox="1"/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grpSp>
        <p:nvGrpSpPr>
          <p:cNvPr id="174" name="Google Shape;174;p17"/>
          <p:cNvGrpSpPr/>
          <p:nvPr/>
        </p:nvGrpSpPr>
        <p:grpSpPr>
          <a:xfrm>
            <a:off x="0" y="1"/>
            <a:ext cx="9144100" cy="5145724"/>
            <a:chOff x="0" y="1"/>
            <a:chExt cx="9144100" cy="5145724"/>
          </a:xfrm>
        </p:grpSpPr>
        <p:sp>
          <p:nvSpPr>
            <p:cNvPr id="175" name="Google Shape;175;p17"/>
            <p:cNvSpPr/>
            <p:nvPr/>
          </p:nvSpPr>
          <p:spPr>
            <a:xfrm rot="10800000">
              <a:off x="7222646" y="3374083"/>
              <a:ext cx="1921454" cy="1771642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 flipH="1">
              <a:off x="7093100" y="3"/>
              <a:ext cx="2050901" cy="570972"/>
            </a:xfrm>
            <a:custGeom>
              <a:rect b="b" l="l" r="r" t="t"/>
              <a:pathLst>
                <a:path extrusionOk="0" h="8467" w="30413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 flipH="1">
              <a:off x="0" y="3011652"/>
              <a:ext cx="1425727" cy="213186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 flipH="1">
              <a:off x="0" y="1"/>
              <a:ext cx="694221" cy="1402466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/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81" name="Google Shape;181;p18"/>
          <p:cNvSpPr txBox="1"/>
          <p:nvPr>
            <p:ph idx="1" type="subTitle"/>
          </p:nvPr>
        </p:nvSpPr>
        <p:spPr>
          <a:xfrm>
            <a:off x="713225" y="3120397"/>
            <a:ext cx="23286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8"/>
          <p:cNvSpPr txBox="1"/>
          <p:nvPr>
            <p:ph idx="2" type="subTitle"/>
          </p:nvPr>
        </p:nvSpPr>
        <p:spPr>
          <a:xfrm>
            <a:off x="3407700" y="3120397"/>
            <a:ext cx="23286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8"/>
          <p:cNvSpPr txBox="1"/>
          <p:nvPr>
            <p:ph idx="3" type="subTitle"/>
          </p:nvPr>
        </p:nvSpPr>
        <p:spPr>
          <a:xfrm>
            <a:off x="713225" y="2571750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4" name="Google Shape;184;p18"/>
          <p:cNvSpPr txBox="1"/>
          <p:nvPr>
            <p:ph idx="4" type="subTitle"/>
          </p:nvPr>
        </p:nvSpPr>
        <p:spPr>
          <a:xfrm>
            <a:off x="3407700" y="2571750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5" name="Google Shape;185;p18"/>
          <p:cNvSpPr txBox="1"/>
          <p:nvPr>
            <p:ph idx="5" type="subTitle"/>
          </p:nvPr>
        </p:nvSpPr>
        <p:spPr>
          <a:xfrm>
            <a:off x="6102175" y="3120397"/>
            <a:ext cx="23286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8"/>
          <p:cNvSpPr txBox="1"/>
          <p:nvPr>
            <p:ph idx="6" type="subTitle"/>
          </p:nvPr>
        </p:nvSpPr>
        <p:spPr>
          <a:xfrm>
            <a:off x="6102175" y="2571750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87" name="Google Shape;187;p18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188" name="Google Shape;188;p18"/>
            <p:cNvSpPr/>
            <p:nvPr/>
          </p:nvSpPr>
          <p:spPr>
            <a:xfrm>
              <a:off x="829750" y="4928125"/>
              <a:ext cx="2274050" cy="546275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4774250" y="4712700"/>
              <a:ext cx="660175" cy="761500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829925" y="2883000"/>
              <a:ext cx="851475" cy="724275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805000" y="2883000"/>
              <a:ext cx="1629425" cy="320425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18"/>
          <p:cNvSpPr/>
          <p:nvPr/>
        </p:nvSpPr>
        <p:spPr>
          <a:xfrm flipH="1" rot="10800000">
            <a:off x="25" y="4572003"/>
            <a:ext cx="2050901" cy="570972"/>
          </a:xfrm>
          <a:custGeom>
            <a:rect b="b" l="l" r="r" t="t"/>
            <a:pathLst>
              <a:path extrusionOk="0" h="8467" w="30413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TWO_COLUMNS_1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95" name="Google Shape;195;p19"/>
          <p:cNvSpPr txBox="1"/>
          <p:nvPr>
            <p:ph idx="1" type="subTitle"/>
          </p:nvPr>
        </p:nvSpPr>
        <p:spPr>
          <a:xfrm>
            <a:off x="5669525" y="2162411"/>
            <a:ext cx="2761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9"/>
          <p:cNvSpPr txBox="1"/>
          <p:nvPr>
            <p:ph idx="2" type="subTitle"/>
          </p:nvPr>
        </p:nvSpPr>
        <p:spPr>
          <a:xfrm>
            <a:off x="5669525" y="1613763"/>
            <a:ext cx="2761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7" name="Google Shape;197;p19"/>
          <p:cNvSpPr txBox="1"/>
          <p:nvPr>
            <p:ph idx="3" type="subTitle"/>
          </p:nvPr>
        </p:nvSpPr>
        <p:spPr>
          <a:xfrm>
            <a:off x="1627650" y="2162411"/>
            <a:ext cx="2761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9"/>
          <p:cNvSpPr txBox="1"/>
          <p:nvPr>
            <p:ph idx="4" type="subTitle"/>
          </p:nvPr>
        </p:nvSpPr>
        <p:spPr>
          <a:xfrm>
            <a:off x="1627650" y="1613763"/>
            <a:ext cx="2761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9" name="Google Shape;199;p19"/>
          <p:cNvSpPr txBox="1"/>
          <p:nvPr>
            <p:ph idx="5" type="subTitle"/>
          </p:nvPr>
        </p:nvSpPr>
        <p:spPr>
          <a:xfrm>
            <a:off x="5669525" y="3716928"/>
            <a:ext cx="2761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19"/>
          <p:cNvSpPr txBox="1"/>
          <p:nvPr>
            <p:ph idx="6" type="subTitle"/>
          </p:nvPr>
        </p:nvSpPr>
        <p:spPr>
          <a:xfrm>
            <a:off x="5669525" y="3168279"/>
            <a:ext cx="2761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1" name="Google Shape;201;p19"/>
          <p:cNvSpPr txBox="1"/>
          <p:nvPr>
            <p:ph idx="7" type="subTitle"/>
          </p:nvPr>
        </p:nvSpPr>
        <p:spPr>
          <a:xfrm>
            <a:off x="1627650" y="3716903"/>
            <a:ext cx="2761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9"/>
          <p:cNvSpPr txBox="1"/>
          <p:nvPr>
            <p:ph idx="8" type="subTitle"/>
          </p:nvPr>
        </p:nvSpPr>
        <p:spPr>
          <a:xfrm>
            <a:off x="1627650" y="3168254"/>
            <a:ext cx="27615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03" name="Google Shape;203;p19"/>
          <p:cNvGrpSpPr/>
          <p:nvPr/>
        </p:nvGrpSpPr>
        <p:grpSpPr>
          <a:xfrm rot="10800000"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204" name="Google Shape;204;p19"/>
            <p:cNvSpPr/>
            <p:nvPr/>
          </p:nvSpPr>
          <p:spPr>
            <a:xfrm>
              <a:off x="829750" y="4928125"/>
              <a:ext cx="2274050" cy="546275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4774250" y="4712700"/>
              <a:ext cx="660175" cy="761500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829925" y="2883000"/>
              <a:ext cx="851475" cy="724275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3805000" y="2883000"/>
              <a:ext cx="1629425" cy="320425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Google Shape;208;p19"/>
          <p:cNvSpPr/>
          <p:nvPr/>
        </p:nvSpPr>
        <p:spPr>
          <a:xfrm flipH="1">
            <a:off x="7093084" y="-413"/>
            <a:ext cx="2050901" cy="570972"/>
          </a:xfrm>
          <a:custGeom>
            <a:rect b="b" l="l" r="r" t="t"/>
            <a:pathLst>
              <a:path extrusionOk="0" h="8467" w="30413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_AND_TWO_COLUMNS_1_2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3539" y="53"/>
            <a:ext cx="9144215" cy="5143622"/>
            <a:chOff x="835700" y="2883400"/>
            <a:chExt cx="4592775" cy="2590462"/>
          </a:xfrm>
        </p:grpSpPr>
        <p:sp>
          <p:nvSpPr>
            <p:cNvPr id="211" name="Google Shape;211;p20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835705" y="5100675"/>
              <a:ext cx="1282602" cy="373187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468763" y="4352425"/>
              <a:ext cx="959707" cy="112139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0" y="1"/>
            <a:ext cx="9147750" cy="5143583"/>
            <a:chOff x="0" y="1"/>
            <a:chExt cx="9147750" cy="5143583"/>
          </a:xfrm>
        </p:grpSpPr>
        <p:grpSp>
          <p:nvGrpSpPr>
            <p:cNvPr id="216" name="Google Shape;216;p20"/>
            <p:cNvGrpSpPr/>
            <p:nvPr/>
          </p:nvGrpSpPr>
          <p:grpSpPr>
            <a:xfrm>
              <a:off x="0" y="1"/>
              <a:ext cx="9144074" cy="5143583"/>
              <a:chOff x="823425" y="238125"/>
              <a:chExt cx="4604499" cy="2590834"/>
            </a:xfrm>
          </p:grpSpPr>
          <p:sp>
            <p:nvSpPr>
              <p:cNvPr id="217" name="Google Shape;217;p20"/>
              <p:cNvSpPr/>
              <p:nvPr/>
            </p:nvSpPr>
            <p:spPr>
              <a:xfrm>
                <a:off x="4876701" y="2004476"/>
                <a:ext cx="551223" cy="824483"/>
              </a:xfrm>
              <a:custGeom>
                <a:rect b="b" l="l" r="r" t="t"/>
                <a:pathLst>
                  <a:path extrusionOk="0" h="42953" w="28717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20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rect b="b" l="l" r="r" t="t"/>
                <a:pathLst>
                  <a:path extrusionOk="0" h="11235" w="22048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9" name="Google Shape;219;p20"/>
            <p:cNvSpPr/>
            <p:nvPr/>
          </p:nvSpPr>
          <p:spPr>
            <a:xfrm flipH="1">
              <a:off x="7096850" y="1"/>
              <a:ext cx="2050901" cy="570972"/>
            </a:xfrm>
            <a:custGeom>
              <a:rect b="b" l="l" r="r" t="t"/>
              <a:pathLst>
                <a:path extrusionOk="0" h="8467" w="30413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20"/>
          <p:cNvSpPr txBox="1"/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221" name="Google Shape;221;p20"/>
          <p:cNvSpPr txBox="1"/>
          <p:nvPr>
            <p:ph idx="1" type="subTitle"/>
          </p:nvPr>
        </p:nvSpPr>
        <p:spPr>
          <a:xfrm>
            <a:off x="713225" y="1911097"/>
            <a:ext cx="2328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0"/>
          <p:cNvSpPr txBox="1"/>
          <p:nvPr>
            <p:ph idx="2" type="subTitle"/>
          </p:nvPr>
        </p:nvSpPr>
        <p:spPr>
          <a:xfrm>
            <a:off x="3407700" y="1911097"/>
            <a:ext cx="2328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0"/>
          <p:cNvSpPr txBox="1"/>
          <p:nvPr>
            <p:ph idx="3" type="subTitle"/>
          </p:nvPr>
        </p:nvSpPr>
        <p:spPr>
          <a:xfrm>
            <a:off x="713225" y="1362450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4" name="Google Shape;224;p20"/>
          <p:cNvSpPr txBox="1"/>
          <p:nvPr>
            <p:ph idx="4" type="subTitle"/>
          </p:nvPr>
        </p:nvSpPr>
        <p:spPr>
          <a:xfrm>
            <a:off x="3407700" y="1362450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5" name="Google Shape;225;p20"/>
          <p:cNvSpPr txBox="1"/>
          <p:nvPr>
            <p:ph idx="5" type="subTitle"/>
          </p:nvPr>
        </p:nvSpPr>
        <p:spPr>
          <a:xfrm>
            <a:off x="6102175" y="1911097"/>
            <a:ext cx="2328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20"/>
          <p:cNvSpPr txBox="1"/>
          <p:nvPr>
            <p:ph idx="6" type="subTitle"/>
          </p:nvPr>
        </p:nvSpPr>
        <p:spPr>
          <a:xfrm>
            <a:off x="6102175" y="1362450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7" name="Google Shape;227;p20"/>
          <p:cNvSpPr txBox="1"/>
          <p:nvPr>
            <p:ph idx="7" type="subTitle"/>
          </p:nvPr>
        </p:nvSpPr>
        <p:spPr>
          <a:xfrm>
            <a:off x="713225" y="3694163"/>
            <a:ext cx="2328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0"/>
          <p:cNvSpPr txBox="1"/>
          <p:nvPr>
            <p:ph idx="8" type="subTitle"/>
          </p:nvPr>
        </p:nvSpPr>
        <p:spPr>
          <a:xfrm>
            <a:off x="3407700" y="3694163"/>
            <a:ext cx="2328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20"/>
          <p:cNvSpPr txBox="1"/>
          <p:nvPr>
            <p:ph idx="9" type="subTitle"/>
          </p:nvPr>
        </p:nvSpPr>
        <p:spPr>
          <a:xfrm>
            <a:off x="713225" y="3145516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0" name="Google Shape;230;p20"/>
          <p:cNvSpPr txBox="1"/>
          <p:nvPr>
            <p:ph idx="13" type="subTitle"/>
          </p:nvPr>
        </p:nvSpPr>
        <p:spPr>
          <a:xfrm>
            <a:off x="3407700" y="3145516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1" name="Google Shape;231;p20"/>
          <p:cNvSpPr txBox="1"/>
          <p:nvPr>
            <p:ph idx="14" type="subTitle"/>
          </p:nvPr>
        </p:nvSpPr>
        <p:spPr>
          <a:xfrm>
            <a:off x="6102175" y="3694163"/>
            <a:ext cx="2328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0"/>
          <p:cNvSpPr txBox="1"/>
          <p:nvPr>
            <p:ph idx="15" type="subTitle"/>
          </p:nvPr>
        </p:nvSpPr>
        <p:spPr>
          <a:xfrm>
            <a:off x="6102175" y="3145516"/>
            <a:ext cx="23286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9" name="Google Shape;19;p3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35700" y="4750875"/>
              <a:ext cx="2484700" cy="722950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13225" y="2739282"/>
            <a:ext cx="50232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2" type="title"/>
          </p:nvPr>
        </p:nvSpPr>
        <p:spPr>
          <a:xfrm>
            <a:off x="2310425" y="760644"/>
            <a:ext cx="18288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713225" y="4017156"/>
            <a:ext cx="50232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26" name="Google Shape;26;p3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27" name="Google Shape;27;p3"/>
            <p:cNvSpPr/>
            <p:nvPr/>
          </p:nvSpPr>
          <p:spPr>
            <a:xfrm>
              <a:off x="829750" y="4928125"/>
              <a:ext cx="2274050" cy="546275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74250" y="4712700"/>
              <a:ext cx="660175" cy="761500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9925" y="2883000"/>
              <a:ext cx="851475" cy="724275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05000" y="2883000"/>
              <a:ext cx="1629425" cy="320425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 Numbers and text">
  <p:cSld name="BIG_NUMBER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21"/>
          <p:cNvGrpSpPr/>
          <p:nvPr/>
        </p:nvGrpSpPr>
        <p:grpSpPr>
          <a:xfrm>
            <a:off x="-108" y="-2226"/>
            <a:ext cx="9144215" cy="5147952"/>
            <a:chOff x="-108" y="-2226"/>
            <a:chExt cx="9144215" cy="5147952"/>
          </a:xfrm>
        </p:grpSpPr>
        <p:sp>
          <p:nvSpPr>
            <p:cNvPr id="235" name="Google Shape;235;p21"/>
            <p:cNvSpPr/>
            <p:nvPr/>
          </p:nvSpPr>
          <p:spPr>
            <a:xfrm rot="10800000">
              <a:off x="-108" y="4067665"/>
              <a:ext cx="4948183" cy="1078061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flipH="1" rot="10800000">
              <a:off x="-108" y="-2226"/>
              <a:ext cx="4947038" cy="1436719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 flipH="1" rot="10800000">
              <a:off x="7010353" y="-2226"/>
              <a:ext cx="2133755" cy="2488596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 rot="10800000">
              <a:off x="7222646" y="3374083"/>
              <a:ext cx="1921454" cy="1771642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" name="Google Shape;239;p21"/>
          <p:cNvSpPr txBox="1"/>
          <p:nvPr>
            <p:ph hasCustomPrompt="1" type="title"/>
          </p:nvPr>
        </p:nvSpPr>
        <p:spPr>
          <a:xfrm>
            <a:off x="3407550" y="539500"/>
            <a:ext cx="50232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/>
          <p:nvPr>
            <p:ph idx="1" type="subTitle"/>
          </p:nvPr>
        </p:nvSpPr>
        <p:spPr>
          <a:xfrm>
            <a:off x="3407550" y="1362400"/>
            <a:ext cx="50232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1"/>
          <p:cNvSpPr txBox="1"/>
          <p:nvPr>
            <p:ph hasCustomPrompt="1" idx="2" type="title"/>
          </p:nvPr>
        </p:nvSpPr>
        <p:spPr>
          <a:xfrm>
            <a:off x="3407550" y="1954500"/>
            <a:ext cx="50232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42" name="Google Shape;242;p21"/>
          <p:cNvSpPr txBox="1"/>
          <p:nvPr>
            <p:ph idx="3" type="subTitle"/>
          </p:nvPr>
        </p:nvSpPr>
        <p:spPr>
          <a:xfrm>
            <a:off x="3407550" y="2777400"/>
            <a:ext cx="50232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1"/>
          <p:cNvSpPr txBox="1"/>
          <p:nvPr>
            <p:ph hasCustomPrompt="1" idx="4" type="title"/>
          </p:nvPr>
        </p:nvSpPr>
        <p:spPr>
          <a:xfrm>
            <a:off x="3407550" y="3374075"/>
            <a:ext cx="50232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44" name="Google Shape;244;p21"/>
          <p:cNvSpPr txBox="1"/>
          <p:nvPr>
            <p:ph idx="5" type="subTitle"/>
          </p:nvPr>
        </p:nvSpPr>
        <p:spPr>
          <a:xfrm>
            <a:off x="3407550" y="4196975"/>
            <a:ext cx="50232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45" name="Google Shape;245;p21"/>
          <p:cNvGrpSpPr/>
          <p:nvPr/>
        </p:nvGrpSpPr>
        <p:grpSpPr>
          <a:xfrm>
            <a:off x="14" y="28"/>
            <a:ext cx="9143964" cy="5143693"/>
            <a:chOff x="14" y="28"/>
            <a:chExt cx="9143964" cy="5143693"/>
          </a:xfrm>
        </p:grpSpPr>
        <p:sp>
          <p:nvSpPr>
            <p:cNvPr id="246" name="Google Shape;246;p21"/>
            <p:cNvSpPr/>
            <p:nvPr/>
          </p:nvSpPr>
          <p:spPr>
            <a:xfrm flipH="1" rot="10800000">
              <a:off x="14" y="28"/>
              <a:ext cx="4515808" cy="1084247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1"/>
            <p:cNvSpPr/>
            <p:nvPr/>
          </p:nvSpPr>
          <p:spPr>
            <a:xfrm flipH="1" rot="10800000">
              <a:off x="7833002" y="425"/>
              <a:ext cx="1310976" cy="1511425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1"/>
            <p:cNvSpPr/>
            <p:nvPr/>
          </p:nvSpPr>
          <p:spPr>
            <a:xfrm rot="10800000">
              <a:off x="7662379" y="3884352"/>
              <a:ext cx="1481311" cy="1259369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/>
            <p:nvPr/>
          </p:nvSpPr>
          <p:spPr>
            <a:xfrm rot="10800000">
              <a:off x="22" y="4507459"/>
              <a:ext cx="3235712" cy="635980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/>
          <p:nvPr/>
        </p:nvSpPr>
        <p:spPr>
          <a:xfrm rot="10800000">
            <a:off x="-13" y="-2323"/>
            <a:ext cx="9144027" cy="5148146"/>
          </a:xfrm>
          <a:custGeom>
            <a:rect b="b" l="l" r="r" t="t"/>
            <a:pathLst>
              <a:path extrusionOk="0" h="103647" w="184179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" name="Google Shape;252;p22"/>
          <p:cNvGrpSpPr/>
          <p:nvPr/>
        </p:nvGrpSpPr>
        <p:grpSpPr>
          <a:xfrm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253" name="Google Shape;253;p22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835700" y="4750875"/>
              <a:ext cx="2484700" cy="722950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7" name="Google Shape;257;p22"/>
          <p:cNvGrpSpPr/>
          <p:nvPr/>
        </p:nvGrpSpPr>
        <p:grpSpPr>
          <a:xfrm>
            <a:off x="0" y="-16"/>
            <a:ext cx="9144027" cy="5143533"/>
            <a:chOff x="823425" y="238116"/>
            <a:chExt cx="4604475" cy="2590809"/>
          </a:xfrm>
        </p:grpSpPr>
        <p:sp>
          <p:nvSpPr>
            <p:cNvPr id="258" name="Google Shape;258;p22"/>
            <p:cNvSpPr/>
            <p:nvPr/>
          </p:nvSpPr>
          <p:spPr>
            <a:xfrm>
              <a:off x="4709975" y="1755100"/>
              <a:ext cx="717925" cy="107382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823425" y="2354450"/>
              <a:ext cx="1150175" cy="4744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2"/>
            <p:cNvSpPr/>
            <p:nvPr/>
          </p:nvSpPr>
          <p:spPr>
            <a:xfrm>
              <a:off x="823425" y="238125"/>
              <a:ext cx="551200" cy="280875"/>
            </a:xfrm>
            <a:custGeom>
              <a:rect b="b" l="l" r="r" t="t"/>
              <a:pathLst>
                <a:path extrusionOk="0" h="11235" w="22048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 flipH="1" rot="5400000">
              <a:off x="4997402" y="69362"/>
              <a:ext cx="255889" cy="593397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2" name="Google Shape;262;p22"/>
          <p:cNvSpPr txBox="1"/>
          <p:nvPr>
            <p:ph type="ctrTitle"/>
          </p:nvPr>
        </p:nvSpPr>
        <p:spPr>
          <a:xfrm>
            <a:off x="2057400" y="539512"/>
            <a:ext cx="50292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63" name="Google Shape;263;p22"/>
          <p:cNvSpPr txBox="1"/>
          <p:nvPr>
            <p:ph idx="1" type="subTitle"/>
          </p:nvPr>
        </p:nvSpPr>
        <p:spPr>
          <a:xfrm>
            <a:off x="2057400" y="1545348"/>
            <a:ext cx="5029200" cy="11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4" name="Google Shape;264;p22"/>
          <p:cNvSpPr txBox="1"/>
          <p:nvPr/>
        </p:nvSpPr>
        <p:spPr>
          <a:xfrm>
            <a:off x="2057400" y="3602662"/>
            <a:ext cx="5029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includes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flipH="1" rot="10800000">
            <a:off x="-13" y="-2323"/>
            <a:ext cx="9144027" cy="5148146"/>
          </a:xfrm>
          <a:custGeom>
            <a:rect b="b" l="l" r="r" t="t"/>
            <a:pathLst>
              <a:path extrusionOk="0" h="103647" w="184179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2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268" name="Google Shape;268;p23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835700" y="4750875"/>
              <a:ext cx="2484700" cy="722950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" name="Google Shape;272;p23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273" name="Google Shape;273;p23"/>
            <p:cNvSpPr/>
            <p:nvPr/>
          </p:nvSpPr>
          <p:spPr>
            <a:xfrm>
              <a:off x="4709975" y="1755100"/>
              <a:ext cx="717925" cy="107382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823425" y="2354450"/>
              <a:ext cx="1150175" cy="4744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23425" y="238125"/>
              <a:ext cx="551200" cy="280875"/>
            </a:xfrm>
            <a:custGeom>
              <a:rect b="b" l="l" r="r" t="t"/>
              <a:pathLst>
                <a:path extrusionOk="0" h="11235" w="22048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flipH="1" rot="5400000">
              <a:off x="4997402" y="69362"/>
              <a:ext cx="255889" cy="593397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_1">
    <p:bg>
      <p:bgPr>
        <a:solidFill>
          <a:schemeClr val="lt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4"/>
          <p:cNvGrpSpPr/>
          <p:nvPr/>
        </p:nvGrpSpPr>
        <p:grpSpPr>
          <a:xfrm>
            <a:off x="14" y="28"/>
            <a:ext cx="9143964" cy="5143693"/>
            <a:chOff x="14" y="28"/>
            <a:chExt cx="9143964" cy="5143693"/>
          </a:xfrm>
        </p:grpSpPr>
        <p:sp>
          <p:nvSpPr>
            <p:cNvPr id="279" name="Google Shape;279;p24"/>
            <p:cNvSpPr/>
            <p:nvPr/>
          </p:nvSpPr>
          <p:spPr>
            <a:xfrm flipH="1" rot="10800000">
              <a:off x="14" y="28"/>
              <a:ext cx="4515808" cy="1084247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flipH="1" rot="10800000">
              <a:off x="7833002" y="425"/>
              <a:ext cx="1310976" cy="1511425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 rot="10800000">
              <a:off x="7662379" y="3884352"/>
              <a:ext cx="1481311" cy="1259369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 rot="10800000">
              <a:off x="22" y="4507459"/>
              <a:ext cx="3235712" cy="635980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713225" y="1362456"/>
            <a:ext cx="7717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grpSp>
        <p:nvGrpSpPr>
          <p:cNvPr id="34" name="Google Shape;34;p4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35" name="Google Shape;35;p4"/>
            <p:cNvSpPr/>
            <p:nvPr/>
          </p:nvSpPr>
          <p:spPr>
            <a:xfrm>
              <a:off x="829750" y="4928125"/>
              <a:ext cx="2274050" cy="546275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4774250" y="4712700"/>
              <a:ext cx="660175" cy="761500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29925" y="2883000"/>
              <a:ext cx="851475" cy="724275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805000" y="2883000"/>
              <a:ext cx="1629425" cy="320425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4"/>
          <p:cNvSpPr/>
          <p:nvPr/>
        </p:nvSpPr>
        <p:spPr>
          <a:xfrm flipH="1" rot="10800000">
            <a:off x="25" y="4572003"/>
            <a:ext cx="2050901" cy="570972"/>
          </a:xfrm>
          <a:custGeom>
            <a:rect b="b" l="l" r="r" t="t"/>
            <a:pathLst>
              <a:path extrusionOk="0" h="8467" w="30413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" type="subTitle"/>
          </p:nvPr>
        </p:nvSpPr>
        <p:spPr>
          <a:xfrm>
            <a:off x="1920075" y="3120396"/>
            <a:ext cx="24690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2" type="subTitle"/>
          </p:nvPr>
        </p:nvSpPr>
        <p:spPr>
          <a:xfrm>
            <a:off x="4754925" y="3120396"/>
            <a:ext cx="24690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3" type="subTitle"/>
          </p:nvPr>
        </p:nvSpPr>
        <p:spPr>
          <a:xfrm>
            <a:off x="1920075" y="2571750"/>
            <a:ext cx="246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4" type="subTitle"/>
          </p:nvPr>
        </p:nvSpPr>
        <p:spPr>
          <a:xfrm>
            <a:off x="4754925" y="2571750"/>
            <a:ext cx="2469000" cy="4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46" name="Google Shape;46;p5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47" name="Google Shape;47;p5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835703" y="5022500"/>
              <a:ext cx="1551198" cy="451338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52" name="Google Shape;52;p5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rect b="b" l="l" r="r" t="t"/>
                <a:pathLst>
                  <a:path extrusionOk="0" h="42953" w="28717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rect b="b" l="l" r="r" t="t"/>
                <a:pathLst>
                  <a:path extrusionOk="0" h="11235" w="22048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flipH="1">
              <a:off x="7096850" y="1"/>
              <a:ext cx="2050901" cy="570972"/>
            </a:xfrm>
            <a:custGeom>
              <a:rect b="b" l="l" r="r" t="t"/>
              <a:pathLst>
                <a:path extrusionOk="0" h="8467" w="30413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/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grpSp>
        <p:nvGrpSpPr>
          <p:cNvPr id="58" name="Google Shape;58;p6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59" name="Google Shape;59;p6"/>
            <p:cNvSpPr/>
            <p:nvPr/>
          </p:nvSpPr>
          <p:spPr>
            <a:xfrm>
              <a:off x="4709975" y="1755100"/>
              <a:ext cx="717925" cy="107382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823425" y="2354450"/>
              <a:ext cx="1150175" cy="4744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823425" y="238125"/>
              <a:ext cx="551200" cy="280875"/>
            </a:xfrm>
            <a:custGeom>
              <a:rect b="b" l="l" r="r" t="t"/>
              <a:pathLst>
                <a:path extrusionOk="0" h="11235" w="22048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5078325" y="238125"/>
              <a:ext cx="349575" cy="706425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7"/>
          <p:cNvGrpSpPr/>
          <p:nvPr/>
        </p:nvGrpSpPr>
        <p:grpSpPr>
          <a:xfrm>
            <a:off x="-7" y="0"/>
            <a:ext cx="9144034" cy="5143519"/>
            <a:chOff x="-7" y="0"/>
            <a:chExt cx="9144034" cy="5143519"/>
          </a:xfrm>
        </p:grpSpPr>
        <p:grpSp>
          <p:nvGrpSpPr>
            <p:cNvPr id="65" name="Google Shape;65;p7"/>
            <p:cNvGrpSpPr/>
            <p:nvPr/>
          </p:nvGrpSpPr>
          <p:grpSpPr>
            <a:xfrm>
              <a:off x="-7" y="0"/>
              <a:ext cx="3092035" cy="5143519"/>
              <a:chOff x="-7" y="0"/>
              <a:chExt cx="3092035" cy="5143519"/>
            </a:xfrm>
          </p:grpSpPr>
          <p:sp>
            <p:nvSpPr>
              <p:cNvPr id="66" name="Google Shape;66;p7"/>
              <p:cNvSpPr/>
              <p:nvPr/>
            </p:nvSpPr>
            <p:spPr>
              <a:xfrm rot="5400000">
                <a:off x="176349" y="2833409"/>
                <a:ext cx="2133755" cy="2486468"/>
              </a:xfrm>
              <a:custGeom>
                <a:rect b="b" l="l" r="r" t="t"/>
                <a:pathLst>
                  <a:path extrusionOk="0" h="50090" w="42868">
                    <a:moveTo>
                      <a:pt x="42868" y="0"/>
                    </a:moveTo>
                    <a:cubicBezTo>
                      <a:pt x="41609" y="384"/>
                      <a:pt x="40428" y="982"/>
                      <a:pt x="39376" y="1773"/>
                    </a:cubicBezTo>
                    <a:cubicBezTo>
                      <a:pt x="37013" y="3584"/>
                      <a:pt x="35455" y="6262"/>
                      <a:pt x="35048" y="9209"/>
                    </a:cubicBezTo>
                    <a:cubicBezTo>
                      <a:pt x="34710" y="11795"/>
                      <a:pt x="35278" y="14404"/>
                      <a:pt x="35301" y="17006"/>
                    </a:cubicBezTo>
                    <a:cubicBezTo>
                      <a:pt x="35332" y="19608"/>
                      <a:pt x="34649" y="22478"/>
                      <a:pt x="32508" y="23974"/>
                    </a:cubicBezTo>
                    <a:cubicBezTo>
                      <a:pt x="30520" y="25363"/>
                      <a:pt x="27727" y="25225"/>
                      <a:pt x="25785" y="26691"/>
                    </a:cubicBezTo>
                    <a:cubicBezTo>
                      <a:pt x="23736" y="28241"/>
                      <a:pt x="23245" y="31073"/>
                      <a:pt x="22969" y="33621"/>
                    </a:cubicBezTo>
                    <a:cubicBezTo>
                      <a:pt x="22685" y="36176"/>
                      <a:pt x="22340" y="38992"/>
                      <a:pt x="20436" y="40711"/>
                    </a:cubicBezTo>
                    <a:cubicBezTo>
                      <a:pt x="17912" y="42991"/>
                      <a:pt x="14021" y="42262"/>
                      <a:pt x="10644" y="42653"/>
                    </a:cubicBezTo>
                    <a:cubicBezTo>
                      <a:pt x="6669" y="43136"/>
                      <a:pt x="3101" y="45308"/>
                      <a:pt x="852" y="48616"/>
                    </a:cubicBezTo>
                    <a:cubicBezTo>
                      <a:pt x="537" y="49092"/>
                      <a:pt x="246" y="49583"/>
                      <a:pt x="0" y="50089"/>
                    </a:cubicBezTo>
                    <a:lnTo>
                      <a:pt x="42868" y="50089"/>
                    </a:lnTo>
                    <a:lnTo>
                      <a:pt x="42868" y="0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7"/>
              <p:cNvSpPr/>
              <p:nvPr/>
            </p:nvSpPr>
            <p:spPr>
              <a:xfrm flipH="1" rot="10800000">
                <a:off x="3546" y="0"/>
                <a:ext cx="3088482" cy="896169"/>
              </a:xfrm>
              <a:custGeom>
                <a:rect b="b" l="l" r="r" t="t"/>
                <a:pathLst>
                  <a:path extrusionOk="0" h="28918" w="99388">
                    <a:moveTo>
                      <a:pt x="13593" y="0"/>
                    </a:moveTo>
                    <a:cubicBezTo>
                      <a:pt x="9950" y="0"/>
                      <a:pt x="6103" y="2007"/>
                      <a:pt x="2436" y="2007"/>
                    </a:cubicBezTo>
                    <a:cubicBezTo>
                      <a:pt x="1614" y="2007"/>
                      <a:pt x="800" y="1906"/>
                      <a:pt x="0" y="1659"/>
                    </a:cubicBezTo>
                    <a:lnTo>
                      <a:pt x="0" y="28917"/>
                    </a:lnTo>
                    <a:lnTo>
                      <a:pt x="99388" y="28917"/>
                    </a:lnTo>
                    <a:cubicBezTo>
                      <a:pt x="95143" y="22512"/>
                      <a:pt x="87539" y="18385"/>
                      <a:pt x="79848" y="18385"/>
                    </a:cubicBezTo>
                    <a:cubicBezTo>
                      <a:pt x="78989" y="18385"/>
                      <a:pt x="78128" y="18436"/>
                      <a:pt x="77271" y="18542"/>
                    </a:cubicBezTo>
                    <a:cubicBezTo>
                      <a:pt x="74047" y="18943"/>
                      <a:pt x="70686" y="19998"/>
                      <a:pt x="67517" y="19998"/>
                    </a:cubicBezTo>
                    <a:cubicBezTo>
                      <a:pt x="65956" y="19998"/>
                      <a:pt x="64441" y="19742"/>
                      <a:pt x="63012" y="19025"/>
                    </a:cubicBezTo>
                    <a:cubicBezTo>
                      <a:pt x="58331" y="16669"/>
                      <a:pt x="56865" y="10384"/>
                      <a:pt x="52414" y="7614"/>
                    </a:cubicBezTo>
                    <a:cubicBezTo>
                      <a:pt x="50619" y="6500"/>
                      <a:pt x="48594" y="6097"/>
                      <a:pt x="46495" y="6097"/>
                    </a:cubicBezTo>
                    <a:cubicBezTo>
                      <a:pt x="43864" y="6097"/>
                      <a:pt x="41116" y="6730"/>
                      <a:pt x="38555" y="7391"/>
                    </a:cubicBezTo>
                    <a:cubicBezTo>
                      <a:pt x="35961" y="8061"/>
                      <a:pt x="33180" y="8712"/>
                      <a:pt x="30518" y="8712"/>
                    </a:cubicBezTo>
                    <a:cubicBezTo>
                      <a:pt x="28455" y="8712"/>
                      <a:pt x="26464" y="8321"/>
                      <a:pt x="24688" y="7245"/>
                    </a:cubicBezTo>
                    <a:cubicBezTo>
                      <a:pt x="21610" y="5381"/>
                      <a:pt x="19753" y="1728"/>
                      <a:pt x="16384" y="477"/>
                    </a:cubicBezTo>
                    <a:cubicBezTo>
                      <a:pt x="15472" y="136"/>
                      <a:pt x="14539" y="0"/>
                      <a:pt x="1359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8" name="Google Shape;68;p7"/>
            <p:cNvSpPr/>
            <p:nvPr/>
          </p:nvSpPr>
          <p:spPr>
            <a:xfrm>
              <a:off x="7718300" y="3011652"/>
              <a:ext cx="1425727" cy="213186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8449806" y="1"/>
              <a:ext cx="694221" cy="1402466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7"/>
          <p:cNvSpPr txBox="1"/>
          <p:nvPr>
            <p:ph type="title"/>
          </p:nvPr>
        </p:nvSpPr>
        <p:spPr>
          <a:xfrm>
            <a:off x="713225" y="1154432"/>
            <a:ext cx="3675900" cy="17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" name="Google Shape;71;p7"/>
          <p:cNvSpPr txBox="1"/>
          <p:nvPr>
            <p:ph idx="1" type="subTitle"/>
          </p:nvPr>
        </p:nvSpPr>
        <p:spPr>
          <a:xfrm>
            <a:off x="713225" y="3074668"/>
            <a:ext cx="36759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"/>
          <p:cNvSpPr/>
          <p:nvPr>
            <p:ph idx="2" type="pic"/>
          </p:nvPr>
        </p:nvSpPr>
        <p:spPr>
          <a:xfrm>
            <a:off x="4754925" y="539500"/>
            <a:ext cx="3675900" cy="4069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3" name="Google Shape;73;p7"/>
          <p:cNvGrpSpPr/>
          <p:nvPr/>
        </p:nvGrpSpPr>
        <p:grpSpPr>
          <a:xfrm>
            <a:off x="0" y="1"/>
            <a:ext cx="2284133" cy="5143515"/>
            <a:chOff x="0" y="1"/>
            <a:chExt cx="2284133" cy="5143515"/>
          </a:xfrm>
        </p:grpSpPr>
        <p:sp>
          <p:nvSpPr>
            <p:cNvPr id="74" name="Google Shape;74;p7"/>
            <p:cNvSpPr/>
            <p:nvPr/>
          </p:nvSpPr>
          <p:spPr>
            <a:xfrm>
              <a:off x="0" y="4201541"/>
              <a:ext cx="2284133" cy="9419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0" y="1"/>
              <a:ext cx="1094628" cy="557621"/>
            </a:xfrm>
            <a:custGeom>
              <a:rect b="b" l="l" r="r" t="t"/>
              <a:pathLst>
                <a:path extrusionOk="0" h="11235" w="22048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 flipH="1" rot="10800000">
            <a:off x="-13" y="-2323"/>
            <a:ext cx="9144027" cy="5148146"/>
          </a:xfrm>
          <a:custGeom>
            <a:rect b="b" l="l" r="r" t="t"/>
            <a:pathLst>
              <a:path extrusionOk="0" h="103647" w="184179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8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79" name="Google Shape;79;p8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835700" y="4750875"/>
              <a:ext cx="2484700" cy="722950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" name="Google Shape;83;p8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84" name="Google Shape;84;p8"/>
            <p:cNvSpPr/>
            <p:nvPr/>
          </p:nvSpPr>
          <p:spPr>
            <a:xfrm>
              <a:off x="4709975" y="1755100"/>
              <a:ext cx="717925" cy="1073825"/>
            </a:xfrm>
            <a:custGeom>
              <a:rect b="b" l="l" r="r" t="t"/>
              <a:pathLst>
                <a:path extrusionOk="0" h="42953" w="28717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823425" y="2354450"/>
              <a:ext cx="1150175" cy="474475"/>
            </a:xfrm>
            <a:custGeom>
              <a:rect b="b" l="l" r="r" t="t"/>
              <a:pathLst>
                <a:path extrusionOk="0" h="18979" w="46007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823425" y="238125"/>
              <a:ext cx="551200" cy="280875"/>
            </a:xfrm>
            <a:custGeom>
              <a:rect b="b" l="l" r="r" t="t"/>
              <a:pathLst>
                <a:path extrusionOk="0" h="11235" w="22048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 rot="5400000">
              <a:off x="4997402" y="69362"/>
              <a:ext cx="255889" cy="593397"/>
            </a:xfrm>
            <a:custGeom>
              <a:rect b="b" l="l" r="r" t="t"/>
              <a:pathLst>
                <a:path extrusionOk="0" h="28257" w="13983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8"/>
          <p:cNvSpPr txBox="1"/>
          <p:nvPr>
            <p:ph type="title"/>
          </p:nvPr>
        </p:nvSpPr>
        <p:spPr>
          <a:xfrm>
            <a:off x="1828800" y="1428750"/>
            <a:ext cx="5486400" cy="22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9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91" name="Google Shape;91;p9"/>
            <p:cNvSpPr/>
            <p:nvPr/>
          </p:nvSpPr>
          <p:spPr>
            <a:xfrm>
              <a:off x="2943200" y="2883400"/>
              <a:ext cx="2485275" cy="542475"/>
            </a:xfrm>
            <a:custGeom>
              <a:rect b="b" l="l" r="r" t="t"/>
              <a:pathLst>
                <a:path extrusionOk="0" h="21699" w="99411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835700" y="4750875"/>
              <a:ext cx="2484700" cy="722950"/>
            </a:xfrm>
            <a:custGeom>
              <a:rect b="b" l="l" r="r" t="t"/>
              <a:pathLst>
                <a:path extrusionOk="0" h="28918" w="99388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4356775" y="4221575"/>
              <a:ext cx="1071700" cy="1252250"/>
            </a:xfrm>
            <a:custGeom>
              <a:rect b="b" l="l" r="r" t="t"/>
              <a:pathLst>
                <a:path extrusionOk="0" h="50090" w="42868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835700" y="2883400"/>
              <a:ext cx="1101625" cy="1017600"/>
            </a:xfrm>
            <a:custGeom>
              <a:rect b="b" l="l" r="r" t="t"/>
              <a:pathLst>
                <a:path extrusionOk="0" h="40704" w="44065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" name="Google Shape;95;p9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96" name="Google Shape;96;p9"/>
            <p:cNvSpPr/>
            <p:nvPr/>
          </p:nvSpPr>
          <p:spPr>
            <a:xfrm>
              <a:off x="829750" y="4928125"/>
              <a:ext cx="2274050" cy="546275"/>
            </a:xfrm>
            <a:custGeom>
              <a:rect b="b" l="l" r="r" t="t"/>
              <a:pathLst>
                <a:path extrusionOk="0" h="21851" w="90962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4774250" y="4712700"/>
              <a:ext cx="660175" cy="761500"/>
            </a:xfrm>
            <a:custGeom>
              <a:rect b="b" l="l" r="r" t="t"/>
              <a:pathLst>
                <a:path extrusionOk="0" h="30460" w="26407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829925" y="2883000"/>
              <a:ext cx="851475" cy="724275"/>
            </a:xfrm>
            <a:custGeom>
              <a:rect b="b" l="l" r="r" t="t"/>
              <a:pathLst>
                <a:path extrusionOk="0" h="28971" w="34059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805000" y="2883000"/>
              <a:ext cx="1629425" cy="320425"/>
            </a:xfrm>
            <a:custGeom>
              <a:rect b="b" l="l" r="r" t="t"/>
              <a:pathLst>
                <a:path extrusionOk="0" h="12817" w="65177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9"/>
          <p:cNvSpPr txBox="1"/>
          <p:nvPr>
            <p:ph type="title"/>
          </p:nvPr>
        </p:nvSpPr>
        <p:spPr>
          <a:xfrm>
            <a:off x="713225" y="539500"/>
            <a:ext cx="36759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1" name="Google Shape;101;p9"/>
          <p:cNvSpPr txBox="1"/>
          <p:nvPr>
            <p:ph idx="1" type="subTitle"/>
          </p:nvPr>
        </p:nvSpPr>
        <p:spPr>
          <a:xfrm>
            <a:off x="713225" y="2002475"/>
            <a:ext cx="3675900" cy="26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/>
          <p:nvPr>
            <p:ph idx="2" type="pic"/>
          </p:nvPr>
        </p:nvSpPr>
        <p:spPr>
          <a:xfrm>
            <a:off x="-3000" y="-5850"/>
            <a:ext cx="9150000" cy="51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0"/>
          <p:cNvSpPr txBox="1"/>
          <p:nvPr>
            <p:ph idx="1" type="body"/>
          </p:nvPr>
        </p:nvSpPr>
        <p:spPr>
          <a:xfrm>
            <a:off x="713225" y="3511175"/>
            <a:ext cx="3291900" cy="1097400"/>
          </a:xfrm>
          <a:prstGeom prst="rect">
            <a:avLst/>
          </a:prstGeom>
          <a:solidFill>
            <a:schemeClr val="lt1"/>
          </a:solidFill>
          <a:ln cap="rnd" cmpd="sng" w="381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 b="1" sz="2400">
                <a:latin typeface="Space Grotesk"/>
                <a:ea typeface="Space Grotesk"/>
                <a:cs typeface="Space Grotesk"/>
                <a:sym typeface="Space Grotesk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b="1" sz="34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/>
          <p:nvPr>
            <p:ph type="ctrTitle"/>
          </p:nvPr>
        </p:nvSpPr>
        <p:spPr>
          <a:xfrm>
            <a:off x="914400" y="1293873"/>
            <a:ext cx="73152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Parts of a Spacecraft</a:t>
            </a:r>
            <a:endParaRPr sz="5000">
              <a:solidFill>
                <a:schemeClr val="accent1"/>
              </a:solidFill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cap="rnd" cmpd="sng" w="381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5"/>
          <p:cNvSpPr/>
          <p:nvPr/>
        </p:nvSpPr>
        <p:spPr>
          <a:xfrm>
            <a:off x="-544350" y="3173438"/>
            <a:ext cx="2166300" cy="2166300"/>
          </a:xfrm>
          <a:prstGeom prst="ellipse">
            <a:avLst/>
          </a:prstGeom>
          <a:noFill/>
          <a:ln cap="rnd" cmpd="sng" w="381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0" name="Google Shape;290;p25"/>
          <p:cNvCxnSpPr/>
          <p:nvPr/>
        </p:nvCxnSpPr>
        <p:spPr>
          <a:xfrm>
            <a:off x="3657600" y="3303300"/>
            <a:ext cx="1828800" cy="0"/>
          </a:xfrm>
          <a:prstGeom prst="straightConnector1">
            <a:avLst/>
          </a:prstGeom>
          <a:noFill/>
          <a:ln cap="rnd" cmpd="sng" w="3810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291" name="Google Shape;291;p25"/>
          <p:cNvGrpSpPr/>
          <p:nvPr/>
        </p:nvGrpSpPr>
        <p:grpSpPr>
          <a:xfrm>
            <a:off x="713216" y="2985453"/>
            <a:ext cx="980637" cy="916907"/>
            <a:chOff x="713216" y="2985453"/>
            <a:chExt cx="980637" cy="916907"/>
          </a:xfrm>
        </p:grpSpPr>
        <p:sp>
          <p:nvSpPr>
            <p:cNvPr id="292" name="Google Shape;292;p25"/>
            <p:cNvSpPr/>
            <p:nvPr/>
          </p:nvSpPr>
          <p:spPr>
            <a:xfrm>
              <a:off x="776564" y="2988842"/>
              <a:ext cx="858367" cy="912345"/>
            </a:xfrm>
            <a:custGeom>
              <a:rect b="b" l="l" r="r" t="t"/>
              <a:pathLst>
                <a:path extrusionOk="0" h="17467" w="16515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3" name="Google Shape;293;p25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294" name="Google Shape;294;p25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rect b="b" l="l" r="r" t="t"/>
                <a:pathLst>
                  <a:path extrusionOk="0" h="16478" w="18661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25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rect b="b" l="l" r="r" t="t"/>
                <a:pathLst>
                  <a:path extrusionOk="0" h="7719" w="13114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25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rect b="b" l="l" r="r" t="t"/>
                <a:pathLst>
                  <a:path extrusionOk="0" h="2636" w="5849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25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rect b="b" l="l" r="r" t="t"/>
                <a:pathLst>
                  <a:path extrusionOk="0" h="4456" w="11847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25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rect b="b" l="l" r="r" t="t"/>
                <a:pathLst>
                  <a:path extrusionOk="0" h="8434" w="1570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25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rect b="b" l="l" r="r" t="t"/>
                <a:pathLst>
                  <a:path extrusionOk="0" h="1876" w="2862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25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rect b="b" l="l" r="r" t="t"/>
                <a:pathLst>
                  <a:path extrusionOk="0" h="15199" w="16503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01" name="Google Shape;301;p25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2" name="Google Shape;302;p25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rect b="b" l="l" r="r" t="t"/>
                  <a:pathLst>
                    <a:path extrusionOk="0" h="4625" w="5096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3" name="Google Shape;303;p25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rect b="b" l="l" r="r" t="t"/>
                  <a:pathLst>
                    <a:path extrusionOk="0" h="4254" w="4619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4" name="Google Shape;304;p25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rect b="b" l="l" r="r" t="t"/>
                  <a:pathLst>
                    <a:path extrusionOk="0" h="4625" w="5096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05" name="Google Shape;305;p25"/>
          <p:cNvGrpSpPr/>
          <p:nvPr/>
        </p:nvGrpSpPr>
        <p:grpSpPr>
          <a:xfrm>
            <a:off x="7436224" y="539506"/>
            <a:ext cx="994546" cy="640094"/>
            <a:chOff x="2454249" y="2445506"/>
            <a:chExt cx="994546" cy="640094"/>
          </a:xfrm>
        </p:grpSpPr>
        <p:sp>
          <p:nvSpPr>
            <p:cNvPr id="306" name="Google Shape;306;p25"/>
            <p:cNvSpPr/>
            <p:nvPr/>
          </p:nvSpPr>
          <p:spPr>
            <a:xfrm>
              <a:off x="2647176" y="2459549"/>
              <a:ext cx="212578" cy="208607"/>
            </a:xfrm>
            <a:custGeom>
              <a:rect b="b" l="l" r="r" t="t"/>
              <a:pathLst>
                <a:path extrusionOk="0" h="4531" w="4619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7" name="Google Shape;307;p25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08" name="Google Shape;308;p25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rect b="b" l="l" r="r" t="t"/>
                <a:pathLst>
                  <a:path extrusionOk="0" h="13890" w="21598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1143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25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rect b="b" l="l" r="r" t="t"/>
                <a:pathLst>
                  <a:path extrusionOk="0" h="13893" w="14244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rect b="b" l="l" r="r" t="t"/>
                <a:pathLst>
                  <a:path extrusionOk="0" h="12926" w="8308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rect b="b" l="l" r="r" t="t"/>
                <a:pathLst>
                  <a:path extrusionOk="0" h="12440" w="8423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rect b="b" l="l" r="r" t="t"/>
                <a:pathLst>
                  <a:path extrusionOk="0" h="8961" w="5146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rect b="b" l="l" r="r" t="t"/>
                <a:pathLst>
                  <a:path extrusionOk="0" h="11753" w="13616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25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rect b="b" l="l" r="r" t="t"/>
                <a:pathLst>
                  <a:path extrusionOk="0" h="13106" w="2161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5" name="Google Shape;315;p25"/>
          <p:cNvGrpSpPr/>
          <p:nvPr/>
        </p:nvGrpSpPr>
        <p:grpSpPr>
          <a:xfrm>
            <a:off x="6481847" y="720759"/>
            <a:ext cx="508172" cy="458933"/>
            <a:chOff x="3067172" y="3331984"/>
            <a:chExt cx="508172" cy="458933"/>
          </a:xfrm>
        </p:grpSpPr>
        <p:sp>
          <p:nvSpPr>
            <p:cNvPr id="316" name="Google Shape;316;p25"/>
            <p:cNvSpPr/>
            <p:nvPr/>
          </p:nvSpPr>
          <p:spPr>
            <a:xfrm>
              <a:off x="3097778" y="3331984"/>
              <a:ext cx="468172" cy="457060"/>
            </a:xfrm>
            <a:custGeom>
              <a:rect b="b" l="l" r="r" t="t"/>
              <a:pathLst>
                <a:path extrusionOk="0" h="6447" w="6765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7" name="Google Shape;317;p25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318" name="Google Shape;318;p25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rect b="b" l="l" r="r" t="t"/>
                <a:pathLst>
                  <a:path extrusionOk="0" h="6440" w="723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25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rect b="b" l="l" r="r" t="t"/>
                <a:pathLst>
                  <a:path extrusionOk="0" h="5928" w="6426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0" name="Google Shape;320;p25"/>
          <p:cNvGrpSpPr/>
          <p:nvPr/>
        </p:nvGrpSpPr>
        <p:grpSpPr>
          <a:xfrm rot="5400000">
            <a:off x="1896374" y="4152183"/>
            <a:ext cx="517538" cy="456382"/>
            <a:chOff x="2094149" y="2975908"/>
            <a:chExt cx="517538" cy="456382"/>
          </a:xfrm>
        </p:grpSpPr>
        <p:sp>
          <p:nvSpPr>
            <p:cNvPr id="321" name="Google Shape;321;p25"/>
            <p:cNvSpPr/>
            <p:nvPr/>
          </p:nvSpPr>
          <p:spPr>
            <a:xfrm>
              <a:off x="2094149" y="2976032"/>
              <a:ext cx="494112" cy="456134"/>
            </a:xfrm>
            <a:custGeom>
              <a:rect b="b" l="l" r="r" t="t"/>
              <a:pathLst>
                <a:path extrusionOk="0" h="9206" w="9864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2" name="Google Shape;322;p25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323" name="Google Shape;323;p25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rect b="b" l="l" r="r" t="t"/>
                <a:pathLst>
                  <a:path extrusionOk="0" h="9211" w="10328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5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rect b="b" l="l" r="r" t="t"/>
                <a:pathLst>
                  <a:path extrusionOk="0" h="1938" w="2272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25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rect b="b" l="l" r="r" t="t"/>
                <a:pathLst>
                  <a:path extrusionOk="0" h="627" w="741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25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rect b="b" l="l" r="r" t="t"/>
                <a:pathLst>
                  <a:path extrusionOk="0" h="879" w="879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25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rect b="b" l="l" r="r" t="t"/>
                <a:pathLst>
                  <a:path extrusionOk="0" h="428" w="427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25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rect b="b" l="l" r="r" t="t"/>
                <a:pathLst>
                  <a:path extrusionOk="0" h="784" w="917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25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rect b="b" l="l" r="r" t="t"/>
                <a:pathLst>
                  <a:path extrusionOk="0" h="1225" w="1419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25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rect b="b" l="l" r="r" t="t"/>
                <a:pathLst>
                  <a:path extrusionOk="0" h="1356" w="1356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25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rect b="b" l="l" r="r" t="t"/>
                <a:pathLst>
                  <a:path extrusionOk="0" h="767" w="905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25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rect b="b" l="l" r="r" t="t"/>
                <a:pathLst>
                  <a:path extrusionOk="0" h="7788" w="8208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33" name="Google Shape;333;p25"/>
          <p:cNvSpPr/>
          <p:nvPr/>
        </p:nvSpPr>
        <p:spPr>
          <a:xfrm>
            <a:off x="5644863" y="447413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5"/>
          <p:cNvSpPr/>
          <p:nvPr/>
        </p:nvSpPr>
        <p:spPr>
          <a:xfrm>
            <a:off x="8687950" y="1969825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5"/>
          <p:cNvSpPr/>
          <p:nvPr/>
        </p:nvSpPr>
        <p:spPr>
          <a:xfrm>
            <a:off x="5063500" y="720738"/>
            <a:ext cx="91441" cy="91441"/>
          </a:xfrm>
          <a:custGeom>
            <a:rect b="b" l="l" r="r" t="t"/>
            <a:pathLst>
              <a:path extrusionOk="0" h="2385" w="2385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5"/>
          <p:cNvSpPr/>
          <p:nvPr/>
        </p:nvSpPr>
        <p:spPr>
          <a:xfrm>
            <a:off x="5606463" y="91130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5"/>
          <p:cNvSpPr/>
          <p:nvPr/>
        </p:nvSpPr>
        <p:spPr>
          <a:xfrm>
            <a:off x="7042288" y="3483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5"/>
          <p:cNvSpPr/>
          <p:nvPr/>
        </p:nvSpPr>
        <p:spPr>
          <a:xfrm>
            <a:off x="7272163" y="1133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5"/>
          <p:cNvSpPr/>
          <p:nvPr/>
        </p:nvSpPr>
        <p:spPr>
          <a:xfrm>
            <a:off x="2858938" y="4288275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5"/>
          <p:cNvSpPr/>
          <p:nvPr/>
        </p:nvSpPr>
        <p:spPr>
          <a:xfrm>
            <a:off x="713225" y="53950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5"/>
          <p:cNvSpPr/>
          <p:nvPr/>
        </p:nvSpPr>
        <p:spPr>
          <a:xfrm>
            <a:off x="576125" y="25717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5"/>
          <p:cNvSpPr/>
          <p:nvPr/>
        </p:nvSpPr>
        <p:spPr>
          <a:xfrm>
            <a:off x="1921350" y="365080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5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5"/>
          <p:cNvSpPr/>
          <p:nvPr/>
        </p:nvSpPr>
        <p:spPr>
          <a:xfrm>
            <a:off x="3481388" y="4562850"/>
            <a:ext cx="91441" cy="91441"/>
          </a:xfrm>
          <a:custGeom>
            <a:rect b="b" l="l" r="r" t="t"/>
            <a:pathLst>
              <a:path extrusionOk="0" h="2385" w="2385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5" name="Google Shape;345;p25"/>
          <p:cNvGrpSpPr/>
          <p:nvPr/>
        </p:nvGrpSpPr>
        <p:grpSpPr>
          <a:xfrm>
            <a:off x="5432283" y="4311381"/>
            <a:ext cx="608064" cy="320051"/>
            <a:chOff x="6751900" y="1659525"/>
            <a:chExt cx="623400" cy="327150"/>
          </a:xfrm>
        </p:grpSpPr>
        <p:sp>
          <p:nvSpPr>
            <p:cNvPr id="346" name="Google Shape;346;p25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8" name="Google Shape;348;p25"/>
          <p:cNvGrpSpPr/>
          <p:nvPr/>
        </p:nvGrpSpPr>
        <p:grpSpPr>
          <a:xfrm>
            <a:off x="645807" y="4218801"/>
            <a:ext cx="457197" cy="505226"/>
            <a:chOff x="645807" y="4218801"/>
            <a:chExt cx="457197" cy="505226"/>
          </a:xfrm>
        </p:grpSpPr>
        <p:sp>
          <p:nvSpPr>
            <p:cNvPr id="349" name="Google Shape;349;p25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rect b="b" l="l" r="r" t="t"/>
              <a:pathLst>
                <a:path extrusionOk="0" h="10024" w="10065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0" name="Google Shape;350;p25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1" name="Google Shape;351;p25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rect b="b" l="l" r="r" t="t"/>
                <a:pathLst>
                  <a:path extrusionOk="0" h="10040" w="1004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25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rect b="b" l="l" r="r" t="t"/>
                <a:pathLst>
                  <a:path extrusionOk="0" h="3289" w="2499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25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rect b="b" l="l" r="r" t="t"/>
                <a:pathLst>
                  <a:path extrusionOk="0" h="6946" w="8397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5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rect b="b" l="l" r="r" t="t"/>
                <a:pathLst>
                  <a:path extrusionOk="0" h="5698" w="8107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25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rect b="b" l="l" r="r" t="t"/>
                <a:pathLst>
                  <a:path extrusionOk="0" h="942" w="1519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25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rect b="b" l="l" r="r" t="t"/>
                <a:pathLst>
                  <a:path extrusionOk="0" h="587" w="846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25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rect b="b" l="l" r="r" t="t"/>
                <a:pathLst>
                  <a:path extrusionOk="0" h="1328" w="628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25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rect b="b" l="l" r="r" t="t"/>
                <a:pathLst>
                  <a:path extrusionOk="0" h="1101" w="1369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25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rect b="b" l="l" r="r" t="t"/>
                <a:pathLst>
                  <a:path extrusionOk="0" h="1487" w="2197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25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rect b="b" l="l" r="r" t="t"/>
                <a:pathLst>
                  <a:path extrusionOk="0" h="712" w="729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25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rect b="b" l="l" r="r" t="t"/>
                <a:pathLst>
                  <a:path extrusionOk="0" h="9304" w="10128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2" name="Google Shape;362;p25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63" name="Google Shape;363;p25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5" name="Google Shape;365;p25"/>
          <p:cNvSpPr/>
          <p:nvPr/>
        </p:nvSpPr>
        <p:spPr>
          <a:xfrm>
            <a:off x="7618226" y="3788243"/>
            <a:ext cx="1861841" cy="807814"/>
          </a:xfrm>
          <a:custGeom>
            <a:rect b="b" l="l" r="r" t="t"/>
            <a:pathLst>
              <a:path extrusionOk="0" h="50097" w="115463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cap="rnd" cmpd="sng" w="3810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grpSp>
        <p:nvGrpSpPr>
          <p:cNvPr id="366" name="Google Shape;366;p25"/>
          <p:cNvGrpSpPr/>
          <p:nvPr/>
        </p:nvGrpSpPr>
        <p:grpSpPr>
          <a:xfrm rot="-1800045">
            <a:off x="7518476" y="2810594"/>
            <a:ext cx="1212871" cy="944051"/>
            <a:chOff x="6877863" y="2921369"/>
            <a:chExt cx="1291967" cy="1005709"/>
          </a:xfrm>
        </p:grpSpPr>
        <p:sp>
          <p:nvSpPr>
            <p:cNvPr id="367" name="Google Shape;367;p25"/>
            <p:cNvSpPr/>
            <p:nvPr/>
          </p:nvSpPr>
          <p:spPr>
            <a:xfrm>
              <a:off x="6879369" y="2921519"/>
              <a:ext cx="1228870" cy="1005410"/>
            </a:xfrm>
            <a:custGeom>
              <a:rect b="b" l="l" r="r" t="t"/>
              <a:pathLst>
                <a:path extrusionOk="0" h="26906" w="32992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8" name="Google Shape;368;p25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69" name="Google Shape;369;p25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rect b="b" l="l" r="r" t="t"/>
                <a:pathLst>
                  <a:path extrusionOk="0" h="9067" w="11609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25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rect b="b" l="l" r="r" t="t"/>
                <a:pathLst>
                  <a:path extrusionOk="0" h="5729" w="733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25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rect b="b" l="l" r="r" t="t"/>
                <a:pathLst>
                  <a:path extrusionOk="0" h="4118" w="5447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5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rect b="b" l="l" r="r" t="t"/>
                <a:pathLst>
                  <a:path extrusionOk="0" h="12700" w="11358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5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rect b="b" l="l" r="r" t="t"/>
                <a:pathLst>
                  <a:path extrusionOk="0" h="9651" w="11056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25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rect b="b" l="l" r="r" t="t"/>
                <a:pathLst>
                  <a:path extrusionOk="0" h="8857" w="13503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25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rect b="b" l="l" r="r" t="t"/>
                <a:pathLst>
                  <a:path extrusionOk="0" h="21742" w="27483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5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rect b="b" l="l" r="r" t="t"/>
                <a:pathLst>
                  <a:path extrusionOk="0" h="8166" w="689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5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rect b="b" l="l" r="r" t="t"/>
                <a:pathLst>
                  <a:path extrusionOk="0" h="10236" w="10441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5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rect b="b" l="l" r="r" t="t"/>
                <a:pathLst>
                  <a:path extrusionOk="0" h="7459" w="7731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79" name="Google Shape;3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75925"/>
            <a:ext cx="1668477" cy="12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4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4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8" name="Google Shape;518;p34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519" name="Google Shape;519;p34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1" name="Google Shape;521;p34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This is how the space station talks to Earth! It sends and receives messages, like a space phone or walkie-talkie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4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Antenna</a:t>
            </a:r>
            <a:endParaRPr/>
          </a:p>
        </p:txBody>
      </p:sp>
      <p:pic>
        <p:nvPicPr>
          <p:cNvPr id="523" name="Google Shape;5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028" y="868713"/>
            <a:ext cx="4447940" cy="295342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4"/>
          <p:cNvSpPr/>
          <p:nvPr/>
        </p:nvSpPr>
        <p:spPr>
          <a:xfrm rot="592459">
            <a:off x="5058207" y="2974595"/>
            <a:ext cx="1385525" cy="73419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5"/>
          <p:cNvSpPr txBox="1"/>
          <p:nvPr>
            <p:ph type="ctrTitle"/>
          </p:nvPr>
        </p:nvSpPr>
        <p:spPr>
          <a:xfrm>
            <a:off x="914400" y="1657348"/>
            <a:ext cx="73152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latin typeface="Lato"/>
                <a:ea typeface="Lato"/>
                <a:cs typeface="Lato"/>
                <a:sym typeface="Lato"/>
              </a:rPr>
              <a:t>Now let’s see what’s inside a spacecraft</a:t>
            </a:r>
            <a:endParaRPr sz="64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30" name="Google Shape;530;p35"/>
          <p:cNvGrpSpPr/>
          <p:nvPr/>
        </p:nvGrpSpPr>
        <p:grpSpPr>
          <a:xfrm>
            <a:off x="7178932" y="350536"/>
            <a:ext cx="1607150" cy="913920"/>
            <a:chOff x="6862307" y="2716361"/>
            <a:chExt cx="1607150" cy="913920"/>
          </a:xfrm>
        </p:grpSpPr>
        <p:sp>
          <p:nvSpPr>
            <p:cNvPr id="531" name="Google Shape;531;p35"/>
            <p:cNvSpPr/>
            <p:nvPr/>
          </p:nvSpPr>
          <p:spPr>
            <a:xfrm>
              <a:off x="6862585" y="2716479"/>
              <a:ext cx="1606594" cy="913684"/>
            </a:xfrm>
            <a:custGeom>
              <a:rect b="b" l="l" r="r" t="t"/>
              <a:pathLst>
                <a:path extrusionOk="0" h="23187" w="4042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2" name="Google Shape;532;p35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33" name="Google Shape;533;p35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rect b="b" l="l" r="r" t="t"/>
                <a:pathLst>
                  <a:path extrusionOk="0" h="23193" w="23781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rect b="b" l="l" r="r" t="t"/>
                <a:pathLst>
                  <a:path extrusionOk="0" h="4511" w="5799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35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rect b="b" l="l" r="r" t="t"/>
                <a:pathLst>
                  <a:path extrusionOk="0" h="2699" w="3477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35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rect b="b" l="l" r="r" t="t"/>
                <a:pathLst>
                  <a:path extrusionOk="0" h="1513" w="1946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35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rect b="b" l="l" r="r" t="t"/>
                <a:pathLst>
                  <a:path extrusionOk="0" h="793" w="1005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35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rect b="b" l="l" r="r" t="t"/>
                <a:pathLst>
                  <a:path extrusionOk="0" h="1952" w="2486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35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rect b="b" l="l" r="r" t="t"/>
                <a:pathLst>
                  <a:path extrusionOk="0" h="2876" w="2849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35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rect b="b" l="l" r="r" t="t"/>
                <a:pathLst>
                  <a:path extrusionOk="0" h="1441" w="1432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35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rect b="b" l="l" r="r" t="t"/>
                <a:pathLst>
                  <a:path extrusionOk="0" h="865" w="867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35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rect b="b" l="l" r="r" t="t"/>
                <a:pathLst>
                  <a:path extrusionOk="0" h="1896" w="1883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35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rect b="b" l="l" r="r" t="t"/>
                <a:pathLst>
                  <a:path extrusionOk="0" h="2738" w="3527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35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rect b="b" l="l" r="r" t="t"/>
                <a:pathLst>
                  <a:path extrusionOk="0" h="19625" w="22702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35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rect b="b" l="l" r="r" t="t"/>
                <a:pathLst>
                  <a:path extrusionOk="0" h="10844" w="40434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46" name="Google Shape;546;p35"/>
          <p:cNvGrpSpPr/>
          <p:nvPr/>
        </p:nvGrpSpPr>
        <p:grpSpPr>
          <a:xfrm>
            <a:off x="339382" y="3774990"/>
            <a:ext cx="1033822" cy="914395"/>
            <a:chOff x="5732332" y="2607090"/>
            <a:chExt cx="1033822" cy="914395"/>
          </a:xfrm>
        </p:grpSpPr>
        <p:sp>
          <p:nvSpPr>
            <p:cNvPr id="547" name="Google Shape;547;p35"/>
            <p:cNvSpPr/>
            <p:nvPr/>
          </p:nvSpPr>
          <p:spPr>
            <a:xfrm>
              <a:off x="5779540" y="2609119"/>
              <a:ext cx="925943" cy="910337"/>
            </a:xfrm>
            <a:custGeom>
              <a:rect b="b" l="l" r="r" t="t"/>
              <a:pathLst>
                <a:path extrusionOk="0" h="12562" w="1260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8" name="Google Shape;548;p35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549" name="Google Shape;549;p35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rect b="b" l="l" r="r" t="t"/>
                <a:pathLst>
                  <a:path extrusionOk="0" h="12603" w="1388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35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rect b="b" l="l" r="r" t="t"/>
                <a:pathLst>
                  <a:path extrusionOk="0" h="1548" w="1494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35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rect b="b" l="l" r="r" t="t"/>
                <a:pathLst>
                  <a:path extrusionOk="0" h="1906" w="177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35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rect b="b" l="l" r="r" t="t"/>
                <a:pathLst>
                  <a:path extrusionOk="0" h="2502" w="1745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35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rect b="b" l="l" r="r" t="t"/>
                <a:pathLst>
                  <a:path extrusionOk="0" h="6949" w="7856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35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rect b="b" l="l" r="r" t="t"/>
                <a:pathLst>
                  <a:path extrusionOk="0" h="7236" w="7442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35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rect b="b" l="l" r="r" t="t"/>
                <a:pathLst>
                  <a:path extrusionOk="0" h="2190" w="2811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35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rect b="b" l="l" r="r" t="t"/>
                <a:pathLst>
                  <a:path extrusionOk="0" h="9394" w="12198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57" name="Google Shape;557;p35"/>
          <p:cNvGrpSpPr/>
          <p:nvPr/>
        </p:nvGrpSpPr>
        <p:grpSpPr>
          <a:xfrm>
            <a:off x="7278233" y="3394834"/>
            <a:ext cx="457210" cy="457204"/>
            <a:chOff x="5294988" y="966975"/>
            <a:chExt cx="342300" cy="339550"/>
          </a:xfrm>
        </p:grpSpPr>
        <p:sp>
          <p:nvSpPr>
            <p:cNvPr id="558" name="Google Shape;558;p35"/>
            <p:cNvSpPr/>
            <p:nvPr/>
          </p:nvSpPr>
          <p:spPr>
            <a:xfrm>
              <a:off x="5295775" y="967250"/>
              <a:ext cx="340725" cy="339000"/>
            </a:xfrm>
            <a:custGeom>
              <a:rect b="b" l="l" r="r" t="t"/>
              <a:pathLst>
                <a:path extrusionOk="0" h="13560" w="13629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59" name="Google Shape;559;p35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560" name="Google Shape;560;p35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rect b="b" l="l" r="r" t="t"/>
                <a:pathLst>
                  <a:path extrusionOk="0" h="13582" w="13692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35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rect b="b" l="l" r="r" t="t"/>
                <a:pathLst>
                  <a:path extrusionOk="0" h="2800" w="2799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35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rect b="b" l="l" r="r" t="t"/>
                <a:pathLst>
                  <a:path extrusionOk="0" h="995" w="1156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35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rect b="b" l="l" r="r" t="t"/>
                <a:pathLst>
                  <a:path extrusionOk="0" h="1610" w="1884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35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rect b="b" l="l" r="r" t="t"/>
                <a:pathLst>
                  <a:path extrusionOk="0" h="1258" w="1469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35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rect b="b" l="l" r="r" t="t"/>
                <a:pathLst>
                  <a:path extrusionOk="0" h="2169" w="2524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35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rect b="b" l="l" r="r" t="t"/>
                <a:pathLst>
                  <a:path extrusionOk="0" h="827" w="955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35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rect b="b" l="l" r="r" t="t"/>
                <a:pathLst>
                  <a:path extrusionOk="0" h="572" w="679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35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rect b="b" l="l" r="r" t="t"/>
                <a:pathLst>
                  <a:path extrusionOk="0" h="733" w="854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35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rect b="b" l="l" r="r" t="t"/>
                <a:pathLst>
                  <a:path extrusionOk="0" h="12296" w="12349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0" name="Google Shape;570;p35"/>
          <p:cNvSpPr/>
          <p:nvPr/>
        </p:nvSpPr>
        <p:spPr>
          <a:xfrm>
            <a:off x="643950" y="865075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5"/>
          <p:cNvSpPr/>
          <p:nvPr/>
        </p:nvSpPr>
        <p:spPr>
          <a:xfrm>
            <a:off x="614000" y="420375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5"/>
          <p:cNvSpPr/>
          <p:nvPr/>
        </p:nvSpPr>
        <p:spPr>
          <a:xfrm>
            <a:off x="339363" y="7735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3" name="Google Shape;573;p35"/>
          <p:cNvGrpSpPr/>
          <p:nvPr/>
        </p:nvGrpSpPr>
        <p:grpSpPr>
          <a:xfrm flipH="1" rot="10800000">
            <a:off x="713228" y="996690"/>
            <a:ext cx="825577" cy="731535"/>
            <a:chOff x="2094149" y="2975908"/>
            <a:chExt cx="517538" cy="456382"/>
          </a:xfrm>
        </p:grpSpPr>
        <p:sp>
          <p:nvSpPr>
            <p:cNvPr id="574" name="Google Shape;574;p35"/>
            <p:cNvSpPr/>
            <p:nvPr/>
          </p:nvSpPr>
          <p:spPr>
            <a:xfrm>
              <a:off x="2094149" y="2976032"/>
              <a:ext cx="494112" cy="456134"/>
            </a:xfrm>
            <a:custGeom>
              <a:rect b="b" l="l" r="r" t="t"/>
              <a:pathLst>
                <a:path extrusionOk="0" h="9206" w="9864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5" name="Google Shape;575;p35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76" name="Google Shape;576;p35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rect b="b" l="l" r="r" t="t"/>
                <a:pathLst>
                  <a:path extrusionOk="0" h="9211" w="10328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35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rect b="b" l="l" r="r" t="t"/>
                <a:pathLst>
                  <a:path extrusionOk="0" h="1938" w="2272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35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rect b="b" l="l" r="r" t="t"/>
                <a:pathLst>
                  <a:path extrusionOk="0" h="627" w="741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35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rect b="b" l="l" r="r" t="t"/>
                <a:pathLst>
                  <a:path extrusionOk="0" h="879" w="879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35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rect b="b" l="l" r="r" t="t"/>
                <a:pathLst>
                  <a:path extrusionOk="0" h="428" w="427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35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rect b="b" l="l" r="r" t="t"/>
                <a:pathLst>
                  <a:path extrusionOk="0" h="784" w="917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35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rect b="b" l="l" r="r" t="t"/>
                <a:pathLst>
                  <a:path extrusionOk="0" h="1225" w="1419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35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rect b="b" l="l" r="r" t="t"/>
                <a:pathLst>
                  <a:path extrusionOk="0" h="1356" w="1356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35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rect b="b" l="l" r="r" t="t"/>
                <a:pathLst>
                  <a:path extrusionOk="0" h="767" w="905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35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rect b="b" l="l" r="r" t="t"/>
                <a:pathLst>
                  <a:path extrusionOk="0" h="7788" w="8208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6"/>
          <p:cNvSpPr/>
          <p:nvPr/>
        </p:nvSpPr>
        <p:spPr>
          <a:xfrm rot="-1364553">
            <a:off x="6463271" y="1243619"/>
            <a:ext cx="1455026" cy="72743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1" name="Google Shape;591;p36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6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6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6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6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6" name="Google Shape;596;p36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597" name="Google Shape;597;p36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9" name="Google Shape;599;p36"/>
          <p:cNvSpPr txBox="1"/>
          <p:nvPr>
            <p:ph idx="1" type="subTitle"/>
          </p:nvPr>
        </p:nvSpPr>
        <p:spPr>
          <a:xfrm>
            <a:off x="1255650" y="436110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 Astronauts sleep in special sleeping bags attached to the wall or inside a small room so they don't float away while they sleep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6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Bedroom</a:t>
            </a:r>
            <a:endParaRPr/>
          </a:p>
        </p:txBody>
      </p:sp>
      <p:pic>
        <p:nvPicPr>
          <p:cNvPr id="601" name="Google Shape;6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025" y="807600"/>
            <a:ext cx="5023956" cy="335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7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7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7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7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7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1" name="Google Shape;611;p37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612" name="Google Shape;612;p37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4" name="Google Shape;614;p37"/>
          <p:cNvSpPr txBox="1"/>
          <p:nvPr>
            <p:ph idx="1" type="subTitle"/>
          </p:nvPr>
        </p:nvSpPr>
        <p:spPr>
          <a:xfrm>
            <a:off x="1255650" y="436110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This is where astronauts eat their meals in space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37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Dining Room</a:t>
            </a:r>
            <a:endParaRPr/>
          </a:p>
        </p:txBody>
      </p:sp>
      <p:pic>
        <p:nvPicPr>
          <p:cNvPr id="616" name="Google Shape;6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713" y="858350"/>
            <a:ext cx="4904586" cy="33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8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8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8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8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8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" name="Google Shape;626;p38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627" name="Google Shape;627;p38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9" name="Google Shape;629;p38"/>
          <p:cNvSpPr txBox="1"/>
          <p:nvPr>
            <p:ph idx="1" type="subTitle"/>
          </p:nvPr>
        </p:nvSpPr>
        <p:spPr>
          <a:xfrm>
            <a:off x="1588050" y="4361100"/>
            <a:ext cx="59679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 long distance space flight to another planet would need a space to grow food.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8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Garden</a:t>
            </a:r>
            <a:endParaRPr/>
          </a:p>
        </p:txBody>
      </p:sp>
      <p:pic>
        <p:nvPicPr>
          <p:cNvPr id="631" name="Google Shape;6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913" y="858350"/>
            <a:ext cx="5576172" cy="33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9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9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9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9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9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1" name="Google Shape;641;p39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642" name="Google Shape;642;p39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4" name="Google Shape;644;p39"/>
          <p:cNvSpPr txBox="1"/>
          <p:nvPr>
            <p:ph idx="1" type="subTitle"/>
          </p:nvPr>
        </p:nvSpPr>
        <p:spPr>
          <a:xfrm>
            <a:off x="1255650" y="42426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Astronauts work out every day in space to stay strong. They use special machines that work without gravity so their muscles and bones stay healthy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9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Gym</a:t>
            </a:r>
            <a:endParaRPr/>
          </a:p>
        </p:txBody>
      </p:sp>
      <p:pic>
        <p:nvPicPr>
          <p:cNvPr id="646" name="Google Shape;6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513" y="997440"/>
            <a:ext cx="4052374" cy="26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825" y="751463"/>
            <a:ext cx="2192949" cy="328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0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0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0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0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0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7" name="Google Shape;657;p40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658" name="Google Shape;658;p40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0" name="Google Shape;660;p40"/>
          <p:cNvSpPr txBox="1"/>
          <p:nvPr>
            <p:ph idx="1" type="subTitle"/>
          </p:nvPr>
        </p:nvSpPr>
        <p:spPr>
          <a:xfrm>
            <a:off x="2830525" y="4361100"/>
            <a:ext cx="50580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Everyone needs this, even astronauts!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40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Bathroom</a:t>
            </a:r>
            <a:endParaRPr/>
          </a:p>
        </p:txBody>
      </p:sp>
      <p:pic>
        <p:nvPicPr>
          <p:cNvPr id="662" name="Google Shape;662;p40"/>
          <p:cNvPicPr preferRelativeResize="0"/>
          <p:nvPr/>
        </p:nvPicPr>
        <p:blipFill rotWithShape="1">
          <a:blip r:embed="rId3">
            <a:alphaModFix/>
          </a:blip>
          <a:srcRect b="0" l="17289" r="28477" t="0"/>
          <a:stretch/>
        </p:blipFill>
        <p:spPr>
          <a:xfrm>
            <a:off x="4663813" y="944675"/>
            <a:ext cx="3056099" cy="31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5775" y="901513"/>
            <a:ext cx="3264027" cy="3264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1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41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41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1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1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3" name="Google Shape;673;p41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674" name="Google Shape;674;p41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1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6" name="Google Shape;676;p41"/>
          <p:cNvSpPr txBox="1"/>
          <p:nvPr>
            <p:ph idx="1" type="subTitle"/>
          </p:nvPr>
        </p:nvSpPr>
        <p:spPr>
          <a:xfrm>
            <a:off x="1255650" y="42426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cockpit is where a pilot would control the spacecraft.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41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Cockpit</a:t>
            </a:r>
            <a:endParaRPr/>
          </a:p>
        </p:txBody>
      </p:sp>
      <p:pic>
        <p:nvPicPr>
          <p:cNvPr id="678" name="Google Shape;6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288" y="858350"/>
            <a:ext cx="4309200" cy="3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2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42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42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42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42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8" name="Google Shape;688;p42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689" name="Google Shape;689;p42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1" name="Google Shape;691;p42"/>
          <p:cNvSpPr txBox="1"/>
          <p:nvPr>
            <p:ph idx="1" type="subTitle"/>
          </p:nvPr>
        </p:nvSpPr>
        <p:spPr>
          <a:xfrm>
            <a:off x="1255650" y="436110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This is where astronauts chill out. They can read, listen to music, or look out the window at Earth. It helps them relax and feel happy, even far from home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42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Relaxation Spot</a:t>
            </a:r>
            <a:endParaRPr/>
          </a:p>
        </p:txBody>
      </p:sp>
      <p:pic>
        <p:nvPicPr>
          <p:cNvPr id="693" name="Google Shape;693;p42" title="Screenshot 2025-04-08 at 1.57.4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925" y="955150"/>
            <a:ext cx="4876175" cy="323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3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43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4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3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43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3" name="Google Shape;703;p43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704" name="Google Shape;704;p43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6" name="Google Shape;706;p43"/>
          <p:cNvSpPr txBox="1"/>
          <p:nvPr>
            <p:ph idx="1" type="subTitle"/>
          </p:nvPr>
        </p:nvSpPr>
        <p:spPr>
          <a:xfrm>
            <a:off x="2189275" y="4361100"/>
            <a:ext cx="56988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Areas for conducting scientific experiments and research.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3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Laboratory</a:t>
            </a:r>
            <a:endParaRPr/>
          </a:p>
        </p:txBody>
      </p:sp>
      <p:pic>
        <p:nvPicPr>
          <p:cNvPr id="708" name="Google Shape;7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350" y="858350"/>
            <a:ext cx="5075087" cy="335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6" title="Image 7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6300" y="862950"/>
            <a:ext cx="5131400" cy="34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6"/>
          <p:cNvSpPr/>
          <p:nvPr/>
        </p:nvSpPr>
        <p:spPr>
          <a:xfrm rot="-1364553">
            <a:off x="6463271" y="1243619"/>
            <a:ext cx="1455026" cy="72743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26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6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6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6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6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1" name="Google Shape;391;p26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392" name="Google Shape;392;p26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26"/>
          <p:cNvSpPr txBox="1"/>
          <p:nvPr>
            <p:ph idx="1" type="subTitle"/>
          </p:nvPr>
        </p:nvSpPr>
        <p:spPr>
          <a:xfrm>
            <a:off x="1255650" y="436110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These are like big wings that catch sunlight and turn it into electricity to power the spaceship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6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Panels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4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44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44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44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4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8" name="Google Shape;718;p44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719" name="Google Shape;719;p44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4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44"/>
          <p:cNvSpPr txBox="1"/>
          <p:nvPr>
            <p:ph idx="1" type="subTitle"/>
          </p:nvPr>
        </p:nvSpPr>
        <p:spPr>
          <a:xfrm>
            <a:off x="1722613" y="4306525"/>
            <a:ext cx="56988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This room has supplies for health checks and emergency care.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44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Bay</a:t>
            </a:r>
            <a:endParaRPr/>
          </a:p>
        </p:txBody>
      </p:sp>
      <p:pic>
        <p:nvPicPr>
          <p:cNvPr id="723" name="Google Shape;7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288" y="858350"/>
            <a:ext cx="4949484" cy="329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7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7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7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7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5" name="Google Shape;405;p27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406" name="Google Shape;406;p27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8" name="Google Shape;408;p27"/>
          <p:cNvSpPr txBox="1"/>
          <p:nvPr>
            <p:ph idx="1" type="subTitle"/>
          </p:nvPr>
        </p:nvSpPr>
        <p:spPr>
          <a:xfrm>
            <a:off x="1255650" y="4255925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This is the part of the spacecraft that helps it move through space.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7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</a:t>
            </a:r>
            <a:endParaRPr/>
          </a:p>
        </p:txBody>
      </p:sp>
      <p:pic>
        <p:nvPicPr>
          <p:cNvPr id="410" name="Google Shape;4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385" y="778425"/>
            <a:ext cx="6176599" cy="34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7"/>
          <p:cNvSpPr/>
          <p:nvPr/>
        </p:nvSpPr>
        <p:spPr>
          <a:xfrm rot="-8530047">
            <a:off x="2514152" y="1909038"/>
            <a:ext cx="1385656" cy="73415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8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8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8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8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8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" name="Google Shape;421;p28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422" name="Google Shape;422;p28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4" name="Google Shape;424;p28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This is a special door that lets astronauts go outside for spacewalks. It keeps the air in and space out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675" y="852875"/>
            <a:ext cx="4459151" cy="29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8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Airlock</a:t>
            </a:r>
            <a:endParaRPr/>
          </a:p>
        </p:txBody>
      </p:sp>
      <p:sp>
        <p:nvSpPr>
          <p:cNvPr id="427" name="Google Shape;427;p28"/>
          <p:cNvSpPr/>
          <p:nvPr/>
        </p:nvSpPr>
        <p:spPr>
          <a:xfrm rot="-1364553">
            <a:off x="5219721" y="1205044"/>
            <a:ext cx="1455026" cy="72743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9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9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9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9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9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7" name="Google Shape;437;p29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438" name="Google Shape;438;p29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0" name="Google Shape;440;p29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This is like the spaceship’s air conditioner. It gets rid of extra heat so the space station doesn’t get too hot. It spreads the heat out into space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9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Radiator</a:t>
            </a:r>
            <a:endParaRPr/>
          </a:p>
        </p:txBody>
      </p:sp>
      <p:pic>
        <p:nvPicPr>
          <p:cNvPr id="442" name="Google Shape;4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748" y="1009725"/>
            <a:ext cx="4811812" cy="267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9"/>
          <p:cNvSpPr/>
          <p:nvPr/>
        </p:nvSpPr>
        <p:spPr>
          <a:xfrm rot="2395867">
            <a:off x="3641988" y="2567608"/>
            <a:ext cx="1454976" cy="727507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4" name="Google Shape;4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300" y="1370413"/>
            <a:ext cx="2364050" cy="195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0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0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0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0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4" name="Google Shape;454;p30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455" name="Google Shape;455;p30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7" name="Google Shape;457;p30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This arm helps grab things, move supplies, or even catch spaceships. Astronauts can control it from inside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0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Robotic</a:t>
            </a:r>
            <a:r>
              <a:rPr lang="en"/>
              <a:t> Arm</a:t>
            </a:r>
            <a:endParaRPr/>
          </a:p>
        </p:txBody>
      </p:sp>
      <p:pic>
        <p:nvPicPr>
          <p:cNvPr id="459" name="Google Shape;4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750" y="1029295"/>
            <a:ext cx="4686495" cy="26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/>
          <p:cNvSpPr/>
          <p:nvPr/>
        </p:nvSpPr>
        <p:spPr>
          <a:xfrm rot="-8366021">
            <a:off x="2566901" y="619086"/>
            <a:ext cx="1385763" cy="73406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1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1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1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1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0" name="Google Shape;470;p31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471" name="Google Shape;471;p31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3" name="Google Shape;473;p31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A special spot where spaceships connect, like plugging two pieces together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1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Docking Port</a:t>
            </a:r>
            <a:endParaRPr/>
          </a:p>
        </p:txBody>
      </p:sp>
      <p:pic>
        <p:nvPicPr>
          <p:cNvPr id="475" name="Google Shape;4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162" y="974237"/>
            <a:ext cx="3917678" cy="27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1"/>
          <p:cNvSpPr/>
          <p:nvPr/>
        </p:nvSpPr>
        <p:spPr>
          <a:xfrm rot="-8366021">
            <a:off x="3675151" y="1508686"/>
            <a:ext cx="1385763" cy="73406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2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2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2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2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2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6" name="Google Shape;486;p32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487" name="Google Shape;487;p32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9" name="Google Shape;489;p32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This is the space taxi for astronauts! It brings them to the space station and then goes back to Earth. It can connect to the station like a puzzle piece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2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Crew Capsule</a:t>
            </a:r>
            <a:endParaRPr/>
          </a:p>
        </p:txBody>
      </p:sp>
      <p:pic>
        <p:nvPicPr>
          <p:cNvPr id="491" name="Google Shape;4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193" y="942820"/>
            <a:ext cx="3803628" cy="28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2"/>
          <p:cNvSpPr/>
          <p:nvPr/>
        </p:nvSpPr>
        <p:spPr>
          <a:xfrm rot="8226331">
            <a:off x="3142154" y="2998572"/>
            <a:ext cx="1385733" cy="73403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/>
          <p:nvPr/>
        </p:nvSpPr>
        <p:spPr>
          <a:xfrm>
            <a:off x="644650" y="1807150"/>
            <a:ext cx="137160" cy="137161"/>
          </a:xfrm>
          <a:custGeom>
            <a:rect b="b" l="l" r="r" t="t"/>
            <a:pathLst>
              <a:path extrusionOk="0" h="4795" w="4782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3"/>
          <p:cNvSpPr/>
          <p:nvPr/>
        </p:nvSpPr>
        <p:spPr>
          <a:xfrm>
            <a:off x="614700" y="1362450"/>
            <a:ext cx="197050" cy="198925"/>
          </a:xfrm>
          <a:custGeom>
            <a:rect b="b" l="l" r="r" t="t"/>
            <a:pathLst>
              <a:path extrusionOk="0" h="7957" w="7882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3"/>
          <p:cNvSpPr/>
          <p:nvPr/>
        </p:nvSpPr>
        <p:spPr>
          <a:xfrm>
            <a:off x="8668025" y="2505450"/>
            <a:ext cx="182883" cy="184175"/>
          </a:xfrm>
          <a:custGeom>
            <a:rect b="b" l="l" r="r" t="t"/>
            <a:pathLst>
              <a:path extrusionOk="0" h="7367" w="7706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3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rotWithShape="0" algn="bl">
              <a:schemeClr val="dk1">
                <a:alpha val="9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2" name="Google Shape;502;p33"/>
          <p:cNvGrpSpPr/>
          <p:nvPr/>
        </p:nvGrpSpPr>
        <p:grpSpPr>
          <a:xfrm>
            <a:off x="8151096" y="2185394"/>
            <a:ext cx="608064" cy="320051"/>
            <a:chOff x="6751900" y="1659525"/>
            <a:chExt cx="623400" cy="327150"/>
          </a:xfrm>
        </p:grpSpPr>
        <p:sp>
          <p:nvSpPr>
            <p:cNvPr id="503" name="Google Shape;503;p33"/>
            <p:cNvSpPr/>
            <p:nvPr/>
          </p:nvSpPr>
          <p:spPr>
            <a:xfrm>
              <a:off x="6751900" y="1659525"/>
              <a:ext cx="623400" cy="327150"/>
            </a:xfrm>
            <a:custGeom>
              <a:rect b="b" l="l" r="r" t="t"/>
              <a:pathLst>
                <a:path extrusionOk="0" h="13086" w="24936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775125" y="1860775"/>
              <a:ext cx="125025" cy="101550"/>
            </a:xfrm>
            <a:custGeom>
              <a:rect b="b" l="l" r="r" t="t"/>
              <a:pathLst>
                <a:path extrusionOk="0" h="4062" w="5001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>
                <a:schemeClr val="accent4">
                  <a:alpha val="9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5" name="Google Shape;505;p33"/>
          <p:cNvSpPr txBox="1"/>
          <p:nvPr>
            <p:ph idx="1" type="subTitle"/>
          </p:nvPr>
        </p:nvSpPr>
        <p:spPr>
          <a:xfrm>
            <a:off x="1255650" y="4183450"/>
            <a:ext cx="6632700" cy="7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ace Grotesk"/>
                <a:ea typeface="Space Grotesk"/>
                <a:cs typeface="Space Grotesk"/>
                <a:sym typeface="Space Grotesk"/>
              </a:rPr>
              <a:t>Astronauts live, sleep, eat, and do science in these big tubes. Each tube has a different purpose like a kitchen, lab, or bedroom</a:t>
            </a:r>
            <a:endParaRPr sz="15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3"/>
          <p:cNvSpPr txBox="1"/>
          <p:nvPr>
            <p:ph idx="4294967295" type="title"/>
          </p:nvPr>
        </p:nvSpPr>
        <p:spPr>
          <a:xfrm>
            <a:off x="713250" y="65750"/>
            <a:ext cx="771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Quarters</a:t>
            </a:r>
            <a:endParaRPr/>
          </a:p>
        </p:txBody>
      </p:sp>
      <p:pic>
        <p:nvPicPr>
          <p:cNvPr id="507" name="Google Shape;5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532" y="906869"/>
            <a:ext cx="5114926" cy="287712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/>
          <p:nvPr/>
        </p:nvSpPr>
        <p:spPr>
          <a:xfrm rot="2533617">
            <a:off x="4842434" y="2875764"/>
            <a:ext cx="1385572" cy="73419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ocket and Planets Study Planner by Slidesgo">
  <a:themeElements>
    <a:clrScheme name="Simple Light">
      <a:dk1>
        <a:srgbClr val="FFFFFF"/>
      </a:dk1>
      <a:lt1>
        <a:srgbClr val="152849"/>
      </a:lt1>
      <a:dk2>
        <a:srgbClr val="2A4D7C"/>
      </a:dk2>
      <a:lt2>
        <a:srgbClr val="57A0CF"/>
      </a:lt2>
      <a:accent1>
        <a:srgbClr val="70CDE2"/>
      </a:accent1>
      <a:accent2>
        <a:srgbClr val="87D38C"/>
      </a:accent2>
      <a:accent3>
        <a:srgbClr val="CFE88B"/>
      </a:accent3>
      <a:accent4>
        <a:srgbClr val="F8E459"/>
      </a:accent4>
      <a:accent5>
        <a:srgbClr val="EA9E44"/>
      </a:accent5>
      <a:accent6>
        <a:srgbClr val="CC61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