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Exo Medium"/>
      <p:regular r:id="rId18"/>
      <p:bold r:id="rId19"/>
      <p:italic r:id="rId20"/>
      <p:boldItalic r:id="rId21"/>
    </p:embeddedFont>
    <p:embeddedFont>
      <p:font typeface="EB Garamond"/>
      <p:regular r:id="rId22"/>
      <p:bold r:id="rId23"/>
      <p:italic r:id="rId24"/>
      <p:boldItalic r:id="rId25"/>
    </p:embeddedFont>
    <p:embeddedFont>
      <p:font typeface="Barlow"/>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ExoMedium-italic.fntdata"/><Relationship Id="rId22" Type="http://schemas.openxmlformats.org/officeDocument/2006/relationships/font" Target="fonts/EBGaramond-regular.fntdata"/><Relationship Id="rId21" Type="http://schemas.openxmlformats.org/officeDocument/2006/relationships/font" Target="fonts/ExoMedium-boldItalic.fntdata"/><Relationship Id="rId24" Type="http://schemas.openxmlformats.org/officeDocument/2006/relationships/font" Target="fonts/EBGaramond-italic.fntdata"/><Relationship Id="rId23" Type="http://schemas.openxmlformats.org/officeDocument/2006/relationships/font" Target="fonts/EBGaramon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rlow-regular.fntdata"/><Relationship Id="rId25" Type="http://schemas.openxmlformats.org/officeDocument/2006/relationships/font" Target="fonts/EBGaramond-boldItalic.fntdata"/><Relationship Id="rId28" Type="http://schemas.openxmlformats.org/officeDocument/2006/relationships/font" Target="fonts/Barlow-italic.fntdata"/><Relationship Id="rId27" Type="http://schemas.openxmlformats.org/officeDocument/2006/relationships/font" Target="fonts/Barlow-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ExoMedium-bold.fntdata"/><Relationship Id="rId18" Type="http://schemas.openxmlformats.org/officeDocument/2006/relationships/font" Target="fonts/Exo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6" name="Shape 2776"/>
        <p:cNvGrpSpPr/>
        <p:nvPr/>
      </p:nvGrpSpPr>
      <p:grpSpPr>
        <a:xfrm>
          <a:off x="0" y="0"/>
          <a:ext cx="0" cy="0"/>
          <a:chOff x="0" y="0"/>
          <a:chExt cx="0" cy="0"/>
        </a:xfrm>
      </p:grpSpPr>
      <p:sp>
        <p:nvSpPr>
          <p:cNvPr id="2777" name="Google Shape;2777;g349c049fcc6_3_4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8" name="Google Shape;2778;g349c049fcc6_3_4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7" name="Shape 2967"/>
        <p:cNvGrpSpPr/>
        <p:nvPr/>
      </p:nvGrpSpPr>
      <p:grpSpPr>
        <a:xfrm>
          <a:off x="0" y="0"/>
          <a:ext cx="0" cy="0"/>
          <a:chOff x="0" y="0"/>
          <a:chExt cx="0" cy="0"/>
        </a:xfrm>
      </p:grpSpPr>
      <p:sp>
        <p:nvSpPr>
          <p:cNvPr id="2968" name="Google Shape;2968;g33e6793e77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9" name="Google Shape;2969;g33e6793e77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5" name="Shape 2975"/>
        <p:cNvGrpSpPr/>
        <p:nvPr/>
      </p:nvGrpSpPr>
      <p:grpSpPr>
        <a:xfrm>
          <a:off x="0" y="0"/>
          <a:ext cx="0" cy="0"/>
          <a:chOff x="0" y="0"/>
          <a:chExt cx="0" cy="0"/>
        </a:xfrm>
      </p:grpSpPr>
      <p:sp>
        <p:nvSpPr>
          <p:cNvPr id="2976" name="Google Shape;2976;g33e6793e77d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7" name="Google Shape;2977;g33e6793e77d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g349c049fcc6_4_2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5" name="Google Shape;2985;g349c049fcc6_4_2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3" name="Shape 2903"/>
        <p:cNvGrpSpPr/>
        <p:nvPr/>
      </p:nvGrpSpPr>
      <p:grpSpPr>
        <a:xfrm>
          <a:off x="0" y="0"/>
          <a:ext cx="0" cy="0"/>
          <a:chOff x="0" y="0"/>
          <a:chExt cx="0" cy="0"/>
        </a:xfrm>
      </p:grpSpPr>
      <p:sp>
        <p:nvSpPr>
          <p:cNvPr id="2904" name="Google Shape;2904;g33e6793e7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5" name="Google Shape;2905;g33e6793e7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1" name="Shape 2911"/>
        <p:cNvGrpSpPr/>
        <p:nvPr/>
      </p:nvGrpSpPr>
      <p:grpSpPr>
        <a:xfrm>
          <a:off x="0" y="0"/>
          <a:ext cx="0" cy="0"/>
          <a:chOff x="0" y="0"/>
          <a:chExt cx="0" cy="0"/>
        </a:xfrm>
      </p:grpSpPr>
      <p:sp>
        <p:nvSpPr>
          <p:cNvPr id="2912" name="Google Shape;2912;g33e6793e77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3" name="Google Shape;2913;g33e6793e77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9" name="Shape 2919"/>
        <p:cNvGrpSpPr/>
        <p:nvPr/>
      </p:nvGrpSpPr>
      <p:grpSpPr>
        <a:xfrm>
          <a:off x="0" y="0"/>
          <a:ext cx="0" cy="0"/>
          <a:chOff x="0" y="0"/>
          <a:chExt cx="0" cy="0"/>
        </a:xfrm>
      </p:grpSpPr>
      <p:sp>
        <p:nvSpPr>
          <p:cNvPr id="2920" name="Google Shape;2920;g33e6793e77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1" name="Google Shape;2921;g33e6793e77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7" name="Shape 2927"/>
        <p:cNvGrpSpPr/>
        <p:nvPr/>
      </p:nvGrpSpPr>
      <p:grpSpPr>
        <a:xfrm>
          <a:off x="0" y="0"/>
          <a:ext cx="0" cy="0"/>
          <a:chOff x="0" y="0"/>
          <a:chExt cx="0" cy="0"/>
        </a:xfrm>
      </p:grpSpPr>
      <p:sp>
        <p:nvSpPr>
          <p:cNvPr id="2928" name="Google Shape;2928;g33e6793e77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9" name="Google Shape;2929;g33e6793e77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g33e6793e77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7" name="Google Shape;2937;g33e6793e77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3" name="Shape 2943"/>
        <p:cNvGrpSpPr/>
        <p:nvPr/>
      </p:nvGrpSpPr>
      <p:grpSpPr>
        <a:xfrm>
          <a:off x="0" y="0"/>
          <a:ext cx="0" cy="0"/>
          <a:chOff x="0" y="0"/>
          <a:chExt cx="0" cy="0"/>
        </a:xfrm>
      </p:grpSpPr>
      <p:sp>
        <p:nvSpPr>
          <p:cNvPr id="2944" name="Google Shape;2944;g34a87a8458d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5" name="Google Shape;2945;g34a87a8458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1" name="Shape 2951"/>
        <p:cNvGrpSpPr/>
        <p:nvPr/>
      </p:nvGrpSpPr>
      <p:grpSpPr>
        <a:xfrm>
          <a:off x="0" y="0"/>
          <a:ext cx="0" cy="0"/>
          <a:chOff x="0" y="0"/>
          <a:chExt cx="0" cy="0"/>
        </a:xfrm>
      </p:grpSpPr>
      <p:sp>
        <p:nvSpPr>
          <p:cNvPr id="2952" name="Google Shape;2952;g33e6793e77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3" name="Google Shape;2953;g33e6793e77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33e6793e77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33e6793e77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2999946" y="-463677"/>
            <a:ext cx="9393624" cy="8567727"/>
            <a:chOff x="-2537947" y="-2336543"/>
            <a:chExt cx="4759398" cy="4340947"/>
          </a:xfrm>
        </p:grpSpPr>
        <p:sp>
          <p:nvSpPr>
            <p:cNvPr id="10" name="Google Shape;10;p2"/>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idx="1" type="subTitle"/>
          </p:nvPr>
        </p:nvSpPr>
        <p:spPr>
          <a:xfrm rot="-546">
            <a:off x="2683650" y="3696751"/>
            <a:ext cx="3776700" cy="3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atin typeface="Barlow"/>
                <a:ea typeface="Barlow"/>
                <a:cs typeface="Barlow"/>
                <a:sym typeface="Barlow"/>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 name="Google Shape;16;p2"/>
          <p:cNvSpPr txBox="1"/>
          <p:nvPr>
            <p:ph type="ctrTitle"/>
          </p:nvPr>
        </p:nvSpPr>
        <p:spPr>
          <a:xfrm>
            <a:off x="1754213" y="1026750"/>
            <a:ext cx="5569500" cy="2536500"/>
          </a:xfrm>
          <a:prstGeom prst="rect">
            <a:avLst/>
          </a:prstGeom>
        </p:spPr>
        <p:txBody>
          <a:bodyPr anchorCtr="0" anchor="ctr" bIns="91425" lIns="91425" spcFirstLastPara="1" rIns="91425" wrap="square" tIns="91425">
            <a:noAutofit/>
          </a:bodyPr>
          <a:lstStyle>
            <a:lvl1pPr lvl="0" rtl="0" algn="ctr">
              <a:lnSpc>
                <a:spcPct val="90000"/>
              </a:lnSpc>
              <a:spcBef>
                <a:spcPts val="0"/>
              </a:spcBef>
              <a:spcAft>
                <a:spcPts val="0"/>
              </a:spcAft>
              <a:buClr>
                <a:srgbClr val="191919"/>
              </a:buClr>
              <a:buSzPts val="5200"/>
              <a:buNone/>
              <a:defRPr sz="5000">
                <a:solidFill>
                  <a:schemeClr val="accent6"/>
                </a:solidFill>
                <a:latin typeface="Exo Medium"/>
                <a:ea typeface="Exo Medium"/>
                <a:cs typeface="Exo Medium"/>
                <a:sym typeface="Exo Medium"/>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grpSp>
        <p:nvGrpSpPr>
          <p:cNvPr id="17" name="Google Shape;17;p2"/>
          <p:cNvGrpSpPr/>
          <p:nvPr/>
        </p:nvGrpSpPr>
        <p:grpSpPr>
          <a:xfrm>
            <a:off x="5552725" y="-153614"/>
            <a:ext cx="1000646" cy="1205559"/>
            <a:chOff x="5234039" y="-267543"/>
            <a:chExt cx="313064" cy="377173"/>
          </a:xfrm>
        </p:grpSpPr>
        <p:sp>
          <p:nvSpPr>
            <p:cNvPr id="18" name="Google Shape;18;p2"/>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 name="Google Shape;37;p2"/>
          <p:cNvGrpSpPr/>
          <p:nvPr/>
        </p:nvGrpSpPr>
        <p:grpSpPr>
          <a:xfrm flipH="1">
            <a:off x="7208327" y="3101136"/>
            <a:ext cx="2118662" cy="939062"/>
            <a:chOff x="4059002" y="793671"/>
            <a:chExt cx="401482" cy="177933"/>
          </a:xfrm>
        </p:grpSpPr>
        <p:sp>
          <p:nvSpPr>
            <p:cNvPr id="38" name="Google Shape;38;p2"/>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2"/>
          <p:cNvGrpSpPr/>
          <p:nvPr/>
        </p:nvGrpSpPr>
        <p:grpSpPr>
          <a:xfrm rot="6567406">
            <a:off x="6937442" y="113927"/>
            <a:ext cx="2125883" cy="2318309"/>
            <a:chOff x="4518826" y="55435"/>
            <a:chExt cx="440758" cy="480654"/>
          </a:xfrm>
        </p:grpSpPr>
        <p:sp>
          <p:nvSpPr>
            <p:cNvPr id="58" name="Google Shape;58;p2"/>
            <p:cNvSpPr/>
            <p:nvPr/>
          </p:nvSpPr>
          <p:spPr>
            <a:xfrm>
              <a:off x="4525547" y="89182"/>
              <a:ext cx="377411" cy="446907"/>
            </a:xfrm>
            <a:custGeom>
              <a:rect b="b" l="l" r="r" t="t"/>
              <a:pathLst>
                <a:path extrusionOk="0" h="9376" w="7918">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4518826" y="55435"/>
              <a:ext cx="277220" cy="458108"/>
            </a:xfrm>
            <a:custGeom>
              <a:rect b="b" l="l" r="r" t="t"/>
              <a:pathLst>
                <a:path extrusionOk="0" h="9611" w="5816">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4571019" y="177267"/>
              <a:ext cx="377697" cy="314684"/>
            </a:xfrm>
            <a:custGeom>
              <a:rect b="b" l="l" r="r" t="t"/>
              <a:pathLst>
                <a:path extrusionOk="0" h="6602" w="7924">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4586987" y="386469"/>
              <a:ext cx="255389" cy="130554"/>
            </a:xfrm>
            <a:custGeom>
              <a:rect b="b" l="l" r="r" t="t"/>
              <a:pathLst>
                <a:path extrusionOk="0" h="2739" w="5358">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4764205" y="144855"/>
              <a:ext cx="65682" cy="107866"/>
            </a:xfrm>
            <a:custGeom>
              <a:rect b="b" l="l" r="r" t="t"/>
              <a:pathLst>
                <a:path extrusionOk="0" h="2263" w="1378">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4824788" y="97094"/>
              <a:ext cx="12298" cy="14204"/>
            </a:xfrm>
            <a:custGeom>
              <a:rect b="b" l="l" r="r" t="t"/>
              <a:pathLst>
                <a:path extrusionOk="0" h="298" w="258">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4811346" y="278984"/>
              <a:ext cx="16015" cy="11440"/>
            </a:xfrm>
            <a:custGeom>
              <a:rect b="b" l="l" r="r" t="t"/>
              <a:pathLst>
                <a:path extrusionOk="0" h="240" w="336">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4861966" y="242663"/>
              <a:ext cx="17255" cy="13442"/>
            </a:xfrm>
            <a:custGeom>
              <a:rect b="b" l="l" r="r" t="t"/>
              <a:pathLst>
                <a:path extrusionOk="0" h="282" w="362">
                  <a:moveTo>
                    <a:pt x="180" y="1"/>
                  </a:moveTo>
                  <a:cubicBezTo>
                    <a:pt x="0" y="1"/>
                    <a:pt x="0" y="281"/>
                    <a:pt x="180" y="281"/>
                  </a:cubicBezTo>
                  <a:cubicBezTo>
                    <a:pt x="181" y="281"/>
                    <a:pt x="181" y="281"/>
                    <a:pt x="181" y="281"/>
                  </a:cubicBezTo>
                  <a:cubicBezTo>
                    <a:pt x="359" y="281"/>
                    <a:pt x="361" y="1"/>
                    <a:pt x="180"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4892519" y="136084"/>
              <a:ext cx="27455" cy="78171"/>
            </a:xfrm>
            <a:custGeom>
              <a:rect b="b" l="l" r="r" t="t"/>
              <a:pathLst>
                <a:path extrusionOk="0" h="1640" w="576">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4753433" y="308250"/>
              <a:ext cx="179840" cy="62870"/>
            </a:xfrm>
            <a:custGeom>
              <a:rect b="b" l="l" r="r" t="t"/>
              <a:pathLst>
                <a:path extrusionOk="0" h="1319" w="3773">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4947287" y="280652"/>
              <a:ext cx="12298" cy="9533"/>
            </a:xfrm>
            <a:custGeom>
              <a:rect b="b" l="l" r="r" t="t"/>
              <a:pathLst>
                <a:path extrusionOk="0" h="200" w="258">
                  <a:moveTo>
                    <a:pt x="128" y="0"/>
                  </a:moveTo>
                  <a:cubicBezTo>
                    <a:pt x="0" y="0"/>
                    <a:pt x="0" y="199"/>
                    <a:pt x="128" y="199"/>
                  </a:cubicBezTo>
                  <a:cubicBezTo>
                    <a:pt x="129" y="199"/>
                    <a:pt x="129" y="199"/>
                    <a:pt x="130" y="199"/>
                  </a:cubicBezTo>
                  <a:cubicBezTo>
                    <a:pt x="257" y="199"/>
                    <a:pt x="257" y="0"/>
                    <a:pt x="12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4873549" y="378556"/>
              <a:ext cx="11011" cy="8341"/>
            </a:xfrm>
            <a:custGeom>
              <a:rect b="b" l="l" r="r" t="t"/>
              <a:pathLst>
                <a:path extrusionOk="0" h="175" w="231">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 name="Google Shape;70;p2"/>
          <p:cNvGrpSpPr/>
          <p:nvPr/>
        </p:nvGrpSpPr>
        <p:grpSpPr>
          <a:xfrm>
            <a:off x="676063" y="199534"/>
            <a:ext cx="1145242" cy="1273192"/>
            <a:chOff x="4728600" y="-742191"/>
            <a:chExt cx="432608" cy="480940"/>
          </a:xfrm>
        </p:grpSpPr>
        <p:grpSp>
          <p:nvGrpSpPr>
            <p:cNvPr id="71" name="Google Shape;71;p2"/>
            <p:cNvGrpSpPr/>
            <p:nvPr/>
          </p:nvGrpSpPr>
          <p:grpSpPr>
            <a:xfrm>
              <a:off x="4728600" y="-715975"/>
              <a:ext cx="432608" cy="454724"/>
              <a:chOff x="4728600" y="-715975"/>
              <a:chExt cx="432608" cy="454724"/>
            </a:xfrm>
          </p:grpSpPr>
          <p:sp>
            <p:nvSpPr>
              <p:cNvPr id="72" name="Google Shape;72;p2"/>
              <p:cNvSpPr/>
              <p:nvPr/>
            </p:nvSpPr>
            <p:spPr>
              <a:xfrm>
                <a:off x="4728600" y="-715975"/>
                <a:ext cx="224693" cy="428937"/>
              </a:xfrm>
              <a:custGeom>
                <a:rect b="b" l="l" r="r" t="t"/>
                <a:pathLst>
                  <a:path extrusionOk="0" h="8999" w="4714">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4842185" y="-554820"/>
                <a:ext cx="266257" cy="277029"/>
              </a:xfrm>
              <a:custGeom>
                <a:rect b="b" l="l" r="r" t="t"/>
                <a:pathLst>
                  <a:path extrusionOk="0" h="5812" w="5586">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4951147" y="-457250"/>
                <a:ext cx="112966" cy="58676"/>
              </a:xfrm>
              <a:custGeom>
                <a:rect b="b" l="l" r="r" t="t"/>
                <a:pathLst>
                  <a:path extrusionOk="0" h="1231" w="237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5090043" y="-401386"/>
                <a:ext cx="15014" cy="11630"/>
              </a:xfrm>
              <a:custGeom>
                <a:rect b="b" l="l" r="r" t="t"/>
                <a:pathLst>
                  <a:path extrusionOk="0" h="244" w="315">
                    <a:moveTo>
                      <a:pt x="157" y="1"/>
                    </a:moveTo>
                    <a:cubicBezTo>
                      <a:pt x="1" y="1"/>
                      <a:pt x="0" y="244"/>
                      <a:pt x="157" y="244"/>
                    </a:cubicBezTo>
                    <a:cubicBezTo>
                      <a:pt x="314" y="243"/>
                      <a:pt x="314" y="1"/>
                      <a:pt x="1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4995285" y="-348955"/>
                <a:ext cx="9914" cy="7674"/>
              </a:xfrm>
              <a:custGeom>
                <a:rect b="b" l="l" r="r" t="t"/>
                <a:pathLst>
                  <a:path extrusionOk="0" h="161" w="208">
                    <a:moveTo>
                      <a:pt x="104" y="0"/>
                    </a:moveTo>
                    <a:cubicBezTo>
                      <a:pt x="0" y="0"/>
                      <a:pt x="0" y="160"/>
                      <a:pt x="104" y="160"/>
                    </a:cubicBezTo>
                    <a:cubicBezTo>
                      <a:pt x="208" y="159"/>
                      <a:pt x="208"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5070596" y="-322882"/>
                <a:ext cx="90611" cy="16873"/>
              </a:xfrm>
              <a:custGeom>
                <a:rect b="b" l="l" r="r" t="t"/>
                <a:pathLst>
                  <a:path extrusionOk="0" h="354" w="1901">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4977268" y="-284559"/>
                <a:ext cx="12393" cy="10868"/>
              </a:xfrm>
              <a:custGeom>
                <a:rect b="b" l="l" r="r" t="t"/>
                <a:pathLst>
                  <a:path extrusionOk="0" h="228" w="26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5015924" y="-270498"/>
                <a:ext cx="11869" cy="9247"/>
              </a:xfrm>
              <a:custGeom>
                <a:rect b="b" l="l" r="r" t="t"/>
                <a:pathLst>
                  <a:path extrusionOk="0" h="194" w="249">
                    <a:moveTo>
                      <a:pt x="125" y="1"/>
                    </a:moveTo>
                    <a:cubicBezTo>
                      <a:pt x="2" y="1"/>
                      <a:pt x="1" y="193"/>
                      <a:pt x="125" y="193"/>
                    </a:cubicBezTo>
                    <a:cubicBezTo>
                      <a:pt x="248" y="192"/>
                      <a:pt x="249"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p2"/>
            <p:cNvSpPr/>
            <p:nvPr/>
          </p:nvSpPr>
          <p:spPr>
            <a:xfrm>
              <a:off x="4729076" y="-726414"/>
              <a:ext cx="415400" cy="386325"/>
            </a:xfrm>
            <a:custGeom>
              <a:rect b="b" l="l" r="r" t="t"/>
              <a:pathLst>
                <a:path extrusionOk="0" h="8105" w="8715">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4746998" y="-742191"/>
              <a:ext cx="309346" cy="291376"/>
            </a:xfrm>
            <a:custGeom>
              <a:rect b="b" l="l" r="r" t="t"/>
              <a:pathLst>
                <a:path extrusionOk="0" h="6113" w="649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 name="Google Shape;82;p2"/>
          <p:cNvGrpSpPr/>
          <p:nvPr/>
        </p:nvGrpSpPr>
        <p:grpSpPr>
          <a:xfrm rot="10290271">
            <a:off x="3874569" y="-382146"/>
            <a:ext cx="1203544" cy="1343122"/>
            <a:chOff x="5072836" y="892909"/>
            <a:chExt cx="282224" cy="314970"/>
          </a:xfrm>
        </p:grpSpPr>
        <p:sp>
          <p:nvSpPr>
            <p:cNvPr id="83" name="Google Shape;83;p2"/>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2"/>
          <p:cNvGrpSpPr/>
          <p:nvPr/>
        </p:nvGrpSpPr>
        <p:grpSpPr>
          <a:xfrm rot="-509729">
            <a:off x="4463307" y="4131004"/>
            <a:ext cx="1203544" cy="1343122"/>
            <a:chOff x="5072836" y="892909"/>
            <a:chExt cx="282224" cy="314970"/>
          </a:xfrm>
        </p:grpSpPr>
        <p:sp>
          <p:nvSpPr>
            <p:cNvPr id="100" name="Google Shape;100;p2"/>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2"/>
          <p:cNvGrpSpPr/>
          <p:nvPr/>
        </p:nvGrpSpPr>
        <p:grpSpPr>
          <a:xfrm rot="1738967">
            <a:off x="8398983" y="271464"/>
            <a:ext cx="419210" cy="288330"/>
            <a:chOff x="3640980" y="40707"/>
            <a:chExt cx="192519" cy="132413"/>
          </a:xfrm>
        </p:grpSpPr>
        <p:sp>
          <p:nvSpPr>
            <p:cNvPr id="117" name="Google Shape;117;p2"/>
            <p:cNvSpPr/>
            <p:nvPr/>
          </p:nvSpPr>
          <p:spPr>
            <a:xfrm>
              <a:off x="3640980" y="40707"/>
              <a:ext cx="111298" cy="111488"/>
            </a:xfrm>
            <a:custGeom>
              <a:rect b="b" l="l" r="r" t="t"/>
              <a:pathLst>
                <a:path extrusionOk="0" h="2339" w="2335">
                  <a:moveTo>
                    <a:pt x="1193" y="1"/>
                  </a:moveTo>
                  <a:cubicBezTo>
                    <a:pt x="1039" y="1"/>
                    <a:pt x="801" y="802"/>
                    <a:pt x="801" y="802"/>
                  </a:cubicBezTo>
                  <a:cubicBezTo>
                    <a:pt x="801" y="802"/>
                    <a:pt x="582" y="763"/>
                    <a:pt x="376" y="763"/>
                  </a:cubicBezTo>
                  <a:cubicBezTo>
                    <a:pt x="196" y="763"/>
                    <a:pt x="25" y="793"/>
                    <a:pt x="18" y="903"/>
                  </a:cubicBezTo>
                  <a:cubicBezTo>
                    <a:pt x="1" y="1142"/>
                    <a:pt x="664" y="1363"/>
                    <a:pt x="664" y="1363"/>
                  </a:cubicBezTo>
                  <a:cubicBezTo>
                    <a:pt x="664" y="1363"/>
                    <a:pt x="290" y="2129"/>
                    <a:pt x="443" y="2249"/>
                  </a:cubicBezTo>
                  <a:cubicBezTo>
                    <a:pt x="456" y="2259"/>
                    <a:pt x="472" y="2264"/>
                    <a:pt x="492" y="2264"/>
                  </a:cubicBezTo>
                  <a:cubicBezTo>
                    <a:pt x="692" y="2264"/>
                    <a:pt x="1175" y="1739"/>
                    <a:pt x="1175" y="1739"/>
                  </a:cubicBezTo>
                  <a:cubicBezTo>
                    <a:pt x="1175" y="1739"/>
                    <a:pt x="1509" y="2338"/>
                    <a:pt x="1724" y="2338"/>
                  </a:cubicBezTo>
                  <a:cubicBezTo>
                    <a:pt x="1747" y="2338"/>
                    <a:pt x="1768" y="2331"/>
                    <a:pt x="1788" y="2317"/>
                  </a:cubicBezTo>
                  <a:cubicBezTo>
                    <a:pt x="1992" y="2164"/>
                    <a:pt x="1703" y="1499"/>
                    <a:pt x="1703" y="1499"/>
                  </a:cubicBezTo>
                  <a:cubicBezTo>
                    <a:pt x="1703" y="1499"/>
                    <a:pt x="2299" y="1244"/>
                    <a:pt x="2315" y="1039"/>
                  </a:cubicBezTo>
                  <a:cubicBezTo>
                    <a:pt x="2334" y="835"/>
                    <a:pt x="1516" y="802"/>
                    <a:pt x="1516" y="802"/>
                  </a:cubicBezTo>
                  <a:cubicBezTo>
                    <a:pt x="1516" y="802"/>
                    <a:pt x="1346" y="1"/>
                    <a:pt x="11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3731924" y="115493"/>
              <a:ext cx="101574" cy="41707"/>
            </a:xfrm>
            <a:custGeom>
              <a:rect b="b" l="l" r="r" t="t"/>
              <a:pathLst>
                <a:path extrusionOk="0" h="875" w="2131">
                  <a:moveTo>
                    <a:pt x="229" y="1"/>
                  </a:moveTo>
                  <a:cubicBezTo>
                    <a:pt x="85" y="1"/>
                    <a:pt x="0" y="11"/>
                    <a:pt x="0" y="11"/>
                  </a:cubicBezTo>
                  <a:cubicBezTo>
                    <a:pt x="1560" y="385"/>
                    <a:pt x="1947" y="873"/>
                    <a:pt x="1949" y="874"/>
                  </a:cubicBezTo>
                  <a:lnTo>
                    <a:pt x="2131" y="552"/>
                  </a:lnTo>
                  <a:cubicBezTo>
                    <a:pt x="2131" y="552"/>
                    <a:pt x="1822" y="306"/>
                    <a:pt x="1114" y="117"/>
                  </a:cubicBezTo>
                  <a:cubicBezTo>
                    <a:pt x="752" y="21"/>
                    <a:pt x="432" y="1"/>
                    <a:pt x="2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3739026" y="104625"/>
              <a:ext cx="87322" cy="21831"/>
            </a:xfrm>
            <a:custGeom>
              <a:rect b="b" l="l" r="r" t="t"/>
              <a:pathLst>
                <a:path extrusionOk="0" h="458" w="1832">
                  <a:moveTo>
                    <a:pt x="841" y="1"/>
                  </a:moveTo>
                  <a:cubicBezTo>
                    <a:pt x="351" y="1"/>
                    <a:pt x="1" y="129"/>
                    <a:pt x="1" y="129"/>
                  </a:cubicBezTo>
                  <a:cubicBezTo>
                    <a:pt x="1338" y="134"/>
                    <a:pt x="1745" y="456"/>
                    <a:pt x="1745" y="457"/>
                  </a:cubicBezTo>
                  <a:lnTo>
                    <a:pt x="1832" y="160"/>
                  </a:lnTo>
                  <a:cubicBezTo>
                    <a:pt x="1832" y="160"/>
                    <a:pt x="1534" y="19"/>
                    <a:pt x="923" y="2"/>
                  </a:cubicBezTo>
                  <a:cubicBezTo>
                    <a:pt x="895" y="1"/>
                    <a:pt x="868" y="1"/>
                    <a:pt x="8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3731924" y="125121"/>
              <a:ext cx="79172" cy="47999"/>
            </a:xfrm>
            <a:custGeom>
              <a:rect b="b" l="l" r="r" t="t"/>
              <a:pathLst>
                <a:path extrusionOk="0" h="1007" w="1661">
                  <a:moveTo>
                    <a:pt x="0" y="0"/>
                  </a:moveTo>
                  <a:lnTo>
                    <a:pt x="0" y="0"/>
                  </a:lnTo>
                  <a:cubicBezTo>
                    <a:pt x="1220" y="547"/>
                    <a:pt x="1463" y="1006"/>
                    <a:pt x="1463" y="1006"/>
                  </a:cubicBezTo>
                  <a:lnTo>
                    <a:pt x="1661" y="770"/>
                  </a:lnTo>
                  <a:cubicBezTo>
                    <a:pt x="1661" y="770"/>
                    <a:pt x="1447" y="521"/>
                    <a:pt x="895" y="258"/>
                  </a:cubicBezTo>
                  <a:cubicBezTo>
                    <a:pt x="414" y="27"/>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2"/>
          <p:cNvGrpSpPr/>
          <p:nvPr/>
        </p:nvGrpSpPr>
        <p:grpSpPr>
          <a:xfrm rot="453704">
            <a:off x="266270" y="1245885"/>
            <a:ext cx="453850" cy="354160"/>
            <a:chOff x="3981880" y="-679750"/>
            <a:chExt cx="119544" cy="93280"/>
          </a:xfrm>
        </p:grpSpPr>
        <p:sp>
          <p:nvSpPr>
            <p:cNvPr id="122" name="Google Shape;122;p2"/>
            <p:cNvSpPr/>
            <p:nvPr/>
          </p:nvSpPr>
          <p:spPr>
            <a:xfrm>
              <a:off x="3981880" y="-639044"/>
              <a:ext cx="56721" cy="52574"/>
            </a:xfrm>
            <a:custGeom>
              <a:rect b="b" l="l" r="r" t="t"/>
              <a:pathLst>
                <a:path extrusionOk="0" h="1103" w="1190">
                  <a:moveTo>
                    <a:pt x="841" y="0"/>
                  </a:moveTo>
                  <a:cubicBezTo>
                    <a:pt x="745" y="0"/>
                    <a:pt x="525" y="236"/>
                    <a:pt x="525" y="236"/>
                  </a:cubicBezTo>
                  <a:cubicBezTo>
                    <a:pt x="525" y="236"/>
                    <a:pt x="256" y="90"/>
                    <a:pt x="154" y="90"/>
                  </a:cubicBezTo>
                  <a:cubicBezTo>
                    <a:pt x="139" y="90"/>
                    <a:pt x="128" y="94"/>
                    <a:pt x="121" y="101"/>
                  </a:cubicBezTo>
                  <a:cubicBezTo>
                    <a:pt x="73" y="159"/>
                    <a:pt x="297" y="504"/>
                    <a:pt x="297" y="504"/>
                  </a:cubicBezTo>
                  <a:cubicBezTo>
                    <a:pt x="297" y="504"/>
                    <a:pt x="1" y="749"/>
                    <a:pt x="85" y="832"/>
                  </a:cubicBezTo>
                  <a:cubicBezTo>
                    <a:pt x="100" y="847"/>
                    <a:pt x="124" y="854"/>
                    <a:pt x="151" y="854"/>
                  </a:cubicBezTo>
                  <a:cubicBezTo>
                    <a:pt x="269" y="854"/>
                    <a:pt x="465" y="736"/>
                    <a:pt x="465" y="736"/>
                  </a:cubicBezTo>
                  <a:cubicBezTo>
                    <a:pt x="465" y="736"/>
                    <a:pt x="625" y="1103"/>
                    <a:pt x="719" y="1103"/>
                  </a:cubicBezTo>
                  <a:cubicBezTo>
                    <a:pt x="722" y="1103"/>
                    <a:pt x="724" y="1102"/>
                    <a:pt x="726" y="1102"/>
                  </a:cubicBezTo>
                  <a:cubicBezTo>
                    <a:pt x="821" y="1083"/>
                    <a:pt x="768" y="664"/>
                    <a:pt x="768" y="664"/>
                  </a:cubicBezTo>
                  <a:lnTo>
                    <a:pt x="768" y="664"/>
                  </a:lnTo>
                  <a:cubicBezTo>
                    <a:pt x="768" y="664"/>
                    <a:pt x="895" y="690"/>
                    <a:pt x="1009" y="690"/>
                  </a:cubicBezTo>
                  <a:cubicBezTo>
                    <a:pt x="1098" y="690"/>
                    <a:pt x="1178" y="674"/>
                    <a:pt x="1182" y="618"/>
                  </a:cubicBezTo>
                  <a:cubicBezTo>
                    <a:pt x="1189" y="493"/>
                    <a:pt x="847" y="389"/>
                    <a:pt x="847" y="389"/>
                  </a:cubicBezTo>
                  <a:cubicBezTo>
                    <a:pt x="847" y="389"/>
                    <a:pt x="941" y="83"/>
                    <a:pt x="870" y="11"/>
                  </a:cubicBezTo>
                  <a:cubicBezTo>
                    <a:pt x="862" y="4"/>
                    <a:pt x="853" y="0"/>
                    <a:pt x="841"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4032071" y="-669311"/>
              <a:ext cx="69353" cy="45949"/>
            </a:xfrm>
            <a:custGeom>
              <a:rect b="b" l="l" r="r" t="t"/>
              <a:pathLst>
                <a:path extrusionOk="0" h="964" w="1455">
                  <a:moveTo>
                    <a:pt x="1454" y="264"/>
                  </a:moveTo>
                  <a:lnTo>
                    <a:pt x="1454" y="264"/>
                  </a:lnTo>
                  <a:cubicBezTo>
                    <a:pt x="1454" y="264"/>
                    <a:pt x="1454" y="264"/>
                    <a:pt x="1454" y="264"/>
                  </a:cubicBezTo>
                  <a:close/>
                  <a:moveTo>
                    <a:pt x="1357" y="0"/>
                  </a:moveTo>
                  <a:cubicBezTo>
                    <a:pt x="1357" y="0"/>
                    <a:pt x="1065" y="56"/>
                    <a:pt x="607" y="373"/>
                  </a:cubicBezTo>
                  <a:cubicBezTo>
                    <a:pt x="208" y="649"/>
                    <a:pt x="0" y="963"/>
                    <a:pt x="0" y="963"/>
                  </a:cubicBezTo>
                  <a:cubicBezTo>
                    <a:pt x="921" y="292"/>
                    <a:pt x="1394" y="264"/>
                    <a:pt x="1449" y="264"/>
                  </a:cubicBezTo>
                  <a:cubicBezTo>
                    <a:pt x="1452" y="264"/>
                    <a:pt x="1454" y="264"/>
                    <a:pt x="1454" y="264"/>
                  </a:cubicBezTo>
                  <a:lnTo>
                    <a:pt x="1454" y="264"/>
                  </a:lnTo>
                  <a:lnTo>
                    <a:pt x="1357"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4032548" y="-679750"/>
              <a:ext cx="49905" cy="49715"/>
            </a:xfrm>
            <a:custGeom>
              <a:rect b="b" l="l" r="r" t="t"/>
              <a:pathLst>
                <a:path extrusionOk="0" h="1043" w="1047">
                  <a:moveTo>
                    <a:pt x="916" y="0"/>
                  </a:moveTo>
                  <a:cubicBezTo>
                    <a:pt x="916" y="0"/>
                    <a:pt x="690" y="104"/>
                    <a:pt x="380" y="446"/>
                  </a:cubicBezTo>
                  <a:cubicBezTo>
                    <a:pt x="109" y="748"/>
                    <a:pt x="0" y="1042"/>
                    <a:pt x="0" y="1042"/>
                  </a:cubicBezTo>
                  <a:cubicBezTo>
                    <a:pt x="660" y="274"/>
                    <a:pt x="1045" y="196"/>
                    <a:pt x="1046" y="195"/>
                  </a:cubicBezTo>
                  <a:lnTo>
                    <a:pt x="916"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4037409" y="-646670"/>
              <a:ext cx="61869" cy="27741"/>
            </a:xfrm>
            <a:custGeom>
              <a:rect b="b" l="l" r="r" t="t"/>
              <a:pathLst>
                <a:path extrusionOk="0" h="582" w="1298">
                  <a:moveTo>
                    <a:pt x="1258" y="1"/>
                  </a:moveTo>
                  <a:cubicBezTo>
                    <a:pt x="1258" y="1"/>
                    <a:pt x="1008" y="4"/>
                    <a:pt x="587" y="192"/>
                  </a:cubicBezTo>
                  <a:cubicBezTo>
                    <a:pt x="218" y="357"/>
                    <a:pt x="0" y="582"/>
                    <a:pt x="0" y="582"/>
                  </a:cubicBezTo>
                  <a:cubicBezTo>
                    <a:pt x="662" y="267"/>
                    <a:pt x="1046" y="225"/>
                    <a:pt x="1207" y="225"/>
                  </a:cubicBezTo>
                  <a:cubicBezTo>
                    <a:pt x="1265" y="225"/>
                    <a:pt x="1294" y="231"/>
                    <a:pt x="1297" y="231"/>
                  </a:cubicBezTo>
                  <a:cubicBezTo>
                    <a:pt x="1297" y="231"/>
                    <a:pt x="1297" y="231"/>
                    <a:pt x="1297" y="231"/>
                  </a:cubicBezTo>
                  <a:lnTo>
                    <a:pt x="1258" y="1"/>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p2"/>
          <p:cNvGrpSpPr/>
          <p:nvPr/>
        </p:nvGrpSpPr>
        <p:grpSpPr>
          <a:xfrm rot="1699793">
            <a:off x="3050609" y="206672"/>
            <a:ext cx="509932" cy="484649"/>
            <a:chOff x="5626143" y="-593747"/>
            <a:chExt cx="318949" cy="303152"/>
          </a:xfrm>
        </p:grpSpPr>
        <p:sp>
          <p:nvSpPr>
            <p:cNvPr id="127" name="Google Shape;127;p2"/>
            <p:cNvSpPr/>
            <p:nvPr/>
          </p:nvSpPr>
          <p:spPr>
            <a:xfrm>
              <a:off x="5626143" y="-593747"/>
              <a:ext cx="318949" cy="302337"/>
            </a:xfrm>
            <a:custGeom>
              <a:rect b="b" l="l" r="r" t="t"/>
              <a:pathLst>
                <a:path extrusionOk="0" h="5187" w="5472">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5736367" y="-464700"/>
              <a:ext cx="159475" cy="174105"/>
            </a:xfrm>
            <a:custGeom>
              <a:rect b="b" l="l" r="r" t="t"/>
              <a:pathLst>
                <a:path extrusionOk="0" h="2987" w="2736">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5699645" y="-423258"/>
              <a:ext cx="110338" cy="109872"/>
            </a:xfrm>
            <a:custGeom>
              <a:rect b="b" l="l" r="r" t="t"/>
              <a:pathLst>
                <a:path extrusionOk="0" h="1885" w="1893">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5692592" y="-389219"/>
              <a:ext cx="25064" cy="36488"/>
            </a:xfrm>
            <a:custGeom>
              <a:rect b="b" l="l" r="r" t="t"/>
              <a:pathLst>
                <a:path extrusionOk="0" h="626" w="43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5772098" y="-421743"/>
              <a:ext cx="34623" cy="34681"/>
            </a:xfrm>
            <a:custGeom>
              <a:rect b="b" l="l" r="r" t="t"/>
              <a:pathLst>
                <a:path extrusionOk="0" h="595" w="594">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5696789" y="-383157"/>
              <a:ext cx="16729" cy="24306"/>
            </a:xfrm>
            <a:custGeom>
              <a:rect b="b" l="l" r="r" t="t"/>
              <a:pathLst>
                <a:path extrusionOk="0" h="417" w="287">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5777111" y="-416672"/>
              <a:ext cx="24656" cy="24539"/>
            </a:xfrm>
            <a:custGeom>
              <a:rect b="b" l="l" r="r" t="t"/>
              <a:pathLst>
                <a:path extrusionOk="0" h="421" w="423">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5752630" y="-358502"/>
              <a:ext cx="41209" cy="29435"/>
            </a:xfrm>
            <a:custGeom>
              <a:rect b="b" l="l" r="r" t="t"/>
              <a:pathLst>
                <a:path extrusionOk="0" h="505" w="707">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5687813" y="-387004"/>
              <a:ext cx="28444" cy="57005"/>
            </a:xfrm>
            <a:custGeom>
              <a:rect b="b" l="l" r="r" t="t"/>
              <a:pathLst>
                <a:path extrusionOk="0" h="978" w="488">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5696090" y="-383040"/>
              <a:ext cx="15621" cy="16670"/>
            </a:xfrm>
            <a:custGeom>
              <a:rect b="b" l="l" r="r" t="t"/>
              <a:pathLst>
                <a:path extrusionOk="0" h="286" w="268">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a:off x="5744702" y="-343405"/>
              <a:ext cx="12240" cy="20692"/>
            </a:xfrm>
            <a:custGeom>
              <a:rect b="b" l="l" r="r" t="t"/>
              <a:pathLst>
                <a:path extrusionOk="0" h="355" w="21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a:off x="5788594" y="-369401"/>
              <a:ext cx="11541" cy="22557"/>
            </a:xfrm>
            <a:custGeom>
              <a:rect b="b" l="l" r="r" t="t"/>
              <a:pathLst>
                <a:path extrusionOk="0" h="387" w="198">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5772506" y="-423958"/>
              <a:ext cx="38411" cy="38819"/>
            </a:xfrm>
            <a:custGeom>
              <a:rect b="b" l="l" r="r" t="t"/>
              <a:pathLst>
                <a:path extrusionOk="0" h="666" w="659">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5773905" y="-416730"/>
              <a:ext cx="12182" cy="17661"/>
            </a:xfrm>
            <a:custGeom>
              <a:rect b="b" l="l" r="r" t="t"/>
              <a:pathLst>
                <a:path extrusionOk="0" h="303" w="209">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5756535" y="-424249"/>
              <a:ext cx="19235" cy="5829"/>
            </a:xfrm>
            <a:custGeom>
              <a:rect b="b" l="l" r="r" t="t"/>
              <a:pathLst>
                <a:path extrusionOk="0" h="100" w="33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 name="Google Shape;142;p2"/>
          <p:cNvSpPr/>
          <p:nvPr/>
        </p:nvSpPr>
        <p:spPr>
          <a:xfrm>
            <a:off x="3248732" y="4893900"/>
            <a:ext cx="59540" cy="59653"/>
          </a:xfrm>
          <a:custGeom>
            <a:rect b="b" l="l" r="r" t="t"/>
            <a:pathLst>
              <a:path extrusionOk="0" h="524" w="523">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6080906" y="4763106"/>
            <a:ext cx="59540" cy="59653"/>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2711316" y="127913"/>
            <a:ext cx="59540" cy="59653"/>
          </a:xfrm>
          <a:custGeom>
            <a:rect b="b" l="l" r="r" t="t"/>
            <a:pathLst>
              <a:path extrusionOk="0" h="524" w="523">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8520355" y="4707874"/>
            <a:ext cx="59653" cy="59653"/>
          </a:xfrm>
          <a:custGeom>
            <a:rect b="b" l="l" r="r" t="t"/>
            <a:pathLst>
              <a:path extrusionOk="0" h="524" w="524">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4284466" y="412748"/>
            <a:ext cx="59426" cy="59653"/>
          </a:xfrm>
          <a:custGeom>
            <a:rect b="b" l="l" r="r" t="t"/>
            <a:pathLst>
              <a:path extrusionOk="0" h="524" w="522">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685056" y="1913398"/>
            <a:ext cx="59540" cy="59653"/>
          </a:xfrm>
          <a:custGeom>
            <a:rect b="b" l="l" r="r" t="t"/>
            <a:pathLst>
              <a:path extrusionOk="0" h="524" w="523">
                <a:moveTo>
                  <a:pt x="255" y="0"/>
                </a:moveTo>
                <a:cubicBezTo>
                  <a:pt x="255" y="0"/>
                  <a:pt x="236" y="121"/>
                  <a:pt x="233" y="234"/>
                </a:cubicBezTo>
                <a:cubicBezTo>
                  <a:pt x="144" y="240"/>
                  <a:pt x="0" y="269"/>
                  <a:pt x="0" y="269"/>
                </a:cubicBezTo>
                <a:cubicBezTo>
                  <a:pt x="0" y="269"/>
                  <a:pt x="121" y="287"/>
                  <a:pt x="233" y="291"/>
                </a:cubicBezTo>
                <a:cubicBezTo>
                  <a:pt x="235" y="406"/>
                  <a:pt x="256" y="524"/>
                  <a:pt x="256" y="524"/>
                </a:cubicBezTo>
                <a:cubicBezTo>
                  <a:pt x="256" y="524"/>
                  <a:pt x="283" y="381"/>
                  <a:pt x="290" y="293"/>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8877448" y="905269"/>
            <a:ext cx="59653" cy="59767"/>
          </a:xfrm>
          <a:custGeom>
            <a:rect b="b" l="l" r="r" t="t"/>
            <a:pathLst>
              <a:path extrusionOk="0" h="525" w="524">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7874340" y="4834131"/>
            <a:ext cx="59540" cy="59767"/>
          </a:xfrm>
          <a:custGeom>
            <a:rect b="b" l="l" r="r" t="t"/>
            <a:pathLst>
              <a:path extrusionOk="0" h="525" w="523">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8200758" y="307502"/>
            <a:ext cx="59540" cy="59653"/>
          </a:xfrm>
          <a:custGeom>
            <a:rect b="b" l="l" r="r" t="t"/>
            <a:pathLst>
              <a:path extrusionOk="0" h="524" w="523">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7502844" y="353718"/>
            <a:ext cx="59653" cy="59653"/>
          </a:xfrm>
          <a:custGeom>
            <a:rect b="b" l="l" r="r" t="t"/>
            <a:pathLst>
              <a:path extrusionOk="0" h="524" w="524">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487006" y="695644"/>
            <a:ext cx="59540" cy="59767"/>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1390323" y="199562"/>
            <a:ext cx="59540" cy="59653"/>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a:off x="8839876" y="1418258"/>
            <a:ext cx="134790" cy="134790"/>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a:off x="8579989" y="2409760"/>
            <a:ext cx="67395" cy="67167"/>
          </a:xfrm>
          <a:custGeom>
            <a:rect b="b" l="l" r="r" t="t"/>
            <a:pathLst>
              <a:path extrusionOk="0" h="590" w="592">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5161266" y="195750"/>
            <a:ext cx="67395" cy="67281"/>
          </a:xfrm>
          <a:custGeom>
            <a:rect b="b" l="l" r="r" t="t"/>
            <a:pathLst>
              <a:path extrusionOk="0" h="591" w="592">
                <a:moveTo>
                  <a:pt x="287" y="1"/>
                </a:moveTo>
                <a:cubicBezTo>
                  <a:pt x="287" y="1"/>
                  <a:pt x="266" y="137"/>
                  <a:pt x="262" y="264"/>
                </a:cubicBezTo>
                <a:cubicBezTo>
                  <a:pt x="163" y="271"/>
                  <a:pt x="0" y="304"/>
                  <a:pt x="0" y="304"/>
                </a:cubicBezTo>
                <a:cubicBezTo>
                  <a:pt x="0" y="304"/>
                  <a:pt x="136" y="325"/>
                  <a:pt x="262" y="329"/>
                </a:cubicBezTo>
                <a:cubicBezTo>
                  <a:pt x="265" y="458"/>
                  <a:pt x="288" y="591"/>
                  <a:pt x="288" y="591"/>
                </a:cubicBezTo>
                <a:cubicBezTo>
                  <a:pt x="288" y="591"/>
                  <a:pt x="321" y="429"/>
                  <a:pt x="329" y="329"/>
                </a:cubicBezTo>
                <a:cubicBezTo>
                  <a:pt x="459" y="327"/>
                  <a:pt x="592" y="303"/>
                  <a:pt x="592" y="303"/>
                </a:cubicBezTo>
                <a:cubicBezTo>
                  <a:pt x="592" y="303"/>
                  <a:pt x="428" y="270"/>
                  <a:pt x="329" y="262"/>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a:off x="419614" y="4434258"/>
            <a:ext cx="67395" cy="67395"/>
          </a:xfrm>
          <a:custGeom>
            <a:rect b="b" l="l" r="r" t="t"/>
            <a:pathLst>
              <a:path extrusionOk="0" h="592" w="592">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a:off x="8574702" y="2966344"/>
            <a:ext cx="134903" cy="134790"/>
          </a:xfrm>
          <a:custGeom>
            <a:rect b="b" l="l" r="r" t="t"/>
            <a:pathLst>
              <a:path extrusionOk="0" h="1184" w="1185">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4116472" y="4468880"/>
            <a:ext cx="269351" cy="26923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6084301" y="497506"/>
            <a:ext cx="67395" cy="67395"/>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244937" y="4070444"/>
            <a:ext cx="134790" cy="134790"/>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a:off x="352239" y="3313200"/>
            <a:ext cx="67395" cy="67281"/>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
          <p:cNvSpPr/>
          <p:nvPr/>
        </p:nvSpPr>
        <p:spPr>
          <a:xfrm>
            <a:off x="1994943" y="248970"/>
            <a:ext cx="269238" cy="269124"/>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
          <p:cNvSpPr/>
          <p:nvPr/>
        </p:nvSpPr>
        <p:spPr>
          <a:xfrm>
            <a:off x="1299931" y="323537"/>
            <a:ext cx="67395" cy="67167"/>
          </a:xfrm>
          <a:custGeom>
            <a:rect b="b" l="l" r="r" t="t"/>
            <a:pathLst>
              <a:path extrusionOk="0" h="590" w="592">
                <a:moveTo>
                  <a:pt x="287" y="0"/>
                </a:moveTo>
                <a:cubicBezTo>
                  <a:pt x="287" y="0"/>
                  <a:pt x="266" y="136"/>
                  <a:pt x="262" y="263"/>
                </a:cubicBezTo>
                <a:cubicBezTo>
                  <a:pt x="163" y="269"/>
                  <a:pt x="1" y="304"/>
                  <a:pt x="1" y="304"/>
                </a:cubicBezTo>
                <a:cubicBezTo>
                  <a:pt x="1" y="304"/>
                  <a:pt x="137" y="325"/>
                  <a:pt x="262" y="328"/>
                </a:cubicBezTo>
                <a:cubicBezTo>
                  <a:pt x="265" y="457"/>
                  <a:pt x="288" y="590"/>
                  <a:pt x="288" y="590"/>
                </a:cubicBezTo>
                <a:cubicBezTo>
                  <a:pt x="288" y="590"/>
                  <a:pt x="322" y="427"/>
                  <a:pt x="329" y="328"/>
                </a:cubicBezTo>
                <a:cubicBezTo>
                  <a:pt x="459" y="326"/>
                  <a:pt x="592" y="302"/>
                  <a:pt x="592" y="302"/>
                </a:cubicBezTo>
                <a:cubicBezTo>
                  <a:pt x="592" y="302"/>
                  <a:pt x="429" y="268"/>
                  <a:pt x="329" y="262"/>
                </a:cubicBezTo>
                <a:cubicBezTo>
                  <a:pt x="322" y="162"/>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2"/>
          <p:cNvGrpSpPr/>
          <p:nvPr/>
        </p:nvGrpSpPr>
        <p:grpSpPr>
          <a:xfrm>
            <a:off x="3397479" y="4442192"/>
            <a:ext cx="432796" cy="322619"/>
            <a:chOff x="4403906" y="678417"/>
            <a:chExt cx="315495" cy="235179"/>
          </a:xfrm>
        </p:grpSpPr>
        <p:sp>
          <p:nvSpPr>
            <p:cNvPr id="166" name="Google Shape;166;p2"/>
            <p:cNvSpPr/>
            <p:nvPr/>
          </p:nvSpPr>
          <p:spPr>
            <a:xfrm>
              <a:off x="4403906" y="706348"/>
              <a:ext cx="310061" cy="205198"/>
            </a:xfrm>
            <a:custGeom>
              <a:rect b="b" l="l" r="r" t="t"/>
              <a:pathLst>
                <a:path extrusionOk="0" h="4305" w="6505">
                  <a:moveTo>
                    <a:pt x="1464" y="1"/>
                  </a:moveTo>
                  <a:cubicBezTo>
                    <a:pt x="1019" y="1"/>
                    <a:pt x="739" y="60"/>
                    <a:pt x="739" y="60"/>
                  </a:cubicBezTo>
                  <a:cubicBezTo>
                    <a:pt x="739" y="60"/>
                    <a:pt x="0" y="2279"/>
                    <a:pt x="2211" y="3603"/>
                  </a:cubicBezTo>
                  <a:cubicBezTo>
                    <a:pt x="3116" y="4144"/>
                    <a:pt x="3999" y="4304"/>
                    <a:pt x="4727" y="4304"/>
                  </a:cubicBezTo>
                  <a:cubicBezTo>
                    <a:pt x="5778" y="4304"/>
                    <a:pt x="6504" y="3971"/>
                    <a:pt x="6504" y="3971"/>
                  </a:cubicBezTo>
                  <a:cubicBezTo>
                    <a:pt x="6504" y="3971"/>
                    <a:pt x="6299" y="2338"/>
                    <a:pt x="4493" y="993"/>
                  </a:cubicBezTo>
                  <a:cubicBezTo>
                    <a:pt x="3371" y="159"/>
                    <a:pt x="2194" y="1"/>
                    <a:pt x="1464" y="1"/>
                  </a:cubicBezTo>
                  <a:close/>
                </a:path>
              </a:pathLst>
            </a:custGeom>
            <a:solidFill>
              <a:srgbClr val="79B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a:off x="4403906" y="709161"/>
              <a:ext cx="309155" cy="202386"/>
            </a:xfrm>
            <a:custGeom>
              <a:rect b="b" l="l" r="r" t="t"/>
              <a:pathLst>
                <a:path extrusionOk="0" h="4246" w="6486">
                  <a:moveTo>
                    <a:pt x="739" y="1"/>
                  </a:moveTo>
                  <a:cubicBezTo>
                    <a:pt x="739" y="1"/>
                    <a:pt x="0" y="2221"/>
                    <a:pt x="2210" y="3544"/>
                  </a:cubicBezTo>
                  <a:cubicBezTo>
                    <a:pt x="3115" y="4086"/>
                    <a:pt x="3999" y="4246"/>
                    <a:pt x="4727" y="4246"/>
                  </a:cubicBezTo>
                  <a:cubicBezTo>
                    <a:pt x="5681" y="4246"/>
                    <a:pt x="6367" y="3972"/>
                    <a:pt x="6485" y="3921"/>
                  </a:cubicBezTo>
                  <a:cubicBezTo>
                    <a:pt x="6398" y="3887"/>
                    <a:pt x="4776" y="4042"/>
                    <a:pt x="2668" y="2505"/>
                  </a:cubicBezTo>
                  <a:cubicBezTo>
                    <a:pt x="1133" y="1386"/>
                    <a:pt x="739" y="1"/>
                    <a:pt x="739" y="1"/>
                  </a:cubicBezTo>
                  <a:close/>
                </a:path>
              </a:pathLst>
            </a:custGeom>
            <a:solidFill>
              <a:srgbClr val="79B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4544184" y="678417"/>
              <a:ext cx="175217" cy="132270"/>
            </a:xfrm>
            <a:custGeom>
              <a:rect b="b" l="l" r="r" t="t"/>
              <a:pathLst>
                <a:path extrusionOk="0" h="2775" w="3676">
                  <a:moveTo>
                    <a:pt x="1552" y="0"/>
                  </a:moveTo>
                  <a:cubicBezTo>
                    <a:pt x="591" y="0"/>
                    <a:pt x="1" y="1196"/>
                    <a:pt x="1" y="1196"/>
                  </a:cubicBezTo>
                  <a:cubicBezTo>
                    <a:pt x="1" y="1196"/>
                    <a:pt x="89" y="1964"/>
                    <a:pt x="855" y="2453"/>
                  </a:cubicBezTo>
                  <a:cubicBezTo>
                    <a:pt x="1249" y="2704"/>
                    <a:pt x="1578" y="2775"/>
                    <a:pt x="1824" y="2775"/>
                  </a:cubicBezTo>
                  <a:cubicBezTo>
                    <a:pt x="2134" y="2775"/>
                    <a:pt x="2310" y="2662"/>
                    <a:pt x="2310" y="2662"/>
                  </a:cubicBezTo>
                  <a:cubicBezTo>
                    <a:pt x="2310" y="2662"/>
                    <a:pt x="3675" y="1085"/>
                    <a:pt x="2288" y="229"/>
                  </a:cubicBezTo>
                  <a:cubicBezTo>
                    <a:pt x="2024" y="66"/>
                    <a:pt x="1778" y="0"/>
                    <a:pt x="1552" y="0"/>
                  </a:cubicBezTo>
                  <a:close/>
                </a:path>
              </a:pathLst>
            </a:custGeom>
            <a:solidFill>
              <a:srgbClr val="9FE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a:off x="4461866" y="709542"/>
              <a:ext cx="29076" cy="25834"/>
            </a:xfrm>
            <a:custGeom>
              <a:rect b="b" l="l" r="r" t="t"/>
              <a:pathLst>
                <a:path extrusionOk="0" h="542" w="610">
                  <a:moveTo>
                    <a:pt x="306" y="0"/>
                  </a:moveTo>
                  <a:cubicBezTo>
                    <a:pt x="194" y="0"/>
                    <a:pt x="90" y="70"/>
                    <a:pt x="51" y="181"/>
                  </a:cubicBezTo>
                  <a:cubicBezTo>
                    <a:pt x="1" y="322"/>
                    <a:pt x="74" y="476"/>
                    <a:pt x="215" y="527"/>
                  </a:cubicBezTo>
                  <a:cubicBezTo>
                    <a:pt x="245" y="537"/>
                    <a:pt x="275" y="541"/>
                    <a:pt x="304" y="541"/>
                  </a:cubicBezTo>
                  <a:cubicBezTo>
                    <a:pt x="416" y="541"/>
                    <a:pt x="522" y="472"/>
                    <a:pt x="561" y="361"/>
                  </a:cubicBezTo>
                  <a:cubicBezTo>
                    <a:pt x="610" y="220"/>
                    <a:pt x="538" y="66"/>
                    <a:pt x="396" y="16"/>
                  </a:cubicBezTo>
                  <a:cubicBezTo>
                    <a:pt x="367" y="5"/>
                    <a:pt x="336" y="0"/>
                    <a:pt x="30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
            <p:cNvSpPr/>
            <p:nvPr/>
          </p:nvSpPr>
          <p:spPr>
            <a:xfrm>
              <a:off x="4466108" y="713260"/>
              <a:ext cx="20639" cy="18303"/>
            </a:xfrm>
            <a:custGeom>
              <a:rect b="b" l="l" r="r" t="t"/>
              <a:pathLst>
                <a:path extrusionOk="0" h="384" w="433">
                  <a:moveTo>
                    <a:pt x="218" y="0"/>
                  </a:moveTo>
                  <a:cubicBezTo>
                    <a:pt x="138" y="0"/>
                    <a:pt x="64" y="50"/>
                    <a:pt x="36" y="128"/>
                  </a:cubicBezTo>
                  <a:cubicBezTo>
                    <a:pt x="1" y="228"/>
                    <a:pt x="53" y="338"/>
                    <a:pt x="152" y="372"/>
                  </a:cubicBezTo>
                  <a:cubicBezTo>
                    <a:pt x="174" y="380"/>
                    <a:pt x="196" y="383"/>
                    <a:pt x="217" y="383"/>
                  </a:cubicBezTo>
                  <a:cubicBezTo>
                    <a:pt x="296" y="383"/>
                    <a:pt x="369" y="334"/>
                    <a:pt x="397" y="256"/>
                  </a:cubicBezTo>
                  <a:cubicBezTo>
                    <a:pt x="433" y="156"/>
                    <a:pt x="381" y="47"/>
                    <a:pt x="281" y="11"/>
                  </a:cubicBezTo>
                  <a:cubicBezTo>
                    <a:pt x="260" y="4"/>
                    <a:pt x="239" y="0"/>
                    <a:pt x="218" y="0"/>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p:nvPr/>
          </p:nvSpPr>
          <p:spPr>
            <a:xfrm>
              <a:off x="4482457" y="754252"/>
              <a:ext cx="29123" cy="25882"/>
            </a:xfrm>
            <a:custGeom>
              <a:rect b="b" l="l" r="r" t="t"/>
              <a:pathLst>
                <a:path extrusionOk="0" h="543" w="611">
                  <a:moveTo>
                    <a:pt x="304" y="1"/>
                  </a:moveTo>
                  <a:cubicBezTo>
                    <a:pt x="193" y="1"/>
                    <a:pt x="89" y="70"/>
                    <a:pt x="50" y="181"/>
                  </a:cubicBezTo>
                  <a:cubicBezTo>
                    <a:pt x="1" y="322"/>
                    <a:pt x="73" y="477"/>
                    <a:pt x="216" y="527"/>
                  </a:cubicBezTo>
                  <a:cubicBezTo>
                    <a:pt x="245" y="537"/>
                    <a:pt x="276" y="542"/>
                    <a:pt x="306" y="542"/>
                  </a:cubicBezTo>
                  <a:cubicBezTo>
                    <a:pt x="416" y="542"/>
                    <a:pt x="521" y="473"/>
                    <a:pt x="561" y="361"/>
                  </a:cubicBezTo>
                  <a:cubicBezTo>
                    <a:pt x="610" y="220"/>
                    <a:pt x="537" y="66"/>
                    <a:pt x="396" y="17"/>
                  </a:cubicBezTo>
                  <a:cubicBezTo>
                    <a:pt x="365" y="6"/>
                    <a:pt x="335" y="1"/>
                    <a:pt x="3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a:off x="4486652" y="758017"/>
              <a:ext cx="20687" cy="18351"/>
            </a:xfrm>
            <a:custGeom>
              <a:rect b="b" l="l" r="r" t="t"/>
              <a:pathLst>
                <a:path extrusionOk="0" h="385" w="434">
                  <a:moveTo>
                    <a:pt x="217" y="1"/>
                  </a:moveTo>
                  <a:cubicBezTo>
                    <a:pt x="139" y="1"/>
                    <a:pt x="64" y="50"/>
                    <a:pt x="36" y="128"/>
                  </a:cubicBezTo>
                  <a:cubicBezTo>
                    <a:pt x="1" y="228"/>
                    <a:pt x="53" y="338"/>
                    <a:pt x="153" y="373"/>
                  </a:cubicBezTo>
                  <a:cubicBezTo>
                    <a:pt x="174" y="381"/>
                    <a:pt x="196" y="384"/>
                    <a:pt x="217" y="384"/>
                  </a:cubicBezTo>
                  <a:cubicBezTo>
                    <a:pt x="296" y="384"/>
                    <a:pt x="370" y="335"/>
                    <a:pt x="398" y="256"/>
                  </a:cubicBezTo>
                  <a:cubicBezTo>
                    <a:pt x="433" y="157"/>
                    <a:pt x="381" y="47"/>
                    <a:pt x="281" y="12"/>
                  </a:cubicBezTo>
                  <a:cubicBezTo>
                    <a:pt x="260" y="4"/>
                    <a:pt x="239" y="1"/>
                    <a:pt x="217" y="1"/>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a:off x="4530885" y="798866"/>
              <a:ext cx="29076" cy="25834"/>
            </a:xfrm>
            <a:custGeom>
              <a:rect b="b" l="l" r="r" t="t"/>
              <a:pathLst>
                <a:path extrusionOk="0" h="542" w="610">
                  <a:moveTo>
                    <a:pt x="305" y="0"/>
                  </a:moveTo>
                  <a:cubicBezTo>
                    <a:pt x="193" y="0"/>
                    <a:pt x="89" y="69"/>
                    <a:pt x="50" y="181"/>
                  </a:cubicBezTo>
                  <a:cubicBezTo>
                    <a:pt x="0" y="322"/>
                    <a:pt x="74" y="476"/>
                    <a:pt x="215" y="526"/>
                  </a:cubicBezTo>
                  <a:cubicBezTo>
                    <a:pt x="245" y="537"/>
                    <a:pt x="275" y="542"/>
                    <a:pt x="305" y="542"/>
                  </a:cubicBezTo>
                  <a:cubicBezTo>
                    <a:pt x="417" y="542"/>
                    <a:pt x="521" y="473"/>
                    <a:pt x="560" y="361"/>
                  </a:cubicBezTo>
                  <a:cubicBezTo>
                    <a:pt x="610" y="220"/>
                    <a:pt x="536" y="66"/>
                    <a:pt x="395" y="16"/>
                  </a:cubicBezTo>
                  <a:cubicBezTo>
                    <a:pt x="365" y="5"/>
                    <a:pt x="335" y="0"/>
                    <a:pt x="3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4535080" y="802632"/>
              <a:ext cx="20639" cy="18303"/>
            </a:xfrm>
            <a:custGeom>
              <a:rect b="b" l="l" r="r" t="t"/>
              <a:pathLst>
                <a:path extrusionOk="0" h="384" w="433">
                  <a:moveTo>
                    <a:pt x="217" y="1"/>
                  </a:moveTo>
                  <a:cubicBezTo>
                    <a:pt x="138" y="1"/>
                    <a:pt x="64" y="50"/>
                    <a:pt x="36" y="128"/>
                  </a:cubicBezTo>
                  <a:cubicBezTo>
                    <a:pt x="0" y="228"/>
                    <a:pt x="53" y="338"/>
                    <a:pt x="152" y="372"/>
                  </a:cubicBezTo>
                  <a:cubicBezTo>
                    <a:pt x="173" y="380"/>
                    <a:pt x="195" y="383"/>
                    <a:pt x="216" y="383"/>
                  </a:cubicBezTo>
                  <a:cubicBezTo>
                    <a:pt x="295" y="383"/>
                    <a:pt x="370" y="334"/>
                    <a:pt x="397" y="256"/>
                  </a:cubicBezTo>
                  <a:cubicBezTo>
                    <a:pt x="433" y="156"/>
                    <a:pt x="380" y="46"/>
                    <a:pt x="281" y="12"/>
                  </a:cubicBezTo>
                  <a:cubicBezTo>
                    <a:pt x="260" y="4"/>
                    <a:pt x="238" y="1"/>
                    <a:pt x="217" y="1"/>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a:off x="4590991" y="833995"/>
              <a:ext cx="29123" cy="25834"/>
            </a:xfrm>
            <a:custGeom>
              <a:rect b="b" l="l" r="r" t="t"/>
              <a:pathLst>
                <a:path extrusionOk="0" h="542" w="611">
                  <a:moveTo>
                    <a:pt x="305" y="0"/>
                  </a:moveTo>
                  <a:cubicBezTo>
                    <a:pt x="194" y="0"/>
                    <a:pt x="89" y="69"/>
                    <a:pt x="50" y="181"/>
                  </a:cubicBezTo>
                  <a:cubicBezTo>
                    <a:pt x="1" y="322"/>
                    <a:pt x="73" y="476"/>
                    <a:pt x="215" y="526"/>
                  </a:cubicBezTo>
                  <a:cubicBezTo>
                    <a:pt x="244" y="536"/>
                    <a:pt x="274" y="541"/>
                    <a:pt x="303" y="541"/>
                  </a:cubicBezTo>
                  <a:cubicBezTo>
                    <a:pt x="415" y="541"/>
                    <a:pt x="521" y="472"/>
                    <a:pt x="561" y="361"/>
                  </a:cubicBezTo>
                  <a:cubicBezTo>
                    <a:pt x="610" y="220"/>
                    <a:pt x="537" y="65"/>
                    <a:pt x="396" y="16"/>
                  </a:cubicBezTo>
                  <a:cubicBezTo>
                    <a:pt x="366" y="5"/>
                    <a:pt x="335" y="0"/>
                    <a:pt x="3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a:off x="4595185" y="837666"/>
              <a:ext cx="20687" cy="18351"/>
            </a:xfrm>
            <a:custGeom>
              <a:rect b="b" l="l" r="r" t="t"/>
              <a:pathLst>
                <a:path extrusionOk="0" h="385" w="434">
                  <a:moveTo>
                    <a:pt x="217" y="1"/>
                  </a:moveTo>
                  <a:cubicBezTo>
                    <a:pt x="138" y="1"/>
                    <a:pt x="64" y="50"/>
                    <a:pt x="36" y="128"/>
                  </a:cubicBezTo>
                  <a:cubicBezTo>
                    <a:pt x="1" y="227"/>
                    <a:pt x="53" y="337"/>
                    <a:pt x="153" y="373"/>
                  </a:cubicBezTo>
                  <a:cubicBezTo>
                    <a:pt x="174" y="381"/>
                    <a:pt x="196" y="384"/>
                    <a:pt x="217" y="384"/>
                  </a:cubicBezTo>
                  <a:cubicBezTo>
                    <a:pt x="296" y="384"/>
                    <a:pt x="370" y="335"/>
                    <a:pt x="398" y="257"/>
                  </a:cubicBezTo>
                  <a:cubicBezTo>
                    <a:pt x="433" y="157"/>
                    <a:pt x="381" y="47"/>
                    <a:pt x="281" y="12"/>
                  </a:cubicBezTo>
                  <a:cubicBezTo>
                    <a:pt x="260" y="4"/>
                    <a:pt x="239" y="1"/>
                    <a:pt x="217" y="1"/>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4658627" y="857971"/>
              <a:ext cx="29076" cy="25882"/>
            </a:xfrm>
            <a:custGeom>
              <a:rect b="b" l="l" r="r" t="t"/>
              <a:pathLst>
                <a:path extrusionOk="0" h="543" w="610">
                  <a:moveTo>
                    <a:pt x="305" y="1"/>
                  </a:moveTo>
                  <a:cubicBezTo>
                    <a:pt x="193" y="1"/>
                    <a:pt x="88" y="70"/>
                    <a:pt x="50" y="181"/>
                  </a:cubicBezTo>
                  <a:cubicBezTo>
                    <a:pt x="0" y="323"/>
                    <a:pt x="73" y="477"/>
                    <a:pt x="215" y="527"/>
                  </a:cubicBezTo>
                  <a:cubicBezTo>
                    <a:pt x="244" y="537"/>
                    <a:pt x="274" y="542"/>
                    <a:pt x="304" y="542"/>
                  </a:cubicBezTo>
                  <a:cubicBezTo>
                    <a:pt x="415" y="542"/>
                    <a:pt x="520" y="473"/>
                    <a:pt x="560" y="362"/>
                  </a:cubicBezTo>
                  <a:cubicBezTo>
                    <a:pt x="610" y="220"/>
                    <a:pt x="536" y="66"/>
                    <a:pt x="395" y="16"/>
                  </a:cubicBezTo>
                  <a:cubicBezTo>
                    <a:pt x="365" y="6"/>
                    <a:pt x="335" y="1"/>
                    <a:pt x="3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4662870" y="861784"/>
              <a:ext cx="20591" cy="18256"/>
            </a:xfrm>
            <a:custGeom>
              <a:rect b="b" l="l" r="r" t="t"/>
              <a:pathLst>
                <a:path extrusionOk="0" h="383" w="432">
                  <a:moveTo>
                    <a:pt x="216" y="0"/>
                  </a:moveTo>
                  <a:cubicBezTo>
                    <a:pt x="137" y="0"/>
                    <a:pt x="63" y="49"/>
                    <a:pt x="35" y="128"/>
                  </a:cubicBezTo>
                  <a:cubicBezTo>
                    <a:pt x="0" y="227"/>
                    <a:pt x="53" y="337"/>
                    <a:pt x="152" y="372"/>
                  </a:cubicBezTo>
                  <a:cubicBezTo>
                    <a:pt x="173" y="379"/>
                    <a:pt x="195" y="383"/>
                    <a:pt x="216" y="383"/>
                  </a:cubicBezTo>
                  <a:cubicBezTo>
                    <a:pt x="294" y="383"/>
                    <a:pt x="367" y="334"/>
                    <a:pt x="396" y="255"/>
                  </a:cubicBezTo>
                  <a:cubicBezTo>
                    <a:pt x="432" y="156"/>
                    <a:pt x="379" y="46"/>
                    <a:pt x="280" y="11"/>
                  </a:cubicBezTo>
                  <a:cubicBezTo>
                    <a:pt x="259" y="4"/>
                    <a:pt x="237" y="0"/>
                    <a:pt x="216" y="0"/>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a:off x="4524069" y="693670"/>
              <a:ext cx="193234" cy="219926"/>
            </a:xfrm>
            <a:custGeom>
              <a:rect b="b" l="l" r="r" t="t"/>
              <a:pathLst>
                <a:path extrusionOk="0" h="4614" w="4054">
                  <a:moveTo>
                    <a:pt x="2802" y="0"/>
                  </a:moveTo>
                  <a:cubicBezTo>
                    <a:pt x="2797" y="0"/>
                    <a:pt x="2794" y="7"/>
                    <a:pt x="2798" y="12"/>
                  </a:cubicBezTo>
                  <a:cubicBezTo>
                    <a:pt x="3171" y="311"/>
                    <a:pt x="3353" y="752"/>
                    <a:pt x="3223" y="1226"/>
                  </a:cubicBezTo>
                  <a:cubicBezTo>
                    <a:pt x="3117" y="1615"/>
                    <a:pt x="2856" y="1947"/>
                    <a:pt x="2669" y="2300"/>
                  </a:cubicBezTo>
                  <a:cubicBezTo>
                    <a:pt x="2667" y="2304"/>
                    <a:pt x="2667" y="2309"/>
                    <a:pt x="2666" y="2314"/>
                  </a:cubicBezTo>
                  <a:cubicBezTo>
                    <a:pt x="2661" y="2314"/>
                    <a:pt x="2656" y="2314"/>
                    <a:pt x="2651" y="2316"/>
                  </a:cubicBezTo>
                  <a:cubicBezTo>
                    <a:pt x="2511" y="2364"/>
                    <a:pt x="2370" y="2385"/>
                    <a:pt x="2230" y="2385"/>
                  </a:cubicBezTo>
                  <a:cubicBezTo>
                    <a:pt x="1641" y="2385"/>
                    <a:pt x="1073" y="2001"/>
                    <a:pt x="700" y="1565"/>
                  </a:cubicBezTo>
                  <a:cubicBezTo>
                    <a:pt x="700" y="1564"/>
                    <a:pt x="699" y="1564"/>
                    <a:pt x="698" y="1564"/>
                  </a:cubicBezTo>
                  <a:cubicBezTo>
                    <a:pt x="696" y="1564"/>
                    <a:pt x="694" y="1567"/>
                    <a:pt x="695" y="1568"/>
                  </a:cubicBezTo>
                  <a:cubicBezTo>
                    <a:pt x="1048" y="2085"/>
                    <a:pt x="1619" y="2487"/>
                    <a:pt x="2236" y="2487"/>
                  </a:cubicBezTo>
                  <a:cubicBezTo>
                    <a:pt x="2387" y="2487"/>
                    <a:pt x="2541" y="2463"/>
                    <a:pt x="2695" y="2411"/>
                  </a:cubicBezTo>
                  <a:cubicBezTo>
                    <a:pt x="2701" y="2409"/>
                    <a:pt x="2706" y="2406"/>
                    <a:pt x="2710" y="2403"/>
                  </a:cubicBezTo>
                  <a:cubicBezTo>
                    <a:pt x="2716" y="2405"/>
                    <a:pt x="2723" y="2406"/>
                    <a:pt x="2729" y="2406"/>
                  </a:cubicBezTo>
                  <a:cubicBezTo>
                    <a:pt x="2746" y="2406"/>
                    <a:pt x="2764" y="2397"/>
                    <a:pt x="2776" y="2376"/>
                  </a:cubicBezTo>
                  <a:cubicBezTo>
                    <a:pt x="2816" y="2304"/>
                    <a:pt x="2861" y="2232"/>
                    <a:pt x="2905" y="2159"/>
                  </a:cubicBezTo>
                  <a:cubicBezTo>
                    <a:pt x="3451" y="2748"/>
                    <a:pt x="3799" y="3410"/>
                    <a:pt x="3955" y="4205"/>
                  </a:cubicBezTo>
                  <a:cubicBezTo>
                    <a:pt x="3956" y="4212"/>
                    <a:pt x="3959" y="4217"/>
                    <a:pt x="3962" y="4221"/>
                  </a:cubicBezTo>
                  <a:cubicBezTo>
                    <a:pt x="3961" y="4221"/>
                    <a:pt x="3960" y="4222"/>
                    <a:pt x="3959" y="4222"/>
                  </a:cubicBezTo>
                  <a:cubicBezTo>
                    <a:pt x="3956" y="4221"/>
                    <a:pt x="3952" y="4220"/>
                    <a:pt x="3950" y="4220"/>
                  </a:cubicBezTo>
                  <a:cubicBezTo>
                    <a:pt x="2512" y="4112"/>
                    <a:pt x="1139" y="3596"/>
                    <a:pt x="8" y="2699"/>
                  </a:cubicBezTo>
                  <a:cubicBezTo>
                    <a:pt x="8" y="2699"/>
                    <a:pt x="7" y="2698"/>
                    <a:pt x="6" y="2698"/>
                  </a:cubicBezTo>
                  <a:cubicBezTo>
                    <a:pt x="3" y="2698"/>
                    <a:pt x="1" y="2703"/>
                    <a:pt x="4" y="2706"/>
                  </a:cubicBezTo>
                  <a:cubicBezTo>
                    <a:pt x="1072" y="3623"/>
                    <a:pt x="2359" y="4175"/>
                    <a:pt x="3757" y="4285"/>
                  </a:cubicBezTo>
                  <a:cubicBezTo>
                    <a:pt x="3138" y="4468"/>
                    <a:pt x="2528" y="4570"/>
                    <a:pt x="1874" y="4585"/>
                  </a:cubicBezTo>
                  <a:cubicBezTo>
                    <a:pt x="1868" y="4585"/>
                    <a:pt x="1866" y="4594"/>
                    <a:pt x="1873" y="4596"/>
                  </a:cubicBezTo>
                  <a:cubicBezTo>
                    <a:pt x="2009" y="4608"/>
                    <a:pt x="2147" y="4614"/>
                    <a:pt x="2285" y="4614"/>
                  </a:cubicBezTo>
                  <a:cubicBezTo>
                    <a:pt x="2876" y="4614"/>
                    <a:pt x="3471" y="4505"/>
                    <a:pt x="4018" y="4289"/>
                  </a:cubicBezTo>
                  <a:cubicBezTo>
                    <a:pt x="4053" y="4275"/>
                    <a:pt x="4046" y="4240"/>
                    <a:pt x="4024" y="4222"/>
                  </a:cubicBezTo>
                  <a:cubicBezTo>
                    <a:pt x="4030" y="4215"/>
                    <a:pt x="4036" y="4204"/>
                    <a:pt x="4033" y="4191"/>
                  </a:cubicBezTo>
                  <a:cubicBezTo>
                    <a:pt x="3903" y="3411"/>
                    <a:pt x="3510" y="2664"/>
                    <a:pt x="2933" y="2120"/>
                  </a:cubicBezTo>
                  <a:cubicBezTo>
                    <a:pt x="3172" y="1728"/>
                    <a:pt x="3433" y="1304"/>
                    <a:pt x="3383" y="843"/>
                  </a:cubicBezTo>
                  <a:cubicBezTo>
                    <a:pt x="3344" y="476"/>
                    <a:pt x="3124" y="178"/>
                    <a:pt x="2806" y="1"/>
                  </a:cubicBezTo>
                  <a:cubicBezTo>
                    <a:pt x="2804" y="0"/>
                    <a:pt x="2803" y="0"/>
                    <a:pt x="28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63" name="Shape 763"/>
        <p:cNvGrpSpPr/>
        <p:nvPr/>
      </p:nvGrpSpPr>
      <p:grpSpPr>
        <a:xfrm>
          <a:off x="0" y="0"/>
          <a:ext cx="0" cy="0"/>
          <a:chOff x="0" y="0"/>
          <a:chExt cx="0" cy="0"/>
        </a:xfrm>
      </p:grpSpPr>
      <p:grpSp>
        <p:nvGrpSpPr>
          <p:cNvPr id="764" name="Google Shape;764;p11"/>
          <p:cNvGrpSpPr/>
          <p:nvPr/>
        </p:nvGrpSpPr>
        <p:grpSpPr>
          <a:xfrm>
            <a:off x="-239435" y="3234929"/>
            <a:ext cx="1183509" cy="1198297"/>
            <a:chOff x="3063709" y="-107293"/>
            <a:chExt cx="201909" cy="204435"/>
          </a:xfrm>
        </p:grpSpPr>
        <p:sp>
          <p:nvSpPr>
            <p:cNvPr id="765" name="Google Shape;765;p11"/>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1"/>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1"/>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1"/>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1"/>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1"/>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1"/>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1"/>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1"/>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1"/>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1"/>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1"/>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 name="Google Shape;777;p11"/>
          <p:cNvGrpSpPr/>
          <p:nvPr/>
        </p:nvGrpSpPr>
        <p:grpSpPr>
          <a:xfrm>
            <a:off x="7438006" y="3664031"/>
            <a:ext cx="949554" cy="1144042"/>
            <a:chOff x="5234039" y="-267543"/>
            <a:chExt cx="313064" cy="377173"/>
          </a:xfrm>
        </p:grpSpPr>
        <p:sp>
          <p:nvSpPr>
            <p:cNvPr id="778" name="Google Shape;778;p11"/>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1"/>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1"/>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1"/>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1"/>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1"/>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1"/>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1"/>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1"/>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1"/>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1"/>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1"/>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1"/>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1"/>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1"/>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1"/>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1"/>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1"/>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1"/>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 name="Google Shape;797;p11"/>
          <p:cNvGrpSpPr/>
          <p:nvPr/>
        </p:nvGrpSpPr>
        <p:grpSpPr>
          <a:xfrm>
            <a:off x="719831" y="-1280327"/>
            <a:ext cx="7704201" cy="7704201"/>
            <a:chOff x="530505" y="2179769"/>
            <a:chExt cx="2442212" cy="2442212"/>
          </a:xfrm>
        </p:grpSpPr>
        <p:sp>
          <p:nvSpPr>
            <p:cNvPr id="798" name="Google Shape;798;p11"/>
            <p:cNvSpPr/>
            <p:nvPr/>
          </p:nvSpPr>
          <p:spPr>
            <a:xfrm>
              <a:off x="1110349" y="2759709"/>
              <a:ext cx="1282522" cy="1282474"/>
            </a:xfrm>
            <a:custGeom>
              <a:rect b="b" l="l" r="r" t="t"/>
              <a:pathLst>
                <a:path extrusionOk="0" h="26906" w="26907">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1"/>
            <p:cNvSpPr/>
            <p:nvPr/>
          </p:nvSpPr>
          <p:spPr>
            <a:xfrm>
              <a:off x="1049624" y="2698984"/>
              <a:ext cx="1403925" cy="1403925"/>
            </a:xfrm>
            <a:custGeom>
              <a:rect b="b" l="l" r="r" t="t"/>
              <a:pathLst>
                <a:path extrusionOk="0" h="29454" w="29454">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1"/>
            <p:cNvSpPr/>
            <p:nvPr/>
          </p:nvSpPr>
          <p:spPr>
            <a:xfrm>
              <a:off x="778410" y="2427722"/>
              <a:ext cx="1946448" cy="1946496"/>
            </a:xfrm>
            <a:custGeom>
              <a:rect b="b" l="l" r="r" t="t"/>
              <a:pathLst>
                <a:path extrusionOk="0" h="40837" w="40836">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1"/>
            <p:cNvSpPr/>
            <p:nvPr/>
          </p:nvSpPr>
          <p:spPr>
            <a:xfrm>
              <a:off x="530505" y="2179769"/>
              <a:ext cx="2442212" cy="2442212"/>
            </a:xfrm>
            <a:custGeom>
              <a:rect b="b" l="l" r="r" t="t"/>
              <a:pathLst>
                <a:path extrusionOk="0" h="51237" w="51237">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11"/>
          <p:cNvGrpSpPr/>
          <p:nvPr/>
        </p:nvGrpSpPr>
        <p:grpSpPr>
          <a:xfrm>
            <a:off x="7060965" y="1489085"/>
            <a:ext cx="949569" cy="1198300"/>
            <a:chOff x="4198851" y="-806491"/>
            <a:chExt cx="163968" cy="206914"/>
          </a:xfrm>
        </p:grpSpPr>
        <p:sp>
          <p:nvSpPr>
            <p:cNvPr id="803" name="Google Shape;803;p11"/>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1"/>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1"/>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1"/>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1"/>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1"/>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1"/>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1"/>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1"/>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1"/>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3" name="Google Shape;813;p11"/>
          <p:cNvSpPr txBox="1"/>
          <p:nvPr>
            <p:ph hasCustomPrompt="1" type="title"/>
          </p:nvPr>
        </p:nvSpPr>
        <p:spPr>
          <a:xfrm rot="405">
            <a:off x="2023975" y="1517300"/>
            <a:ext cx="5096100" cy="15111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14" name="Google Shape;814;p11"/>
          <p:cNvSpPr txBox="1"/>
          <p:nvPr>
            <p:ph idx="1" type="subTitle"/>
          </p:nvPr>
        </p:nvSpPr>
        <p:spPr>
          <a:xfrm>
            <a:off x="2458275" y="3107388"/>
            <a:ext cx="4227300" cy="440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5" name="Google Shape;815;p11"/>
          <p:cNvSpPr/>
          <p:nvPr/>
        </p:nvSpPr>
        <p:spPr>
          <a:xfrm>
            <a:off x="8672954" y="3818073"/>
            <a:ext cx="238574" cy="237802"/>
          </a:xfrm>
          <a:custGeom>
            <a:rect b="b" l="l" r="r" t="t"/>
            <a:pathLst>
              <a:path extrusionOk="0" h="2173" w="2180">
                <a:moveTo>
                  <a:pt x="768" y="1"/>
                </a:moveTo>
                <a:cubicBezTo>
                  <a:pt x="761" y="1"/>
                  <a:pt x="755" y="2"/>
                  <a:pt x="750" y="4"/>
                </a:cubicBezTo>
                <a:cubicBezTo>
                  <a:pt x="620" y="58"/>
                  <a:pt x="696" y="819"/>
                  <a:pt x="696" y="819"/>
                </a:cubicBezTo>
                <a:cubicBezTo>
                  <a:pt x="696" y="819"/>
                  <a:pt x="0" y="971"/>
                  <a:pt x="68" y="1179"/>
                </a:cubicBezTo>
                <a:cubicBezTo>
                  <a:pt x="116" y="1324"/>
                  <a:pt x="442" y="1346"/>
                  <a:pt x="635" y="1346"/>
                </a:cubicBezTo>
                <a:cubicBezTo>
                  <a:pt x="719" y="1346"/>
                  <a:pt x="777" y="1342"/>
                  <a:pt x="777" y="1342"/>
                </a:cubicBezTo>
                <a:lnTo>
                  <a:pt x="777" y="1342"/>
                </a:lnTo>
                <a:cubicBezTo>
                  <a:pt x="777" y="1342"/>
                  <a:pt x="726" y="2122"/>
                  <a:pt x="897" y="2170"/>
                </a:cubicBezTo>
                <a:cubicBezTo>
                  <a:pt x="903" y="2172"/>
                  <a:pt x="908" y="2172"/>
                  <a:pt x="914" y="2172"/>
                </a:cubicBezTo>
                <a:cubicBezTo>
                  <a:pt x="1086" y="2172"/>
                  <a:pt x="1340" y="1482"/>
                  <a:pt x="1340" y="1482"/>
                </a:cubicBezTo>
                <a:cubicBezTo>
                  <a:pt x="1340" y="1482"/>
                  <a:pt x="1752" y="1809"/>
                  <a:pt x="1961" y="1809"/>
                </a:cubicBezTo>
                <a:cubicBezTo>
                  <a:pt x="2005" y="1809"/>
                  <a:pt x="2040" y="1794"/>
                  <a:pt x="2060" y="1760"/>
                </a:cubicBezTo>
                <a:cubicBezTo>
                  <a:pt x="2180" y="1560"/>
                  <a:pt x="1703" y="1096"/>
                  <a:pt x="1703" y="1096"/>
                </a:cubicBezTo>
                <a:cubicBezTo>
                  <a:pt x="1703" y="1096"/>
                  <a:pt x="2120" y="672"/>
                  <a:pt x="2064" y="493"/>
                </a:cubicBezTo>
                <a:cubicBezTo>
                  <a:pt x="2049" y="446"/>
                  <a:pt x="1991" y="429"/>
                  <a:pt x="1912" y="429"/>
                </a:cubicBezTo>
                <a:cubicBezTo>
                  <a:pt x="1689" y="429"/>
                  <a:pt x="1304" y="570"/>
                  <a:pt x="1304" y="570"/>
                </a:cubicBezTo>
                <a:cubicBezTo>
                  <a:pt x="1304" y="570"/>
                  <a:pt x="915" y="1"/>
                  <a:pt x="7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1"/>
          <p:cNvSpPr/>
          <p:nvPr/>
        </p:nvSpPr>
        <p:spPr>
          <a:xfrm>
            <a:off x="541214" y="713547"/>
            <a:ext cx="172798" cy="172402"/>
          </a:xfrm>
          <a:custGeom>
            <a:rect b="b" l="l" r="r" t="t"/>
            <a:pathLst>
              <a:path extrusionOk="0" h="2179" w="2184">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1"/>
          <p:cNvSpPr/>
          <p:nvPr/>
        </p:nvSpPr>
        <p:spPr>
          <a:xfrm>
            <a:off x="3219175" y="4924296"/>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1"/>
          <p:cNvSpPr/>
          <p:nvPr/>
        </p:nvSpPr>
        <p:spPr>
          <a:xfrm>
            <a:off x="886738" y="326137"/>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1"/>
          <p:cNvSpPr/>
          <p:nvPr/>
        </p:nvSpPr>
        <p:spPr>
          <a:xfrm>
            <a:off x="8395328" y="4028747"/>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1"/>
          <p:cNvSpPr/>
          <p:nvPr/>
        </p:nvSpPr>
        <p:spPr>
          <a:xfrm>
            <a:off x="7470836" y="475087"/>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1"/>
          <p:cNvSpPr/>
          <p:nvPr/>
        </p:nvSpPr>
        <p:spPr>
          <a:xfrm>
            <a:off x="263259" y="3755671"/>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1"/>
          <p:cNvSpPr/>
          <p:nvPr/>
        </p:nvSpPr>
        <p:spPr>
          <a:xfrm>
            <a:off x="8424023" y="1119474"/>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1"/>
          <p:cNvSpPr/>
          <p:nvPr/>
        </p:nvSpPr>
        <p:spPr>
          <a:xfrm>
            <a:off x="7144350" y="456741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1"/>
          <p:cNvSpPr/>
          <p:nvPr/>
        </p:nvSpPr>
        <p:spPr>
          <a:xfrm>
            <a:off x="287420" y="21714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1"/>
          <p:cNvSpPr/>
          <p:nvPr/>
        </p:nvSpPr>
        <p:spPr>
          <a:xfrm>
            <a:off x="2035516" y="387988"/>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826" name="Shape 82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827" name="Shape 827"/>
        <p:cNvGrpSpPr/>
        <p:nvPr/>
      </p:nvGrpSpPr>
      <p:grpSpPr>
        <a:xfrm>
          <a:off x="0" y="0"/>
          <a:ext cx="0" cy="0"/>
          <a:chOff x="0" y="0"/>
          <a:chExt cx="0" cy="0"/>
        </a:xfrm>
      </p:grpSpPr>
      <p:grpSp>
        <p:nvGrpSpPr>
          <p:cNvPr id="828" name="Google Shape;828;p13"/>
          <p:cNvGrpSpPr/>
          <p:nvPr/>
        </p:nvGrpSpPr>
        <p:grpSpPr>
          <a:xfrm>
            <a:off x="173278" y="-200895"/>
            <a:ext cx="1093437" cy="2130973"/>
            <a:chOff x="1099958" y="4292329"/>
            <a:chExt cx="269021" cy="524315"/>
          </a:xfrm>
        </p:grpSpPr>
        <p:sp>
          <p:nvSpPr>
            <p:cNvPr id="829" name="Google Shape;829;p13"/>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3"/>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3"/>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3"/>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3"/>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3"/>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3"/>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3"/>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3"/>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3"/>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3"/>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3"/>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3"/>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3"/>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3"/>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3"/>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3"/>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3"/>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3"/>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3"/>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3"/>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3"/>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1" name="Google Shape;851;p13"/>
          <p:cNvGrpSpPr/>
          <p:nvPr/>
        </p:nvGrpSpPr>
        <p:grpSpPr>
          <a:xfrm flipH="1" rot="4255318">
            <a:off x="6043398" y="-334441"/>
            <a:ext cx="1287221" cy="1961280"/>
            <a:chOff x="2251545" y="3095652"/>
            <a:chExt cx="344809" cy="525316"/>
          </a:xfrm>
        </p:grpSpPr>
        <p:sp>
          <p:nvSpPr>
            <p:cNvPr id="852" name="Google Shape;852;p13"/>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3"/>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3"/>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3"/>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3"/>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3"/>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3"/>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3"/>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3"/>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3"/>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3"/>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3"/>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 name="Google Shape;864;p13"/>
          <p:cNvGrpSpPr/>
          <p:nvPr/>
        </p:nvGrpSpPr>
        <p:grpSpPr>
          <a:xfrm rot="-5976326">
            <a:off x="1273201" y="3490420"/>
            <a:ext cx="1495818" cy="2834400"/>
            <a:chOff x="177688" y="2854372"/>
            <a:chExt cx="568167" cy="1076609"/>
          </a:xfrm>
        </p:grpSpPr>
        <p:sp>
          <p:nvSpPr>
            <p:cNvPr id="865" name="Google Shape;865;p13"/>
            <p:cNvSpPr/>
            <p:nvPr/>
          </p:nvSpPr>
          <p:spPr>
            <a:xfrm>
              <a:off x="662632" y="3784363"/>
              <a:ext cx="69448" cy="70449"/>
            </a:xfrm>
            <a:custGeom>
              <a:rect b="b" l="l" r="r" t="t"/>
              <a:pathLst>
                <a:path extrusionOk="0" h="1478" w="1457">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3"/>
            <p:cNvSpPr/>
            <p:nvPr/>
          </p:nvSpPr>
          <p:spPr>
            <a:xfrm>
              <a:off x="698238" y="3668919"/>
              <a:ext cx="47617" cy="48761"/>
            </a:xfrm>
            <a:custGeom>
              <a:rect b="b" l="l" r="r" t="t"/>
              <a:pathLst>
                <a:path extrusionOk="0" h="1023" w="999">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3"/>
            <p:cNvSpPr/>
            <p:nvPr/>
          </p:nvSpPr>
          <p:spPr>
            <a:xfrm>
              <a:off x="671116" y="3564771"/>
              <a:ext cx="63013" cy="69114"/>
            </a:xfrm>
            <a:custGeom>
              <a:rect b="b" l="l" r="r" t="t"/>
              <a:pathLst>
                <a:path extrusionOk="0" h="1450" w="1322">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3"/>
            <p:cNvSpPr/>
            <p:nvPr/>
          </p:nvSpPr>
          <p:spPr>
            <a:xfrm>
              <a:off x="631840" y="3436171"/>
              <a:ext cx="64157" cy="65873"/>
            </a:xfrm>
            <a:custGeom>
              <a:rect b="b" l="l" r="r" t="t"/>
              <a:pathLst>
                <a:path extrusionOk="0" h="1382" w="1346">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3"/>
            <p:cNvSpPr/>
            <p:nvPr/>
          </p:nvSpPr>
          <p:spPr>
            <a:xfrm>
              <a:off x="526977" y="3286503"/>
              <a:ext cx="57484" cy="59248"/>
            </a:xfrm>
            <a:custGeom>
              <a:rect b="b" l="l" r="r" t="t"/>
              <a:pathLst>
                <a:path extrusionOk="0" h="1243" w="1206">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3"/>
            <p:cNvSpPr/>
            <p:nvPr/>
          </p:nvSpPr>
          <p:spPr>
            <a:xfrm>
              <a:off x="409293" y="3147845"/>
              <a:ext cx="112108" cy="83175"/>
            </a:xfrm>
            <a:custGeom>
              <a:rect b="b" l="l" r="r" t="t"/>
              <a:pathLst>
                <a:path extrusionOk="0" h="1745" w="2352">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3"/>
            <p:cNvSpPr/>
            <p:nvPr/>
          </p:nvSpPr>
          <p:spPr>
            <a:xfrm>
              <a:off x="410389" y="3010665"/>
              <a:ext cx="38990" cy="38180"/>
            </a:xfrm>
            <a:custGeom>
              <a:rect b="b" l="l" r="r" t="t"/>
              <a:pathLst>
                <a:path extrusionOk="0" h="801" w="818">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3"/>
            <p:cNvSpPr/>
            <p:nvPr/>
          </p:nvSpPr>
          <p:spPr>
            <a:xfrm>
              <a:off x="431981" y="2905373"/>
              <a:ext cx="53480" cy="39657"/>
            </a:xfrm>
            <a:custGeom>
              <a:rect b="b" l="l" r="r" t="t"/>
              <a:pathLst>
                <a:path extrusionOk="0" h="832" w="1122">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3"/>
            <p:cNvSpPr/>
            <p:nvPr/>
          </p:nvSpPr>
          <p:spPr>
            <a:xfrm>
              <a:off x="523736" y="3896662"/>
              <a:ext cx="46330" cy="34319"/>
            </a:xfrm>
            <a:custGeom>
              <a:rect b="b" l="l" r="r" t="t"/>
              <a:pathLst>
                <a:path extrusionOk="0" h="720" w="972">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3"/>
            <p:cNvSpPr/>
            <p:nvPr/>
          </p:nvSpPr>
          <p:spPr>
            <a:xfrm>
              <a:off x="541468" y="3800379"/>
              <a:ext cx="72022" cy="53432"/>
            </a:xfrm>
            <a:custGeom>
              <a:rect b="b" l="l" r="r" t="t"/>
              <a:pathLst>
                <a:path extrusionOk="0" h="1121" w="1511">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3"/>
            <p:cNvSpPr/>
            <p:nvPr/>
          </p:nvSpPr>
          <p:spPr>
            <a:xfrm>
              <a:off x="563298" y="3705764"/>
              <a:ext cx="49858" cy="37083"/>
            </a:xfrm>
            <a:custGeom>
              <a:rect b="b" l="l" r="r" t="t"/>
              <a:pathLst>
                <a:path extrusionOk="0" h="778" w="1046">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3"/>
            <p:cNvSpPr/>
            <p:nvPr/>
          </p:nvSpPr>
          <p:spPr>
            <a:xfrm>
              <a:off x="541277" y="3570395"/>
              <a:ext cx="58151" cy="43137"/>
            </a:xfrm>
            <a:custGeom>
              <a:rect b="b" l="l" r="r" t="t"/>
              <a:pathLst>
                <a:path extrusionOk="0" h="905" w="122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3"/>
            <p:cNvSpPr/>
            <p:nvPr/>
          </p:nvSpPr>
          <p:spPr>
            <a:xfrm>
              <a:off x="442563" y="3438602"/>
              <a:ext cx="95187" cy="91993"/>
            </a:xfrm>
            <a:custGeom>
              <a:rect b="b" l="l" r="r" t="t"/>
              <a:pathLst>
                <a:path extrusionOk="0" h="1930" w="1997">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3"/>
            <p:cNvSpPr/>
            <p:nvPr/>
          </p:nvSpPr>
          <p:spPr>
            <a:xfrm>
              <a:off x="348567" y="3344892"/>
              <a:ext cx="85559" cy="85559"/>
            </a:xfrm>
            <a:custGeom>
              <a:rect b="b" l="l" r="r" t="t"/>
              <a:pathLst>
                <a:path extrusionOk="0" h="1795" w="1795">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3"/>
            <p:cNvSpPr/>
            <p:nvPr/>
          </p:nvSpPr>
          <p:spPr>
            <a:xfrm>
              <a:off x="279119" y="3239600"/>
              <a:ext cx="42422" cy="43184"/>
            </a:xfrm>
            <a:custGeom>
              <a:rect b="b" l="l" r="r" t="t"/>
              <a:pathLst>
                <a:path extrusionOk="0" h="906" w="89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3"/>
            <p:cNvSpPr/>
            <p:nvPr/>
          </p:nvSpPr>
          <p:spPr>
            <a:xfrm>
              <a:off x="199900" y="3097701"/>
              <a:ext cx="77551" cy="76979"/>
            </a:xfrm>
            <a:custGeom>
              <a:rect b="b" l="l" r="r" t="t"/>
              <a:pathLst>
                <a:path extrusionOk="0" h="1615" w="1627">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3"/>
            <p:cNvSpPr/>
            <p:nvPr/>
          </p:nvSpPr>
          <p:spPr>
            <a:xfrm>
              <a:off x="236793" y="2950178"/>
              <a:ext cx="68495" cy="68066"/>
            </a:xfrm>
            <a:custGeom>
              <a:rect b="b" l="l" r="r" t="t"/>
              <a:pathLst>
                <a:path extrusionOk="0" h="1428" w="1437">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3"/>
            <p:cNvSpPr/>
            <p:nvPr/>
          </p:nvSpPr>
          <p:spPr>
            <a:xfrm>
              <a:off x="621116" y="3666154"/>
              <a:ext cx="41516" cy="43137"/>
            </a:xfrm>
            <a:custGeom>
              <a:rect b="b" l="l" r="r" t="t"/>
              <a:pathLst>
                <a:path extrusionOk="0" h="905" w="871">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3"/>
            <p:cNvSpPr/>
            <p:nvPr/>
          </p:nvSpPr>
          <p:spPr>
            <a:xfrm>
              <a:off x="599238" y="3527497"/>
              <a:ext cx="24786" cy="18351"/>
            </a:xfrm>
            <a:custGeom>
              <a:rect b="b" l="l" r="r" t="t"/>
              <a:pathLst>
                <a:path extrusionOk="0" h="385" w="52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3"/>
            <p:cNvSpPr/>
            <p:nvPr/>
          </p:nvSpPr>
          <p:spPr>
            <a:xfrm>
              <a:off x="510533" y="3390555"/>
              <a:ext cx="27789" cy="20639"/>
            </a:xfrm>
            <a:custGeom>
              <a:rect b="b" l="l" r="r" t="t"/>
              <a:pathLst>
                <a:path extrusionOk="0" h="433" w="583">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3"/>
            <p:cNvSpPr/>
            <p:nvPr/>
          </p:nvSpPr>
          <p:spPr>
            <a:xfrm>
              <a:off x="376737" y="3251898"/>
              <a:ext cx="88991" cy="66064"/>
            </a:xfrm>
            <a:custGeom>
              <a:rect b="b" l="l" r="r" t="t"/>
              <a:pathLst>
                <a:path extrusionOk="0" h="1386" w="1867">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3"/>
            <p:cNvSpPr/>
            <p:nvPr/>
          </p:nvSpPr>
          <p:spPr>
            <a:xfrm>
              <a:off x="346708" y="3161239"/>
              <a:ext cx="30124" cy="31316"/>
            </a:xfrm>
            <a:custGeom>
              <a:rect b="b" l="l" r="r" t="t"/>
              <a:pathLst>
                <a:path extrusionOk="0" h="657" w="632">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3"/>
            <p:cNvSpPr/>
            <p:nvPr/>
          </p:nvSpPr>
          <p:spPr>
            <a:xfrm>
              <a:off x="298185" y="3040360"/>
              <a:ext cx="78552" cy="78886"/>
            </a:xfrm>
            <a:custGeom>
              <a:rect b="b" l="l" r="r" t="t"/>
              <a:pathLst>
                <a:path extrusionOk="0" h="1655" w="1648">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3"/>
            <p:cNvSpPr/>
            <p:nvPr/>
          </p:nvSpPr>
          <p:spPr>
            <a:xfrm>
              <a:off x="318443" y="2949130"/>
              <a:ext cx="35129" cy="32794"/>
            </a:xfrm>
            <a:custGeom>
              <a:rect b="b" l="l" r="r" t="t"/>
              <a:pathLst>
                <a:path extrusionOk="0" h="688" w="737">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3"/>
            <p:cNvSpPr/>
            <p:nvPr/>
          </p:nvSpPr>
          <p:spPr>
            <a:xfrm>
              <a:off x="342752" y="2856421"/>
              <a:ext cx="54529" cy="40468"/>
            </a:xfrm>
            <a:custGeom>
              <a:rect b="b" l="l" r="r" t="t"/>
              <a:pathLst>
                <a:path extrusionOk="0" h="849" w="1144">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3"/>
            <p:cNvSpPr/>
            <p:nvPr/>
          </p:nvSpPr>
          <p:spPr>
            <a:xfrm>
              <a:off x="189223" y="3017529"/>
              <a:ext cx="47236" cy="35129"/>
            </a:xfrm>
            <a:custGeom>
              <a:rect b="b" l="l" r="r" t="t"/>
              <a:pathLst>
                <a:path extrusionOk="0" h="737" w="991">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3"/>
            <p:cNvSpPr/>
            <p:nvPr/>
          </p:nvSpPr>
          <p:spPr>
            <a:xfrm>
              <a:off x="177688" y="2863809"/>
              <a:ext cx="51335" cy="45806"/>
            </a:xfrm>
            <a:custGeom>
              <a:rect b="b" l="l" r="r" t="t"/>
              <a:pathLst>
                <a:path extrusionOk="0" h="961" w="1077">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3"/>
            <p:cNvSpPr/>
            <p:nvPr/>
          </p:nvSpPr>
          <p:spPr>
            <a:xfrm>
              <a:off x="240749" y="2854372"/>
              <a:ext cx="53957" cy="55244"/>
            </a:xfrm>
            <a:custGeom>
              <a:rect b="b" l="l" r="r" t="t"/>
              <a:pathLst>
                <a:path extrusionOk="0" h="1159" w="1132">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3" name="Google Shape;893;p13"/>
          <p:cNvGrpSpPr/>
          <p:nvPr/>
        </p:nvGrpSpPr>
        <p:grpSpPr>
          <a:xfrm flipH="1" rot="-1114393">
            <a:off x="516448" y="4048145"/>
            <a:ext cx="1483402" cy="1307118"/>
            <a:chOff x="2006404" y="4069782"/>
            <a:chExt cx="447431" cy="394237"/>
          </a:xfrm>
        </p:grpSpPr>
        <p:sp>
          <p:nvSpPr>
            <p:cNvPr id="894" name="Google Shape;894;p13"/>
            <p:cNvSpPr/>
            <p:nvPr/>
          </p:nvSpPr>
          <p:spPr>
            <a:xfrm>
              <a:off x="2006404" y="4069782"/>
              <a:ext cx="413494" cy="394237"/>
            </a:xfrm>
            <a:custGeom>
              <a:rect b="b" l="l" r="r" t="t"/>
              <a:pathLst>
                <a:path extrusionOk="0" h="8271" w="8675">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3"/>
            <p:cNvSpPr/>
            <p:nvPr/>
          </p:nvSpPr>
          <p:spPr>
            <a:xfrm>
              <a:off x="2029736" y="4286943"/>
              <a:ext cx="276886" cy="133510"/>
            </a:xfrm>
            <a:custGeom>
              <a:rect b="b" l="l" r="r" t="t"/>
              <a:pathLst>
                <a:path extrusionOk="0" h="2801" w="5809">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3"/>
            <p:cNvSpPr/>
            <p:nvPr/>
          </p:nvSpPr>
          <p:spPr>
            <a:xfrm>
              <a:off x="2151139" y="4111536"/>
              <a:ext cx="270547" cy="201718"/>
            </a:xfrm>
            <a:custGeom>
              <a:rect b="b" l="l" r="r" t="t"/>
              <a:pathLst>
                <a:path extrusionOk="0" h="4232" w="5676">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3"/>
            <p:cNvSpPr/>
            <p:nvPr/>
          </p:nvSpPr>
          <p:spPr>
            <a:xfrm>
              <a:off x="2058788" y="4081888"/>
              <a:ext cx="194187" cy="92136"/>
            </a:xfrm>
            <a:custGeom>
              <a:rect b="b" l="l" r="r" t="t"/>
              <a:pathLst>
                <a:path extrusionOk="0" h="1933" w="4074">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3"/>
            <p:cNvSpPr/>
            <p:nvPr/>
          </p:nvSpPr>
          <p:spPr>
            <a:xfrm>
              <a:off x="2227998" y="4337706"/>
              <a:ext cx="178648" cy="123643"/>
            </a:xfrm>
            <a:custGeom>
              <a:rect b="b" l="l" r="r" t="t"/>
              <a:pathLst>
                <a:path extrusionOk="0" h="2594" w="3748">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3"/>
            <p:cNvSpPr/>
            <p:nvPr/>
          </p:nvSpPr>
          <p:spPr>
            <a:xfrm>
              <a:off x="2007309" y="4141613"/>
              <a:ext cx="184035" cy="319213"/>
            </a:xfrm>
            <a:custGeom>
              <a:rect b="b" l="l" r="r" t="t"/>
              <a:pathLst>
                <a:path extrusionOk="0" h="6697" w="3861">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3"/>
            <p:cNvSpPr/>
            <p:nvPr/>
          </p:nvSpPr>
          <p:spPr>
            <a:xfrm>
              <a:off x="2283433" y="4080744"/>
              <a:ext cx="170402" cy="273692"/>
            </a:xfrm>
            <a:custGeom>
              <a:rect b="b" l="l" r="r" t="t"/>
              <a:pathLst>
                <a:path extrusionOk="0" h="5742" w="3575">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3"/>
            <p:cNvSpPr/>
            <p:nvPr/>
          </p:nvSpPr>
          <p:spPr>
            <a:xfrm>
              <a:off x="2150972" y="4183510"/>
              <a:ext cx="57007" cy="33080"/>
            </a:xfrm>
            <a:custGeom>
              <a:rect b="b" l="l" r="r" t="t"/>
              <a:pathLst>
                <a:path extrusionOk="0" h="694" w="1196">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3"/>
            <p:cNvSpPr/>
            <p:nvPr/>
          </p:nvSpPr>
          <p:spPr>
            <a:xfrm>
              <a:off x="2074422" y="4194235"/>
              <a:ext cx="56817" cy="52574"/>
            </a:xfrm>
            <a:custGeom>
              <a:rect b="b" l="l" r="r" t="t"/>
              <a:pathLst>
                <a:path extrusionOk="0" h="1103" w="1192">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3"/>
            <p:cNvSpPr/>
            <p:nvPr/>
          </p:nvSpPr>
          <p:spPr>
            <a:xfrm>
              <a:off x="2227140" y="4194187"/>
              <a:ext cx="56769" cy="52574"/>
            </a:xfrm>
            <a:custGeom>
              <a:rect b="b" l="l" r="r" t="t"/>
              <a:pathLst>
                <a:path extrusionOk="0" h="1103" w="1191">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3"/>
            <p:cNvSpPr/>
            <p:nvPr/>
          </p:nvSpPr>
          <p:spPr>
            <a:xfrm>
              <a:off x="2099493" y="4157151"/>
              <a:ext cx="45615" cy="28885"/>
            </a:xfrm>
            <a:custGeom>
              <a:rect b="b" l="l" r="r" t="t"/>
              <a:pathLst>
                <a:path extrusionOk="0" h="606" w="957">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3"/>
            <p:cNvSpPr/>
            <p:nvPr/>
          </p:nvSpPr>
          <p:spPr>
            <a:xfrm>
              <a:off x="2208122" y="4157151"/>
              <a:ext cx="45520" cy="28885"/>
            </a:xfrm>
            <a:custGeom>
              <a:rect b="b" l="l" r="r" t="t"/>
              <a:pathLst>
                <a:path extrusionOk="0" h="606" w="955">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6" name="Google Shape;906;p13"/>
          <p:cNvGrpSpPr/>
          <p:nvPr/>
        </p:nvGrpSpPr>
        <p:grpSpPr>
          <a:xfrm rot="-666174">
            <a:off x="5932496" y="4174083"/>
            <a:ext cx="386701" cy="478876"/>
            <a:chOff x="454479" y="2550746"/>
            <a:chExt cx="94996" cy="117637"/>
          </a:xfrm>
        </p:grpSpPr>
        <p:sp>
          <p:nvSpPr>
            <p:cNvPr id="907" name="Google Shape;907;p13"/>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3"/>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3"/>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3"/>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3"/>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3"/>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3"/>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3"/>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 name="Google Shape;915;p13"/>
          <p:cNvGrpSpPr/>
          <p:nvPr/>
        </p:nvGrpSpPr>
        <p:grpSpPr>
          <a:xfrm rot="-666205">
            <a:off x="6025494" y="4297489"/>
            <a:ext cx="654779" cy="594300"/>
            <a:chOff x="2345588" y="3008044"/>
            <a:chExt cx="250194" cy="227076"/>
          </a:xfrm>
        </p:grpSpPr>
        <p:sp>
          <p:nvSpPr>
            <p:cNvPr id="916" name="Google Shape;916;p13"/>
            <p:cNvSpPr/>
            <p:nvPr/>
          </p:nvSpPr>
          <p:spPr>
            <a:xfrm>
              <a:off x="2345588" y="3008044"/>
              <a:ext cx="250194" cy="227076"/>
            </a:xfrm>
            <a:custGeom>
              <a:rect b="b" l="l" r="r" t="t"/>
              <a:pathLst>
                <a:path extrusionOk="0" h="4764" w="5249">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3"/>
            <p:cNvSpPr/>
            <p:nvPr/>
          </p:nvSpPr>
          <p:spPr>
            <a:xfrm>
              <a:off x="2444445" y="3089551"/>
              <a:ext cx="129458" cy="139658"/>
            </a:xfrm>
            <a:custGeom>
              <a:rect b="b" l="l" r="r" t="t"/>
              <a:pathLst>
                <a:path extrusionOk="0" h="2930" w="2716">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3"/>
            <p:cNvSpPr/>
            <p:nvPr/>
          </p:nvSpPr>
          <p:spPr>
            <a:xfrm>
              <a:off x="2494017" y="3154280"/>
              <a:ext cx="90516" cy="67970"/>
            </a:xfrm>
            <a:custGeom>
              <a:rect b="b" l="l" r="r" t="t"/>
              <a:pathLst>
                <a:path extrusionOk="0" h="1426" w="1899">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3"/>
            <p:cNvSpPr/>
            <p:nvPr/>
          </p:nvSpPr>
          <p:spPr>
            <a:xfrm>
              <a:off x="2453644" y="3145652"/>
              <a:ext cx="84653" cy="84653"/>
            </a:xfrm>
            <a:custGeom>
              <a:rect b="b" l="l" r="r" t="t"/>
              <a:pathLst>
                <a:path extrusionOk="0" h="1776" w="1776">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3"/>
            <p:cNvSpPr/>
            <p:nvPr/>
          </p:nvSpPr>
          <p:spPr>
            <a:xfrm>
              <a:off x="2505266" y="3201182"/>
              <a:ext cx="47713" cy="20830"/>
            </a:xfrm>
            <a:custGeom>
              <a:rect b="b" l="l" r="r" t="t"/>
              <a:pathLst>
                <a:path extrusionOk="0" h="437" w="1001">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3"/>
            <p:cNvSpPr/>
            <p:nvPr/>
          </p:nvSpPr>
          <p:spPr>
            <a:xfrm>
              <a:off x="2499593" y="3154042"/>
              <a:ext cx="40658" cy="20115"/>
            </a:xfrm>
            <a:custGeom>
              <a:rect b="b" l="l" r="r" t="t"/>
              <a:pathLst>
                <a:path extrusionOk="0" h="422" w="853">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3"/>
            <p:cNvSpPr/>
            <p:nvPr/>
          </p:nvSpPr>
          <p:spPr>
            <a:xfrm>
              <a:off x="2445065" y="3089169"/>
              <a:ext cx="67541" cy="38084"/>
            </a:xfrm>
            <a:custGeom>
              <a:rect b="b" l="l" r="r" t="t"/>
              <a:pathLst>
                <a:path extrusionOk="0" h="799" w="1417">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3"/>
            <p:cNvSpPr/>
            <p:nvPr/>
          </p:nvSpPr>
          <p:spPr>
            <a:xfrm>
              <a:off x="2414035" y="3028492"/>
              <a:ext cx="71974" cy="53766"/>
            </a:xfrm>
            <a:custGeom>
              <a:rect b="b" l="l" r="r" t="t"/>
              <a:pathLst>
                <a:path extrusionOk="0" h="1128" w="151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4" name="Google Shape;924;p13"/>
          <p:cNvSpPr/>
          <p:nvPr/>
        </p:nvSpPr>
        <p:spPr>
          <a:xfrm>
            <a:off x="2265274" y="4737839"/>
            <a:ext cx="239705" cy="239156"/>
          </a:xfrm>
          <a:custGeom>
            <a:rect b="b" l="l" r="r" t="t"/>
            <a:pathLst>
              <a:path extrusionOk="0" h="2179" w="2184">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5" name="Google Shape;925;p13"/>
          <p:cNvGrpSpPr/>
          <p:nvPr/>
        </p:nvGrpSpPr>
        <p:grpSpPr>
          <a:xfrm>
            <a:off x="173266" y="3887138"/>
            <a:ext cx="483637" cy="522909"/>
            <a:chOff x="3127056" y="-728177"/>
            <a:chExt cx="193711" cy="209440"/>
          </a:xfrm>
        </p:grpSpPr>
        <p:sp>
          <p:nvSpPr>
            <p:cNvPr id="926" name="Google Shape;926;p13"/>
            <p:cNvSpPr/>
            <p:nvPr/>
          </p:nvSpPr>
          <p:spPr>
            <a:xfrm>
              <a:off x="3137113" y="-723697"/>
              <a:ext cx="174216" cy="196523"/>
            </a:xfrm>
            <a:custGeom>
              <a:rect b="b" l="l" r="r" t="t"/>
              <a:pathLst>
                <a:path extrusionOk="0" h="4123" w="3655">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3"/>
            <p:cNvSpPr/>
            <p:nvPr/>
          </p:nvSpPr>
          <p:spPr>
            <a:xfrm>
              <a:off x="3298554" y="-667166"/>
              <a:ext cx="22212" cy="20210"/>
            </a:xfrm>
            <a:custGeom>
              <a:rect b="b" l="l" r="r" t="t"/>
              <a:pathLst>
                <a:path extrusionOk="0" h="424" w="466">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3"/>
            <p:cNvSpPr/>
            <p:nvPr/>
          </p:nvSpPr>
          <p:spPr>
            <a:xfrm>
              <a:off x="3127056" y="-542808"/>
              <a:ext cx="26454" cy="24071"/>
            </a:xfrm>
            <a:custGeom>
              <a:rect b="b" l="l" r="r" t="t"/>
              <a:pathLst>
                <a:path extrusionOk="0" h="505" w="555">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3"/>
            <p:cNvSpPr/>
            <p:nvPr/>
          </p:nvSpPr>
          <p:spPr>
            <a:xfrm>
              <a:off x="3235112" y="-728177"/>
              <a:ext cx="13537" cy="12393"/>
            </a:xfrm>
            <a:custGeom>
              <a:rect b="b" l="l" r="r" t="t"/>
              <a:pathLst>
                <a:path extrusionOk="0" h="260" w="284">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0" name="Google Shape;930;p13"/>
          <p:cNvGrpSpPr/>
          <p:nvPr/>
        </p:nvGrpSpPr>
        <p:grpSpPr>
          <a:xfrm rot="-1151950">
            <a:off x="7752862" y="3887360"/>
            <a:ext cx="994467" cy="1214321"/>
            <a:chOff x="5253963" y="-691571"/>
            <a:chExt cx="332892" cy="406487"/>
          </a:xfrm>
        </p:grpSpPr>
        <p:sp>
          <p:nvSpPr>
            <p:cNvPr id="931" name="Google Shape;931;p13"/>
            <p:cNvSpPr/>
            <p:nvPr/>
          </p:nvSpPr>
          <p:spPr>
            <a:xfrm>
              <a:off x="5262543" y="-534038"/>
              <a:ext cx="88466" cy="108581"/>
            </a:xfrm>
            <a:custGeom>
              <a:rect b="b" l="l" r="r" t="t"/>
              <a:pathLst>
                <a:path extrusionOk="0" h="2278" w="1856">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3"/>
            <p:cNvSpPr/>
            <p:nvPr/>
          </p:nvSpPr>
          <p:spPr>
            <a:xfrm>
              <a:off x="5349198" y="-680941"/>
              <a:ext cx="228840" cy="386801"/>
            </a:xfrm>
            <a:custGeom>
              <a:rect b="b" l="l" r="r" t="t"/>
              <a:pathLst>
                <a:path extrusionOk="0" h="8115" w="4801">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3"/>
            <p:cNvSpPr/>
            <p:nvPr/>
          </p:nvSpPr>
          <p:spPr>
            <a:xfrm>
              <a:off x="5253963" y="-515973"/>
              <a:ext cx="20258" cy="20258"/>
            </a:xfrm>
            <a:custGeom>
              <a:rect b="b" l="l" r="r" t="t"/>
              <a:pathLst>
                <a:path extrusionOk="0" h="425" w="425">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3"/>
            <p:cNvSpPr/>
            <p:nvPr/>
          </p:nvSpPr>
          <p:spPr>
            <a:xfrm>
              <a:off x="5437092" y="-633562"/>
              <a:ext cx="20258" cy="20258"/>
            </a:xfrm>
            <a:custGeom>
              <a:rect b="b" l="l" r="r" t="t"/>
              <a:pathLst>
                <a:path extrusionOk="0" h="425" w="425">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3"/>
            <p:cNvSpPr/>
            <p:nvPr/>
          </p:nvSpPr>
          <p:spPr>
            <a:xfrm>
              <a:off x="5566360" y="-586898"/>
              <a:ext cx="20448" cy="20258"/>
            </a:xfrm>
            <a:custGeom>
              <a:rect b="b" l="l" r="r" t="t"/>
              <a:pathLst>
                <a:path extrusionOk="0" h="425" w="429">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3"/>
            <p:cNvSpPr/>
            <p:nvPr/>
          </p:nvSpPr>
          <p:spPr>
            <a:xfrm>
              <a:off x="5492050" y="-437278"/>
              <a:ext cx="20258" cy="20258"/>
            </a:xfrm>
            <a:custGeom>
              <a:rect b="b" l="l" r="r" t="t"/>
              <a:pathLst>
                <a:path extrusionOk="0" h="425" w="425">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3"/>
            <p:cNvSpPr/>
            <p:nvPr/>
          </p:nvSpPr>
          <p:spPr>
            <a:xfrm>
              <a:off x="5566407" y="-305389"/>
              <a:ext cx="20448" cy="20305"/>
            </a:xfrm>
            <a:custGeom>
              <a:rect b="b" l="l" r="r" t="t"/>
              <a:pathLst>
                <a:path extrusionOk="0" h="426" w="429">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3"/>
            <p:cNvSpPr/>
            <p:nvPr/>
          </p:nvSpPr>
          <p:spPr>
            <a:xfrm>
              <a:off x="5287948" y="-439232"/>
              <a:ext cx="24118" cy="24071"/>
            </a:xfrm>
            <a:custGeom>
              <a:rect b="b" l="l" r="r" t="t"/>
              <a:pathLst>
                <a:path extrusionOk="0" h="505" w="506">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3"/>
            <p:cNvSpPr/>
            <p:nvPr/>
          </p:nvSpPr>
          <p:spPr>
            <a:xfrm>
              <a:off x="5343764" y="-478842"/>
              <a:ext cx="12298" cy="12250"/>
            </a:xfrm>
            <a:custGeom>
              <a:rect b="b" l="l" r="r" t="t"/>
              <a:pathLst>
                <a:path extrusionOk="0" h="257" w="258">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3"/>
            <p:cNvSpPr/>
            <p:nvPr/>
          </p:nvSpPr>
          <p:spPr>
            <a:xfrm>
              <a:off x="5506206" y="-691571"/>
              <a:ext cx="12250" cy="12298"/>
            </a:xfrm>
            <a:custGeom>
              <a:rect b="b" l="l" r="r" t="t"/>
              <a:pathLst>
                <a:path extrusionOk="0" h="258" w="257">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3"/>
            <p:cNvSpPr/>
            <p:nvPr/>
          </p:nvSpPr>
          <p:spPr>
            <a:xfrm>
              <a:off x="5492050" y="-538757"/>
              <a:ext cx="12298" cy="12298"/>
            </a:xfrm>
            <a:custGeom>
              <a:rect b="b" l="l" r="r" t="t"/>
              <a:pathLst>
                <a:path extrusionOk="0" h="258" w="258">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3"/>
            <p:cNvSpPr/>
            <p:nvPr/>
          </p:nvSpPr>
          <p:spPr>
            <a:xfrm>
              <a:off x="5492050" y="-362158"/>
              <a:ext cx="12298" cy="12298"/>
            </a:xfrm>
            <a:custGeom>
              <a:rect b="b" l="l" r="r" t="t"/>
              <a:pathLst>
                <a:path extrusionOk="0" h="258" w="258">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3" name="Google Shape;943;p13"/>
          <p:cNvSpPr txBox="1"/>
          <p:nvPr>
            <p:ph type="title"/>
          </p:nvPr>
        </p:nvSpPr>
        <p:spPr>
          <a:xfrm>
            <a:off x="793844" y="1621537"/>
            <a:ext cx="2587500" cy="5277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2400"/>
              <a:buNone/>
              <a:defRPr sz="2000">
                <a:solidFill>
                  <a:schemeClr val="accent6"/>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944" name="Google Shape;944;p13"/>
          <p:cNvSpPr txBox="1"/>
          <p:nvPr>
            <p:ph idx="1" type="subTitle"/>
          </p:nvPr>
        </p:nvSpPr>
        <p:spPr>
          <a:xfrm>
            <a:off x="793828" y="2073663"/>
            <a:ext cx="2587500" cy="563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945" name="Google Shape;945;p13"/>
          <p:cNvSpPr txBox="1"/>
          <p:nvPr>
            <p:ph hasCustomPrompt="1" idx="2" type="title"/>
          </p:nvPr>
        </p:nvSpPr>
        <p:spPr>
          <a:xfrm rot="2715">
            <a:off x="4790262" y="3081840"/>
            <a:ext cx="759600" cy="59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46" name="Google Shape;946;p13"/>
          <p:cNvSpPr txBox="1"/>
          <p:nvPr>
            <p:ph hasCustomPrompt="1" idx="3" type="title"/>
          </p:nvPr>
        </p:nvSpPr>
        <p:spPr>
          <a:xfrm>
            <a:off x="3589281" y="3081982"/>
            <a:ext cx="759900" cy="59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47" name="Google Shape;947;p13"/>
          <p:cNvSpPr txBox="1"/>
          <p:nvPr>
            <p:ph idx="4" type="title"/>
          </p:nvPr>
        </p:nvSpPr>
        <p:spPr>
          <a:xfrm>
            <a:off x="793844" y="2875706"/>
            <a:ext cx="2587500" cy="5277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2400"/>
              <a:buNone/>
              <a:defRPr sz="2000">
                <a:solidFill>
                  <a:schemeClr val="accent6"/>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948" name="Google Shape;948;p13"/>
          <p:cNvSpPr txBox="1"/>
          <p:nvPr>
            <p:ph idx="5" type="subTitle"/>
          </p:nvPr>
        </p:nvSpPr>
        <p:spPr>
          <a:xfrm>
            <a:off x="793828" y="3319188"/>
            <a:ext cx="2587500" cy="562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949" name="Google Shape;949;p13"/>
          <p:cNvSpPr txBox="1"/>
          <p:nvPr>
            <p:ph idx="6" type="title"/>
          </p:nvPr>
        </p:nvSpPr>
        <p:spPr>
          <a:xfrm>
            <a:off x="5762639" y="2881427"/>
            <a:ext cx="2587500" cy="52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0" name="Google Shape;950;p13"/>
          <p:cNvSpPr txBox="1"/>
          <p:nvPr>
            <p:ph idx="7" type="subTitle"/>
          </p:nvPr>
        </p:nvSpPr>
        <p:spPr>
          <a:xfrm>
            <a:off x="5762623" y="3324638"/>
            <a:ext cx="2587500" cy="562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951" name="Google Shape;951;p13"/>
          <p:cNvSpPr txBox="1"/>
          <p:nvPr>
            <p:ph idx="8" type="title"/>
          </p:nvPr>
        </p:nvSpPr>
        <p:spPr>
          <a:xfrm>
            <a:off x="5762639" y="1621525"/>
            <a:ext cx="2587500" cy="52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2" name="Google Shape;952;p13"/>
          <p:cNvSpPr txBox="1"/>
          <p:nvPr>
            <p:ph idx="9" type="subTitle"/>
          </p:nvPr>
        </p:nvSpPr>
        <p:spPr>
          <a:xfrm>
            <a:off x="5762623" y="2073368"/>
            <a:ext cx="2587500" cy="56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953" name="Google Shape;953;p13"/>
          <p:cNvSpPr txBox="1"/>
          <p:nvPr>
            <p:ph hasCustomPrompt="1" idx="13" type="title"/>
          </p:nvPr>
        </p:nvSpPr>
        <p:spPr>
          <a:xfrm rot="2714">
            <a:off x="4790123" y="1892975"/>
            <a:ext cx="759900" cy="593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54" name="Google Shape;954;p13"/>
          <p:cNvSpPr txBox="1"/>
          <p:nvPr>
            <p:ph hasCustomPrompt="1" idx="14" type="title"/>
          </p:nvPr>
        </p:nvSpPr>
        <p:spPr>
          <a:xfrm rot="1357">
            <a:off x="3593825" y="1892813"/>
            <a:ext cx="759900" cy="59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55" name="Google Shape;955;p13"/>
          <p:cNvSpPr txBox="1"/>
          <p:nvPr>
            <p:ph idx="15"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56" name="Google Shape;956;p13"/>
          <p:cNvSpPr/>
          <p:nvPr/>
        </p:nvSpPr>
        <p:spPr>
          <a:xfrm>
            <a:off x="8473150" y="357767"/>
            <a:ext cx="239700" cy="245365"/>
          </a:xfrm>
          <a:custGeom>
            <a:rect b="b" l="l" r="r" t="t"/>
            <a:pathLst>
              <a:path extrusionOk="0" h="1085" w="1060">
                <a:moveTo>
                  <a:pt x="672" y="0"/>
                </a:moveTo>
                <a:cubicBezTo>
                  <a:pt x="598" y="0"/>
                  <a:pt x="401" y="294"/>
                  <a:pt x="401" y="294"/>
                </a:cubicBezTo>
                <a:cubicBezTo>
                  <a:pt x="401" y="294"/>
                  <a:pt x="219" y="200"/>
                  <a:pt x="115" y="200"/>
                </a:cubicBezTo>
                <a:cubicBezTo>
                  <a:pt x="83" y="200"/>
                  <a:pt x="59" y="209"/>
                  <a:pt x="50" y="233"/>
                </a:cubicBezTo>
                <a:cubicBezTo>
                  <a:pt x="10" y="333"/>
                  <a:pt x="266" y="518"/>
                  <a:pt x="266" y="518"/>
                </a:cubicBezTo>
                <a:cubicBezTo>
                  <a:pt x="266" y="518"/>
                  <a:pt x="0" y="798"/>
                  <a:pt x="52" y="871"/>
                </a:cubicBezTo>
                <a:cubicBezTo>
                  <a:pt x="60" y="883"/>
                  <a:pt x="75" y="887"/>
                  <a:pt x="94" y="887"/>
                </a:cubicBezTo>
                <a:cubicBezTo>
                  <a:pt x="199" y="887"/>
                  <a:pt x="437" y="750"/>
                  <a:pt x="437" y="750"/>
                </a:cubicBezTo>
                <a:cubicBezTo>
                  <a:pt x="437" y="750"/>
                  <a:pt x="508" y="1085"/>
                  <a:pt x="607" y="1085"/>
                </a:cubicBezTo>
                <a:cubicBezTo>
                  <a:pt x="612" y="1085"/>
                  <a:pt x="618" y="1084"/>
                  <a:pt x="623" y="1082"/>
                </a:cubicBezTo>
                <a:cubicBezTo>
                  <a:pt x="732" y="1043"/>
                  <a:pt x="697" y="716"/>
                  <a:pt x="697" y="716"/>
                </a:cubicBezTo>
                <a:cubicBezTo>
                  <a:pt x="697" y="716"/>
                  <a:pt x="989" y="687"/>
                  <a:pt x="1024" y="600"/>
                </a:cubicBezTo>
                <a:cubicBezTo>
                  <a:pt x="1060" y="515"/>
                  <a:pt x="710" y="391"/>
                  <a:pt x="710" y="391"/>
                </a:cubicBezTo>
                <a:cubicBezTo>
                  <a:pt x="710" y="391"/>
                  <a:pt x="744" y="22"/>
                  <a:pt x="679" y="1"/>
                </a:cubicBezTo>
                <a:cubicBezTo>
                  <a:pt x="677" y="1"/>
                  <a:pt x="674" y="0"/>
                  <a:pt x="6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3"/>
          <p:cNvSpPr/>
          <p:nvPr/>
        </p:nvSpPr>
        <p:spPr>
          <a:xfrm>
            <a:off x="5609950" y="4819734"/>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3"/>
          <p:cNvSpPr/>
          <p:nvPr/>
        </p:nvSpPr>
        <p:spPr>
          <a:xfrm>
            <a:off x="8655384" y="2618529"/>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3"/>
          <p:cNvSpPr/>
          <p:nvPr/>
        </p:nvSpPr>
        <p:spPr>
          <a:xfrm>
            <a:off x="7350074" y="4744053"/>
            <a:ext cx="57458" cy="57568"/>
          </a:xfrm>
          <a:custGeom>
            <a:rect b="b" l="l" r="r" t="t"/>
            <a:pathLst>
              <a:path extrusionOk="0" h="525" w="524">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3"/>
          <p:cNvSpPr/>
          <p:nvPr/>
        </p:nvSpPr>
        <p:spPr>
          <a:xfrm>
            <a:off x="8712841" y="2823872"/>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3"/>
          <p:cNvSpPr/>
          <p:nvPr/>
        </p:nvSpPr>
        <p:spPr>
          <a:xfrm>
            <a:off x="234004" y="686201"/>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3"/>
          <p:cNvSpPr/>
          <p:nvPr/>
        </p:nvSpPr>
        <p:spPr>
          <a:xfrm>
            <a:off x="2052137" y="48160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3"/>
          <p:cNvSpPr/>
          <p:nvPr/>
        </p:nvSpPr>
        <p:spPr>
          <a:xfrm>
            <a:off x="4508389" y="4718798"/>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3"/>
          <p:cNvSpPr/>
          <p:nvPr/>
        </p:nvSpPr>
        <p:spPr>
          <a:xfrm>
            <a:off x="687541" y="3081542"/>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3"/>
          <p:cNvSpPr/>
          <p:nvPr/>
        </p:nvSpPr>
        <p:spPr>
          <a:xfrm>
            <a:off x="4876193" y="316493"/>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66" name="Shape 966"/>
        <p:cNvGrpSpPr/>
        <p:nvPr/>
      </p:nvGrpSpPr>
      <p:grpSpPr>
        <a:xfrm>
          <a:off x="0" y="0"/>
          <a:ext cx="0" cy="0"/>
          <a:chOff x="0" y="0"/>
          <a:chExt cx="0" cy="0"/>
        </a:xfrm>
      </p:grpSpPr>
      <p:grpSp>
        <p:nvGrpSpPr>
          <p:cNvPr id="967" name="Google Shape;967;p14"/>
          <p:cNvGrpSpPr/>
          <p:nvPr/>
        </p:nvGrpSpPr>
        <p:grpSpPr>
          <a:xfrm rot="-546198">
            <a:off x="7120134" y="3148789"/>
            <a:ext cx="1768158" cy="1928157"/>
            <a:chOff x="4518826" y="55435"/>
            <a:chExt cx="440758" cy="480654"/>
          </a:xfrm>
        </p:grpSpPr>
        <p:sp>
          <p:nvSpPr>
            <p:cNvPr id="968" name="Google Shape;968;p14"/>
            <p:cNvSpPr/>
            <p:nvPr/>
          </p:nvSpPr>
          <p:spPr>
            <a:xfrm>
              <a:off x="4525547" y="89182"/>
              <a:ext cx="377411" cy="446907"/>
            </a:xfrm>
            <a:custGeom>
              <a:rect b="b" l="l" r="r" t="t"/>
              <a:pathLst>
                <a:path extrusionOk="0" h="9376" w="7918">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4"/>
            <p:cNvSpPr/>
            <p:nvPr/>
          </p:nvSpPr>
          <p:spPr>
            <a:xfrm>
              <a:off x="4518826" y="55435"/>
              <a:ext cx="277220" cy="458108"/>
            </a:xfrm>
            <a:custGeom>
              <a:rect b="b" l="l" r="r" t="t"/>
              <a:pathLst>
                <a:path extrusionOk="0" h="9611" w="5816">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4"/>
            <p:cNvSpPr/>
            <p:nvPr/>
          </p:nvSpPr>
          <p:spPr>
            <a:xfrm>
              <a:off x="4571019" y="177267"/>
              <a:ext cx="377697" cy="314684"/>
            </a:xfrm>
            <a:custGeom>
              <a:rect b="b" l="l" r="r" t="t"/>
              <a:pathLst>
                <a:path extrusionOk="0" h="6602" w="7924">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4"/>
            <p:cNvSpPr/>
            <p:nvPr/>
          </p:nvSpPr>
          <p:spPr>
            <a:xfrm>
              <a:off x="4586987" y="386469"/>
              <a:ext cx="255389" cy="130554"/>
            </a:xfrm>
            <a:custGeom>
              <a:rect b="b" l="l" r="r" t="t"/>
              <a:pathLst>
                <a:path extrusionOk="0" h="2739" w="5358">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4"/>
            <p:cNvSpPr/>
            <p:nvPr/>
          </p:nvSpPr>
          <p:spPr>
            <a:xfrm>
              <a:off x="4764205" y="144855"/>
              <a:ext cx="65682" cy="107866"/>
            </a:xfrm>
            <a:custGeom>
              <a:rect b="b" l="l" r="r" t="t"/>
              <a:pathLst>
                <a:path extrusionOk="0" h="2263" w="1378">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4"/>
            <p:cNvSpPr/>
            <p:nvPr/>
          </p:nvSpPr>
          <p:spPr>
            <a:xfrm>
              <a:off x="4824788" y="97094"/>
              <a:ext cx="12298" cy="14204"/>
            </a:xfrm>
            <a:custGeom>
              <a:rect b="b" l="l" r="r" t="t"/>
              <a:pathLst>
                <a:path extrusionOk="0" h="298" w="258">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4"/>
            <p:cNvSpPr/>
            <p:nvPr/>
          </p:nvSpPr>
          <p:spPr>
            <a:xfrm>
              <a:off x="4811346" y="278984"/>
              <a:ext cx="16015" cy="11440"/>
            </a:xfrm>
            <a:custGeom>
              <a:rect b="b" l="l" r="r" t="t"/>
              <a:pathLst>
                <a:path extrusionOk="0" h="240" w="336">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4"/>
            <p:cNvSpPr/>
            <p:nvPr/>
          </p:nvSpPr>
          <p:spPr>
            <a:xfrm>
              <a:off x="4861966" y="242663"/>
              <a:ext cx="17255" cy="13442"/>
            </a:xfrm>
            <a:custGeom>
              <a:rect b="b" l="l" r="r" t="t"/>
              <a:pathLst>
                <a:path extrusionOk="0" h="282" w="362">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4"/>
            <p:cNvSpPr/>
            <p:nvPr/>
          </p:nvSpPr>
          <p:spPr>
            <a:xfrm>
              <a:off x="4892519" y="136084"/>
              <a:ext cx="27455" cy="78171"/>
            </a:xfrm>
            <a:custGeom>
              <a:rect b="b" l="l" r="r" t="t"/>
              <a:pathLst>
                <a:path extrusionOk="0" h="1640" w="576">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4"/>
            <p:cNvSpPr/>
            <p:nvPr/>
          </p:nvSpPr>
          <p:spPr>
            <a:xfrm>
              <a:off x="4753433" y="308250"/>
              <a:ext cx="179840" cy="62870"/>
            </a:xfrm>
            <a:custGeom>
              <a:rect b="b" l="l" r="r" t="t"/>
              <a:pathLst>
                <a:path extrusionOk="0" h="1319" w="3773">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4"/>
            <p:cNvSpPr/>
            <p:nvPr/>
          </p:nvSpPr>
          <p:spPr>
            <a:xfrm>
              <a:off x="4947287" y="280652"/>
              <a:ext cx="12298" cy="9533"/>
            </a:xfrm>
            <a:custGeom>
              <a:rect b="b" l="l" r="r" t="t"/>
              <a:pathLst>
                <a:path extrusionOk="0" h="200" w="258">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4"/>
            <p:cNvSpPr/>
            <p:nvPr/>
          </p:nvSpPr>
          <p:spPr>
            <a:xfrm>
              <a:off x="4873549" y="378556"/>
              <a:ext cx="11011" cy="8341"/>
            </a:xfrm>
            <a:custGeom>
              <a:rect b="b" l="l" r="r" t="t"/>
              <a:pathLst>
                <a:path extrusionOk="0" h="175" w="231">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0" name="Google Shape;980;p14"/>
          <p:cNvGrpSpPr/>
          <p:nvPr/>
        </p:nvGrpSpPr>
        <p:grpSpPr>
          <a:xfrm flipH="1">
            <a:off x="2943654" y="-974864"/>
            <a:ext cx="9393624" cy="8567727"/>
            <a:chOff x="-2537947" y="-2336543"/>
            <a:chExt cx="4759398" cy="4340947"/>
          </a:xfrm>
        </p:grpSpPr>
        <p:sp>
          <p:nvSpPr>
            <p:cNvPr id="981" name="Google Shape;981;p14"/>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4"/>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4"/>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4"/>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4"/>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6" name="Google Shape;986;p14"/>
          <p:cNvGrpSpPr/>
          <p:nvPr/>
        </p:nvGrpSpPr>
        <p:grpSpPr>
          <a:xfrm rot="-604589">
            <a:off x="186587" y="-27195"/>
            <a:ext cx="1136236" cy="1268102"/>
            <a:chOff x="5072836" y="892909"/>
            <a:chExt cx="282224" cy="314970"/>
          </a:xfrm>
        </p:grpSpPr>
        <p:sp>
          <p:nvSpPr>
            <p:cNvPr id="987" name="Google Shape;987;p14"/>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4"/>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4"/>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4"/>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4"/>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4"/>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4"/>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4"/>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4"/>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4"/>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4"/>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4"/>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4"/>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4"/>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4"/>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4"/>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3" name="Google Shape;1003;p14"/>
          <p:cNvGrpSpPr/>
          <p:nvPr/>
        </p:nvGrpSpPr>
        <p:grpSpPr>
          <a:xfrm>
            <a:off x="2391916" y="-668849"/>
            <a:ext cx="1289009" cy="1552973"/>
            <a:chOff x="5234039" y="-267543"/>
            <a:chExt cx="313064" cy="377173"/>
          </a:xfrm>
        </p:grpSpPr>
        <p:sp>
          <p:nvSpPr>
            <p:cNvPr id="1004" name="Google Shape;1004;p14"/>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4"/>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4"/>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4"/>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4"/>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4"/>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4"/>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4"/>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4"/>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4"/>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4"/>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4"/>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4"/>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4"/>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4"/>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4"/>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4"/>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4"/>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4"/>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 name="Google Shape;1023;p14"/>
          <p:cNvGrpSpPr/>
          <p:nvPr/>
        </p:nvGrpSpPr>
        <p:grpSpPr>
          <a:xfrm rot="-3977070">
            <a:off x="6136619" y="-868331"/>
            <a:ext cx="2177338" cy="4125898"/>
            <a:chOff x="177688" y="2854372"/>
            <a:chExt cx="568167" cy="1076609"/>
          </a:xfrm>
        </p:grpSpPr>
        <p:sp>
          <p:nvSpPr>
            <p:cNvPr id="1024" name="Google Shape;1024;p14"/>
            <p:cNvSpPr/>
            <p:nvPr/>
          </p:nvSpPr>
          <p:spPr>
            <a:xfrm>
              <a:off x="662632" y="3784363"/>
              <a:ext cx="69448" cy="70449"/>
            </a:xfrm>
            <a:custGeom>
              <a:rect b="b" l="l" r="r" t="t"/>
              <a:pathLst>
                <a:path extrusionOk="0" h="1478" w="1457">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4"/>
            <p:cNvSpPr/>
            <p:nvPr/>
          </p:nvSpPr>
          <p:spPr>
            <a:xfrm>
              <a:off x="698238" y="3668919"/>
              <a:ext cx="47617" cy="48761"/>
            </a:xfrm>
            <a:custGeom>
              <a:rect b="b" l="l" r="r" t="t"/>
              <a:pathLst>
                <a:path extrusionOk="0" h="1023" w="999">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4"/>
            <p:cNvSpPr/>
            <p:nvPr/>
          </p:nvSpPr>
          <p:spPr>
            <a:xfrm>
              <a:off x="671116" y="3564771"/>
              <a:ext cx="63013" cy="69114"/>
            </a:xfrm>
            <a:custGeom>
              <a:rect b="b" l="l" r="r" t="t"/>
              <a:pathLst>
                <a:path extrusionOk="0" h="1450" w="1322">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4"/>
            <p:cNvSpPr/>
            <p:nvPr/>
          </p:nvSpPr>
          <p:spPr>
            <a:xfrm>
              <a:off x="631840" y="3436171"/>
              <a:ext cx="64157" cy="65873"/>
            </a:xfrm>
            <a:custGeom>
              <a:rect b="b" l="l" r="r" t="t"/>
              <a:pathLst>
                <a:path extrusionOk="0" h="1382" w="1346">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4"/>
            <p:cNvSpPr/>
            <p:nvPr/>
          </p:nvSpPr>
          <p:spPr>
            <a:xfrm>
              <a:off x="526977" y="3286503"/>
              <a:ext cx="57484" cy="59248"/>
            </a:xfrm>
            <a:custGeom>
              <a:rect b="b" l="l" r="r" t="t"/>
              <a:pathLst>
                <a:path extrusionOk="0" h="1243" w="1206">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4"/>
            <p:cNvSpPr/>
            <p:nvPr/>
          </p:nvSpPr>
          <p:spPr>
            <a:xfrm>
              <a:off x="409293" y="3147845"/>
              <a:ext cx="112108" cy="83175"/>
            </a:xfrm>
            <a:custGeom>
              <a:rect b="b" l="l" r="r" t="t"/>
              <a:pathLst>
                <a:path extrusionOk="0" h="1745" w="2352">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4"/>
            <p:cNvSpPr/>
            <p:nvPr/>
          </p:nvSpPr>
          <p:spPr>
            <a:xfrm>
              <a:off x="410389" y="3010665"/>
              <a:ext cx="38990" cy="38180"/>
            </a:xfrm>
            <a:custGeom>
              <a:rect b="b" l="l" r="r" t="t"/>
              <a:pathLst>
                <a:path extrusionOk="0" h="801" w="818">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4"/>
            <p:cNvSpPr/>
            <p:nvPr/>
          </p:nvSpPr>
          <p:spPr>
            <a:xfrm>
              <a:off x="431981" y="2905373"/>
              <a:ext cx="53480" cy="39657"/>
            </a:xfrm>
            <a:custGeom>
              <a:rect b="b" l="l" r="r" t="t"/>
              <a:pathLst>
                <a:path extrusionOk="0" h="832" w="1122">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4"/>
            <p:cNvSpPr/>
            <p:nvPr/>
          </p:nvSpPr>
          <p:spPr>
            <a:xfrm>
              <a:off x="523736" y="3896662"/>
              <a:ext cx="46330" cy="34319"/>
            </a:xfrm>
            <a:custGeom>
              <a:rect b="b" l="l" r="r" t="t"/>
              <a:pathLst>
                <a:path extrusionOk="0" h="720" w="972">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4"/>
            <p:cNvSpPr/>
            <p:nvPr/>
          </p:nvSpPr>
          <p:spPr>
            <a:xfrm>
              <a:off x="541468" y="3800379"/>
              <a:ext cx="72022" cy="53432"/>
            </a:xfrm>
            <a:custGeom>
              <a:rect b="b" l="l" r="r" t="t"/>
              <a:pathLst>
                <a:path extrusionOk="0" h="1121" w="1511">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4"/>
            <p:cNvSpPr/>
            <p:nvPr/>
          </p:nvSpPr>
          <p:spPr>
            <a:xfrm>
              <a:off x="563298" y="3705764"/>
              <a:ext cx="49858" cy="37083"/>
            </a:xfrm>
            <a:custGeom>
              <a:rect b="b" l="l" r="r" t="t"/>
              <a:pathLst>
                <a:path extrusionOk="0" h="778" w="1046">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4"/>
            <p:cNvSpPr/>
            <p:nvPr/>
          </p:nvSpPr>
          <p:spPr>
            <a:xfrm>
              <a:off x="541277" y="3570395"/>
              <a:ext cx="58151" cy="43137"/>
            </a:xfrm>
            <a:custGeom>
              <a:rect b="b" l="l" r="r" t="t"/>
              <a:pathLst>
                <a:path extrusionOk="0" h="905" w="122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4"/>
            <p:cNvSpPr/>
            <p:nvPr/>
          </p:nvSpPr>
          <p:spPr>
            <a:xfrm>
              <a:off x="442563" y="3438602"/>
              <a:ext cx="95187" cy="91993"/>
            </a:xfrm>
            <a:custGeom>
              <a:rect b="b" l="l" r="r" t="t"/>
              <a:pathLst>
                <a:path extrusionOk="0" h="1930" w="1997">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4"/>
            <p:cNvSpPr/>
            <p:nvPr/>
          </p:nvSpPr>
          <p:spPr>
            <a:xfrm>
              <a:off x="348567" y="3344892"/>
              <a:ext cx="85559" cy="85559"/>
            </a:xfrm>
            <a:custGeom>
              <a:rect b="b" l="l" r="r" t="t"/>
              <a:pathLst>
                <a:path extrusionOk="0" h="1795" w="1795">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4"/>
            <p:cNvSpPr/>
            <p:nvPr/>
          </p:nvSpPr>
          <p:spPr>
            <a:xfrm>
              <a:off x="279119" y="3239600"/>
              <a:ext cx="42422" cy="43184"/>
            </a:xfrm>
            <a:custGeom>
              <a:rect b="b" l="l" r="r" t="t"/>
              <a:pathLst>
                <a:path extrusionOk="0" h="906" w="89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4"/>
            <p:cNvSpPr/>
            <p:nvPr/>
          </p:nvSpPr>
          <p:spPr>
            <a:xfrm>
              <a:off x="199900" y="3097701"/>
              <a:ext cx="77551" cy="76979"/>
            </a:xfrm>
            <a:custGeom>
              <a:rect b="b" l="l" r="r" t="t"/>
              <a:pathLst>
                <a:path extrusionOk="0" h="1615" w="1627">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4"/>
            <p:cNvSpPr/>
            <p:nvPr/>
          </p:nvSpPr>
          <p:spPr>
            <a:xfrm>
              <a:off x="236793" y="2950178"/>
              <a:ext cx="68495" cy="68066"/>
            </a:xfrm>
            <a:custGeom>
              <a:rect b="b" l="l" r="r" t="t"/>
              <a:pathLst>
                <a:path extrusionOk="0" h="1428" w="1437">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4"/>
            <p:cNvSpPr/>
            <p:nvPr/>
          </p:nvSpPr>
          <p:spPr>
            <a:xfrm>
              <a:off x="621116" y="3666154"/>
              <a:ext cx="41516" cy="43137"/>
            </a:xfrm>
            <a:custGeom>
              <a:rect b="b" l="l" r="r" t="t"/>
              <a:pathLst>
                <a:path extrusionOk="0" h="905" w="871">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4"/>
            <p:cNvSpPr/>
            <p:nvPr/>
          </p:nvSpPr>
          <p:spPr>
            <a:xfrm>
              <a:off x="599238" y="3527497"/>
              <a:ext cx="24786" cy="18351"/>
            </a:xfrm>
            <a:custGeom>
              <a:rect b="b" l="l" r="r" t="t"/>
              <a:pathLst>
                <a:path extrusionOk="0" h="385" w="52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4"/>
            <p:cNvSpPr/>
            <p:nvPr/>
          </p:nvSpPr>
          <p:spPr>
            <a:xfrm>
              <a:off x="510533" y="3390555"/>
              <a:ext cx="27789" cy="20639"/>
            </a:xfrm>
            <a:custGeom>
              <a:rect b="b" l="l" r="r" t="t"/>
              <a:pathLst>
                <a:path extrusionOk="0" h="433" w="583">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4"/>
            <p:cNvSpPr/>
            <p:nvPr/>
          </p:nvSpPr>
          <p:spPr>
            <a:xfrm>
              <a:off x="376737" y="3251898"/>
              <a:ext cx="88991" cy="66064"/>
            </a:xfrm>
            <a:custGeom>
              <a:rect b="b" l="l" r="r" t="t"/>
              <a:pathLst>
                <a:path extrusionOk="0" h="1386" w="1867">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4"/>
            <p:cNvSpPr/>
            <p:nvPr/>
          </p:nvSpPr>
          <p:spPr>
            <a:xfrm>
              <a:off x="346708" y="3161239"/>
              <a:ext cx="30124" cy="31316"/>
            </a:xfrm>
            <a:custGeom>
              <a:rect b="b" l="l" r="r" t="t"/>
              <a:pathLst>
                <a:path extrusionOk="0" h="657" w="632">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4"/>
            <p:cNvSpPr/>
            <p:nvPr/>
          </p:nvSpPr>
          <p:spPr>
            <a:xfrm>
              <a:off x="298185" y="3040360"/>
              <a:ext cx="78552" cy="78886"/>
            </a:xfrm>
            <a:custGeom>
              <a:rect b="b" l="l" r="r" t="t"/>
              <a:pathLst>
                <a:path extrusionOk="0" h="1655" w="1648">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4"/>
            <p:cNvSpPr/>
            <p:nvPr/>
          </p:nvSpPr>
          <p:spPr>
            <a:xfrm>
              <a:off x="318443" y="2949130"/>
              <a:ext cx="35129" cy="32794"/>
            </a:xfrm>
            <a:custGeom>
              <a:rect b="b" l="l" r="r" t="t"/>
              <a:pathLst>
                <a:path extrusionOk="0" h="688" w="737">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4"/>
            <p:cNvSpPr/>
            <p:nvPr/>
          </p:nvSpPr>
          <p:spPr>
            <a:xfrm>
              <a:off x="342752" y="2856421"/>
              <a:ext cx="54529" cy="40468"/>
            </a:xfrm>
            <a:custGeom>
              <a:rect b="b" l="l" r="r" t="t"/>
              <a:pathLst>
                <a:path extrusionOk="0" h="849" w="1144">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4"/>
            <p:cNvSpPr/>
            <p:nvPr/>
          </p:nvSpPr>
          <p:spPr>
            <a:xfrm>
              <a:off x="189223" y="3017529"/>
              <a:ext cx="47236" cy="35129"/>
            </a:xfrm>
            <a:custGeom>
              <a:rect b="b" l="l" r="r" t="t"/>
              <a:pathLst>
                <a:path extrusionOk="0" h="737" w="991">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4"/>
            <p:cNvSpPr/>
            <p:nvPr/>
          </p:nvSpPr>
          <p:spPr>
            <a:xfrm>
              <a:off x="177688" y="2863809"/>
              <a:ext cx="51335" cy="45806"/>
            </a:xfrm>
            <a:custGeom>
              <a:rect b="b" l="l" r="r" t="t"/>
              <a:pathLst>
                <a:path extrusionOk="0" h="961" w="1077">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4"/>
            <p:cNvSpPr/>
            <p:nvPr/>
          </p:nvSpPr>
          <p:spPr>
            <a:xfrm>
              <a:off x="240749" y="2854372"/>
              <a:ext cx="53957" cy="55244"/>
            </a:xfrm>
            <a:custGeom>
              <a:rect b="b" l="l" r="r" t="t"/>
              <a:pathLst>
                <a:path extrusionOk="0" h="1159" w="1132">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 name="Google Shape;1052;p14"/>
          <p:cNvGrpSpPr/>
          <p:nvPr/>
        </p:nvGrpSpPr>
        <p:grpSpPr>
          <a:xfrm rot="-1781652">
            <a:off x="538942" y="411361"/>
            <a:ext cx="431476" cy="391619"/>
            <a:chOff x="2345588" y="3008044"/>
            <a:chExt cx="250194" cy="227076"/>
          </a:xfrm>
        </p:grpSpPr>
        <p:sp>
          <p:nvSpPr>
            <p:cNvPr id="1053" name="Google Shape;1053;p14"/>
            <p:cNvSpPr/>
            <p:nvPr/>
          </p:nvSpPr>
          <p:spPr>
            <a:xfrm>
              <a:off x="2345588" y="3008044"/>
              <a:ext cx="250194" cy="227076"/>
            </a:xfrm>
            <a:custGeom>
              <a:rect b="b" l="l" r="r" t="t"/>
              <a:pathLst>
                <a:path extrusionOk="0" h="4764" w="5249">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4"/>
            <p:cNvSpPr/>
            <p:nvPr/>
          </p:nvSpPr>
          <p:spPr>
            <a:xfrm>
              <a:off x="2444445" y="3089551"/>
              <a:ext cx="129458" cy="139658"/>
            </a:xfrm>
            <a:custGeom>
              <a:rect b="b" l="l" r="r" t="t"/>
              <a:pathLst>
                <a:path extrusionOk="0" h="2930" w="2716">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4"/>
            <p:cNvSpPr/>
            <p:nvPr/>
          </p:nvSpPr>
          <p:spPr>
            <a:xfrm>
              <a:off x="2494017" y="3154280"/>
              <a:ext cx="90516" cy="67970"/>
            </a:xfrm>
            <a:custGeom>
              <a:rect b="b" l="l" r="r" t="t"/>
              <a:pathLst>
                <a:path extrusionOk="0" h="1426" w="1899">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4"/>
            <p:cNvSpPr/>
            <p:nvPr/>
          </p:nvSpPr>
          <p:spPr>
            <a:xfrm>
              <a:off x="2453644" y="3145652"/>
              <a:ext cx="84653" cy="84653"/>
            </a:xfrm>
            <a:custGeom>
              <a:rect b="b" l="l" r="r" t="t"/>
              <a:pathLst>
                <a:path extrusionOk="0" h="1776" w="1776">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4"/>
            <p:cNvSpPr/>
            <p:nvPr/>
          </p:nvSpPr>
          <p:spPr>
            <a:xfrm>
              <a:off x="2505266" y="3201182"/>
              <a:ext cx="47713" cy="20830"/>
            </a:xfrm>
            <a:custGeom>
              <a:rect b="b" l="l" r="r" t="t"/>
              <a:pathLst>
                <a:path extrusionOk="0" h="437" w="1001">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4"/>
            <p:cNvSpPr/>
            <p:nvPr/>
          </p:nvSpPr>
          <p:spPr>
            <a:xfrm>
              <a:off x="2499593" y="3154042"/>
              <a:ext cx="40658" cy="20115"/>
            </a:xfrm>
            <a:custGeom>
              <a:rect b="b" l="l" r="r" t="t"/>
              <a:pathLst>
                <a:path extrusionOk="0" h="422" w="853">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4"/>
            <p:cNvSpPr/>
            <p:nvPr/>
          </p:nvSpPr>
          <p:spPr>
            <a:xfrm>
              <a:off x="2445065" y="3089169"/>
              <a:ext cx="67541" cy="38084"/>
            </a:xfrm>
            <a:custGeom>
              <a:rect b="b" l="l" r="r" t="t"/>
              <a:pathLst>
                <a:path extrusionOk="0" h="799" w="1417">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4"/>
            <p:cNvSpPr/>
            <p:nvPr/>
          </p:nvSpPr>
          <p:spPr>
            <a:xfrm>
              <a:off x="2414035" y="3028492"/>
              <a:ext cx="71974" cy="53766"/>
            </a:xfrm>
            <a:custGeom>
              <a:rect b="b" l="l" r="r" t="t"/>
              <a:pathLst>
                <a:path extrusionOk="0" h="1128" w="151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1" name="Google Shape;1061;p14"/>
          <p:cNvGrpSpPr/>
          <p:nvPr/>
        </p:nvGrpSpPr>
        <p:grpSpPr>
          <a:xfrm>
            <a:off x="593097" y="4389298"/>
            <a:ext cx="3588790" cy="1552983"/>
            <a:chOff x="3758998" y="-241279"/>
            <a:chExt cx="873461" cy="377983"/>
          </a:xfrm>
        </p:grpSpPr>
        <p:sp>
          <p:nvSpPr>
            <p:cNvPr id="1062" name="Google Shape;1062;p14"/>
            <p:cNvSpPr/>
            <p:nvPr/>
          </p:nvSpPr>
          <p:spPr>
            <a:xfrm>
              <a:off x="3758998" y="-241279"/>
              <a:ext cx="20448" cy="24643"/>
            </a:xfrm>
            <a:custGeom>
              <a:rect b="b" l="l" r="r" t="t"/>
              <a:pathLst>
                <a:path extrusionOk="0" h="517" w="429">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4"/>
            <p:cNvSpPr/>
            <p:nvPr/>
          </p:nvSpPr>
          <p:spPr>
            <a:xfrm>
              <a:off x="3769770" y="-168495"/>
              <a:ext cx="22927" cy="17779"/>
            </a:xfrm>
            <a:custGeom>
              <a:rect b="b" l="l" r="r" t="t"/>
              <a:pathLst>
                <a:path extrusionOk="0" h="373" w="481">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4"/>
            <p:cNvSpPr/>
            <p:nvPr/>
          </p:nvSpPr>
          <p:spPr>
            <a:xfrm>
              <a:off x="3806472" y="-111583"/>
              <a:ext cx="53909" cy="47808"/>
            </a:xfrm>
            <a:custGeom>
              <a:rect b="b" l="l" r="r" t="t"/>
              <a:pathLst>
                <a:path extrusionOk="0" h="1003" w="1131">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4"/>
            <p:cNvSpPr/>
            <p:nvPr/>
          </p:nvSpPr>
          <p:spPr>
            <a:xfrm>
              <a:off x="3884166" y="-38465"/>
              <a:ext cx="37322" cy="33270"/>
            </a:xfrm>
            <a:custGeom>
              <a:rect b="b" l="l" r="r" t="t"/>
              <a:pathLst>
                <a:path extrusionOk="0" h="698" w="783">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4"/>
            <p:cNvSpPr/>
            <p:nvPr/>
          </p:nvSpPr>
          <p:spPr>
            <a:xfrm>
              <a:off x="3943748" y="-20924"/>
              <a:ext cx="49810" cy="49619"/>
            </a:xfrm>
            <a:custGeom>
              <a:rect b="b" l="l" r="r" t="t"/>
              <a:pathLst>
                <a:path extrusionOk="0" h="1041" w="1045">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4"/>
            <p:cNvSpPr/>
            <p:nvPr/>
          </p:nvSpPr>
          <p:spPr>
            <a:xfrm>
              <a:off x="4040794" y="9438"/>
              <a:ext cx="49905" cy="44996"/>
            </a:xfrm>
            <a:custGeom>
              <a:rect b="b" l="l" r="r" t="t"/>
              <a:pathLst>
                <a:path extrusionOk="0" h="944" w="1047">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4"/>
            <p:cNvSpPr/>
            <p:nvPr/>
          </p:nvSpPr>
          <p:spPr>
            <a:xfrm>
              <a:off x="4181739" y="5673"/>
              <a:ext cx="45043" cy="40754"/>
            </a:xfrm>
            <a:custGeom>
              <a:rect b="b" l="l" r="r" t="t"/>
              <a:pathLst>
                <a:path extrusionOk="0" h="855" w="945">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4"/>
            <p:cNvSpPr/>
            <p:nvPr/>
          </p:nvSpPr>
          <p:spPr>
            <a:xfrm>
              <a:off x="4279881" y="-11153"/>
              <a:ext cx="80363" cy="62298"/>
            </a:xfrm>
            <a:custGeom>
              <a:rect b="b" l="l" r="r" t="t"/>
              <a:pathLst>
                <a:path extrusionOk="0" h="1307" w="1686">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4"/>
            <p:cNvSpPr/>
            <p:nvPr/>
          </p:nvSpPr>
          <p:spPr>
            <a:xfrm>
              <a:off x="4419444" y="47856"/>
              <a:ext cx="28694" cy="28504"/>
            </a:xfrm>
            <a:custGeom>
              <a:rect b="b" l="l" r="r" t="t"/>
              <a:pathLst>
                <a:path extrusionOk="0" h="598" w="602">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4"/>
            <p:cNvSpPr/>
            <p:nvPr/>
          </p:nvSpPr>
          <p:spPr>
            <a:xfrm>
              <a:off x="4468444" y="106913"/>
              <a:ext cx="38418" cy="29791"/>
            </a:xfrm>
            <a:custGeom>
              <a:rect b="b" l="l" r="r" t="t"/>
              <a:pathLst>
                <a:path extrusionOk="0" h="625" w="806">
                  <a:moveTo>
                    <a:pt x="403" y="0"/>
                  </a:moveTo>
                  <a:cubicBezTo>
                    <a:pt x="1" y="0"/>
                    <a:pt x="1" y="624"/>
                    <a:pt x="403" y="624"/>
                  </a:cubicBezTo>
                  <a:cubicBezTo>
                    <a:pt x="805" y="624"/>
                    <a:pt x="806" y="0"/>
                    <a:pt x="40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4"/>
            <p:cNvSpPr/>
            <p:nvPr/>
          </p:nvSpPr>
          <p:spPr>
            <a:xfrm>
              <a:off x="3818484" y="-232366"/>
              <a:ext cx="33223" cy="25787"/>
            </a:xfrm>
            <a:custGeom>
              <a:rect b="b" l="l" r="r" t="t"/>
              <a:pathLst>
                <a:path extrusionOk="0" h="541" w="697">
                  <a:moveTo>
                    <a:pt x="349" y="1"/>
                  </a:moveTo>
                  <a:cubicBezTo>
                    <a:pt x="3" y="1"/>
                    <a:pt x="1" y="541"/>
                    <a:pt x="349" y="541"/>
                  </a:cubicBezTo>
                  <a:cubicBezTo>
                    <a:pt x="697" y="541"/>
                    <a:pt x="697" y="1"/>
                    <a:pt x="34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4"/>
            <p:cNvSpPr/>
            <p:nvPr/>
          </p:nvSpPr>
          <p:spPr>
            <a:xfrm>
              <a:off x="3851182" y="-185559"/>
              <a:ext cx="51669" cy="40086"/>
            </a:xfrm>
            <a:custGeom>
              <a:rect b="b" l="l" r="r" t="t"/>
              <a:pathLst>
                <a:path extrusionOk="0" h="841" w="1084">
                  <a:moveTo>
                    <a:pt x="542" y="0"/>
                  </a:moveTo>
                  <a:cubicBezTo>
                    <a:pt x="2" y="0"/>
                    <a:pt x="0" y="840"/>
                    <a:pt x="542" y="840"/>
                  </a:cubicBezTo>
                  <a:cubicBezTo>
                    <a:pt x="1083" y="839"/>
                    <a:pt x="1084" y="0"/>
                    <a:pt x="5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4"/>
            <p:cNvSpPr/>
            <p:nvPr/>
          </p:nvSpPr>
          <p:spPr>
            <a:xfrm>
              <a:off x="3918962" y="-131555"/>
              <a:ext cx="35796" cy="27789"/>
            </a:xfrm>
            <a:custGeom>
              <a:rect b="b" l="l" r="r" t="t"/>
              <a:pathLst>
                <a:path extrusionOk="0" h="583" w="751">
                  <a:moveTo>
                    <a:pt x="377" y="0"/>
                  </a:moveTo>
                  <a:cubicBezTo>
                    <a:pt x="2" y="0"/>
                    <a:pt x="1" y="582"/>
                    <a:pt x="377" y="582"/>
                  </a:cubicBezTo>
                  <a:cubicBezTo>
                    <a:pt x="750" y="582"/>
                    <a:pt x="750" y="0"/>
                    <a:pt x="3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4"/>
            <p:cNvSpPr/>
            <p:nvPr/>
          </p:nvSpPr>
          <p:spPr>
            <a:xfrm>
              <a:off x="4005855" y="-91945"/>
              <a:ext cx="41659" cy="32317"/>
            </a:xfrm>
            <a:custGeom>
              <a:rect b="b" l="l" r="r" t="t"/>
              <a:pathLst>
                <a:path extrusionOk="0" h="678" w="874">
                  <a:moveTo>
                    <a:pt x="438" y="0"/>
                  </a:moveTo>
                  <a:cubicBezTo>
                    <a:pt x="3" y="0"/>
                    <a:pt x="0" y="678"/>
                    <a:pt x="438" y="678"/>
                  </a:cubicBezTo>
                  <a:cubicBezTo>
                    <a:pt x="873" y="678"/>
                    <a:pt x="873" y="0"/>
                    <a:pt x="4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4"/>
            <p:cNvSpPr/>
            <p:nvPr/>
          </p:nvSpPr>
          <p:spPr>
            <a:xfrm>
              <a:off x="4090270" y="-113680"/>
              <a:ext cx="69829" cy="63823"/>
            </a:xfrm>
            <a:custGeom>
              <a:rect b="b" l="l" r="r" t="t"/>
              <a:pathLst>
                <a:path extrusionOk="0" h="1339" w="1465">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4"/>
            <p:cNvSpPr/>
            <p:nvPr/>
          </p:nvSpPr>
          <p:spPr>
            <a:xfrm>
              <a:off x="4193608" y="-136083"/>
              <a:ext cx="65158" cy="60773"/>
            </a:xfrm>
            <a:custGeom>
              <a:rect b="b" l="l" r="r" t="t"/>
              <a:pathLst>
                <a:path extrusionOk="0" h="1275" w="1367">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4"/>
            <p:cNvSpPr/>
            <p:nvPr/>
          </p:nvSpPr>
          <p:spPr>
            <a:xfrm>
              <a:off x="4324543" y="-126025"/>
              <a:ext cx="33318" cy="28837"/>
            </a:xfrm>
            <a:custGeom>
              <a:rect b="b" l="l" r="r" t="t"/>
              <a:pathLst>
                <a:path extrusionOk="0" h="605" w="699">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4"/>
            <p:cNvSpPr/>
            <p:nvPr/>
          </p:nvSpPr>
          <p:spPr>
            <a:xfrm>
              <a:off x="4414487" y="-126264"/>
              <a:ext cx="58628" cy="53194"/>
            </a:xfrm>
            <a:custGeom>
              <a:rect b="b" l="l" r="r" t="t"/>
              <a:pathLst>
                <a:path extrusionOk="0" h="1116" w="123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4"/>
            <p:cNvSpPr/>
            <p:nvPr/>
          </p:nvSpPr>
          <p:spPr>
            <a:xfrm>
              <a:off x="4501333" y="-44232"/>
              <a:ext cx="49238" cy="50668"/>
            </a:xfrm>
            <a:custGeom>
              <a:rect b="b" l="l" r="r" t="t"/>
              <a:pathLst>
                <a:path extrusionOk="0" h="1063" w="1033">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4"/>
            <p:cNvSpPr/>
            <p:nvPr/>
          </p:nvSpPr>
          <p:spPr>
            <a:xfrm>
              <a:off x="3922155" y="-84509"/>
              <a:ext cx="32937" cy="29505"/>
            </a:xfrm>
            <a:custGeom>
              <a:rect b="b" l="l" r="r" t="t"/>
              <a:pathLst>
                <a:path extrusionOk="0" h="619" w="691">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4"/>
            <p:cNvSpPr/>
            <p:nvPr/>
          </p:nvSpPr>
          <p:spPr>
            <a:xfrm>
              <a:off x="4035789" y="-34747"/>
              <a:ext cx="17731" cy="13728"/>
            </a:xfrm>
            <a:custGeom>
              <a:rect b="b" l="l" r="r" t="t"/>
              <a:pathLst>
                <a:path extrusionOk="0" h="288" w="372">
                  <a:moveTo>
                    <a:pt x="187" y="0"/>
                  </a:moveTo>
                  <a:cubicBezTo>
                    <a:pt x="1" y="0"/>
                    <a:pt x="1" y="288"/>
                    <a:pt x="187" y="288"/>
                  </a:cubicBezTo>
                  <a:cubicBezTo>
                    <a:pt x="371" y="288"/>
                    <a:pt x="371" y="0"/>
                    <a:pt x="1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4"/>
            <p:cNvSpPr/>
            <p:nvPr/>
          </p:nvSpPr>
          <p:spPr>
            <a:xfrm>
              <a:off x="4154379" y="-35605"/>
              <a:ext cx="20019" cy="15491"/>
            </a:xfrm>
            <a:custGeom>
              <a:rect b="b" l="l" r="r" t="t"/>
              <a:pathLst>
                <a:path extrusionOk="0" h="325" w="420">
                  <a:moveTo>
                    <a:pt x="210" y="0"/>
                  </a:moveTo>
                  <a:cubicBezTo>
                    <a:pt x="2" y="0"/>
                    <a:pt x="1" y="325"/>
                    <a:pt x="210" y="325"/>
                  </a:cubicBezTo>
                  <a:cubicBezTo>
                    <a:pt x="420" y="325"/>
                    <a:pt x="420" y="0"/>
                    <a:pt x="2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4"/>
            <p:cNvSpPr/>
            <p:nvPr/>
          </p:nvSpPr>
          <p:spPr>
            <a:xfrm>
              <a:off x="4246277" y="-70543"/>
              <a:ext cx="63728" cy="49476"/>
            </a:xfrm>
            <a:custGeom>
              <a:rect b="b" l="l" r="r" t="t"/>
              <a:pathLst>
                <a:path extrusionOk="0" h="1038" w="1337">
                  <a:moveTo>
                    <a:pt x="669" y="0"/>
                  </a:moveTo>
                  <a:cubicBezTo>
                    <a:pt x="1" y="0"/>
                    <a:pt x="0" y="1038"/>
                    <a:pt x="669" y="1038"/>
                  </a:cubicBezTo>
                  <a:cubicBezTo>
                    <a:pt x="1336" y="1038"/>
                    <a:pt x="1337" y="0"/>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4"/>
            <p:cNvSpPr/>
            <p:nvPr/>
          </p:nvSpPr>
          <p:spPr>
            <a:xfrm>
              <a:off x="4357528" y="-50190"/>
              <a:ext cx="24547" cy="20687"/>
            </a:xfrm>
            <a:custGeom>
              <a:rect b="b" l="l" r="r" t="t"/>
              <a:pathLst>
                <a:path extrusionOk="0" h="434" w="515">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4"/>
            <p:cNvSpPr/>
            <p:nvPr/>
          </p:nvSpPr>
          <p:spPr>
            <a:xfrm>
              <a:off x="4410436" y="-45043"/>
              <a:ext cx="58723" cy="58294"/>
            </a:xfrm>
            <a:custGeom>
              <a:rect b="b" l="l" r="r" t="t"/>
              <a:pathLst>
                <a:path extrusionOk="0" h="1223" w="1232">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4"/>
            <p:cNvSpPr/>
            <p:nvPr/>
          </p:nvSpPr>
          <p:spPr>
            <a:xfrm>
              <a:off x="4499855" y="15587"/>
              <a:ext cx="23547" cy="26835"/>
            </a:xfrm>
            <a:custGeom>
              <a:rect b="b" l="l" r="r" t="t"/>
              <a:pathLst>
                <a:path extrusionOk="0" h="563" w="494">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4"/>
            <p:cNvSpPr/>
            <p:nvPr/>
          </p:nvSpPr>
          <p:spPr>
            <a:xfrm>
              <a:off x="4533983" y="70736"/>
              <a:ext cx="39085" cy="30315"/>
            </a:xfrm>
            <a:custGeom>
              <a:rect b="b" l="l" r="r" t="t"/>
              <a:pathLst>
                <a:path extrusionOk="0" h="636" w="820">
                  <a:moveTo>
                    <a:pt x="410" y="0"/>
                  </a:moveTo>
                  <a:cubicBezTo>
                    <a:pt x="0" y="0"/>
                    <a:pt x="0" y="636"/>
                    <a:pt x="410" y="636"/>
                  </a:cubicBezTo>
                  <a:cubicBezTo>
                    <a:pt x="820" y="636"/>
                    <a:pt x="820" y="0"/>
                    <a:pt x="4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4"/>
            <p:cNvSpPr/>
            <p:nvPr/>
          </p:nvSpPr>
          <p:spPr>
            <a:xfrm>
              <a:off x="4500570" y="-88942"/>
              <a:ext cx="33985" cy="26311"/>
            </a:xfrm>
            <a:custGeom>
              <a:rect b="b" l="l" r="r" t="t"/>
              <a:pathLst>
                <a:path extrusionOk="0" h="552" w="713">
                  <a:moveTo>
                    <a:pt x="357" y="0"/>
                  </a:moveTo>
                  <a:cubicBezTo>
                    <a:pt x="3" y="0"/>
                    <a:pt x="1" y="552"/>
                    <a:pt x="357" y="552"/>
                  </a:cubicBezTo>
                  <a:cubicBezTo>
                    <a:pt x="713" y="552"/>
                    <a:pt x="713" y="0"/>
                    <a:pt x="35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4"/>
            <p:cNvSpPr/>
            <p:nvPr/>
          </p:nvSpPr>
          <p:spPr>
            <a:xfrm>
              <a:off x="4595757" y="-38513"/>
              <a:ext cx="36702" cy="35796"/>
            </a:xfrm>
            <a:custGeom>
              <a:rect b="b" l="l" r="r" t="t"/>
              <a:pathLst>
                <a:path extrusionOk="0" h="751" w="77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4"/>
            <p:cNvSpPr/>
            <p:nvPr/>
          </p:nvSpPr>
          <p:spPr>
            <a:xfrm>
              <a:off x="4570352" y="1049"/>
              <a:ext cx="42088" cy="38084"/>
            </a:xfrm>
            <a:custGeom>
              <a:rect b="b" l="l" r="r" t="t"/>
              <a:pathLst>
                <a:path extrusionOk="0" h="799" w="883">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2" name="Google Shape;1092;p14"/>
          <p:cNvSpPr/>
          <p:nvPr/>
        </p:nvSpPr>
        <p:spPr>
          <a:xfrm>
            <a:off x="495143" y="4436671"/>
            <a:ext cx="267900" cy="267254"/>
          </a:xfrm>
          <a:custGeom>
            <a:rect b="b" l="l" r="r" t="t"/>
            <a:pathLst>
              <a:path extrusionOk="0" h="2179" w="2184">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4"/>
          <p:cNvSpPr txBox="1"/>
          <p:nvPr>
            <p:ph type="title"/>
          </p:nvPr>
        </p:nvSpPr>
        <p:spPr>
          <a:xfrm rot="-703">
            <a:off x="1853400" y="3134712"/>
            <a:ext cx="2934300" cy="440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solidFill>
                  <a:schemeClr val="accent6"/>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94" name="Google Shape;1094;p14"/>
          <p:cNvSpPr txBox="1"/>
          <p:nvPr>
            <p:ph idx="1" type="subTitle"/>
          </p:nvPr>
        </p:nvSpPr>
        <p:spPr>
          <a:xfrm>
            <a:off x="720000" y="1624938"/>
            <a:ext cx="5201100" cy="126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95" name="Google Shape;1095;p14"/>
          <p:cNvSpPr/>
          <p:nvPr/>
        </p:nvSpPr>
        <p:spPr>
          <a:xfrm>
            <a:off x="8327242" y="2055890"/>
            <a:ext cx="193524" cy="198300"/>
          </a:xfrm>
          <a:custGeom>
            <a:rect b="b" l="l" r="r" t="t"/>
            <a:pathLst>
              <a:path extrusionOk="0" h="1085" w="1059">
                <a:moveTo>
                  <a:pt x="671" y="0"/>
                </a:moveTo>
                <a:cubicBezTo>
                  <a:pt x="599" y="0"/>
                  <a:pt x="401" y="295"/>
                  <a:pt x="401" y="295"/>
                </a:cubicBezTo>
                <a:cubicBezTo>
                  <a:pt x="401" y="295"/>
                  <a:pt x="219" y="200"/>
                  <a:pt x="115" y="200"/>
                </a:cubicBezTo>
                <a:cubicBezTo>
                  <a:pt x="83" y="200"/>
                  <a:pt x="58" y="209"/>
                  <a:pt x="49" y="233"/>
                </a:cubicBezTo>
                <a:cubicBezTo>
                  <a:pt x="10" y="333"/>
                  <a:pt x="267" y="519"/>
                  <a:pt x="267" y="519"/>
                </a:cubicBezTo>
                <a:cubicBezTo>
                  <a:pt x="267" y="519"/>
                  <a:pt x="1" y="798"/>
                  <a:pt x="52" y="871"/>
                </a:cubicBezTo>
                <a:cubicBezTo>
                  <a:pt x="60" y="883"/>
                  <a:pt x="75" y="888"/>
                  <a:pt x="94" y="888"/>
                </a:cubicBezTo>
                <a:cubicBezTo>
                  <a:pt x="198" y="888"/>
                  <a:pt x="436" y="750"/>
                  <a:pt x="436" y="750"/>
                </a:cubicBezTo>
                <a:cubicBezTo>
                  <a:pt x="436" y="750"/>
                  <a:pt x="507" y="1085"/>
                  <a:pt x="607" y="1085"/>
                </a:cubicBezTo>
                <a:cubicBezTo>
                  <a:pt x="613" y="1085"/>
                  <a:pt x="618" y="1084"/>
                  <a:pt x="624" y="1082"/>
                </a:cubicBezTo>
                <a:cubicBezTo>
                  <a:pt x="732" y="1043"/>
                  <a:pt x="697" y="717"/>
                  <a:pt x="697" y="717"/>
                </a:cubicBezTo>
                <a:cubicBezTo>
                  <a:pt x="697" y="717"/>
                  <a:pt x="989" y="687"/>
                  <a:pt x="1023" y="601"/>
                </a:cubicBezTo>
                <a:cubicBezTo>
                  <a:pt x="1058" y="518"/>
                  <a:pt x="709" y="392"/>
                  <a:pt x="709" y="392"/>
                </a:cubicBezTo>
                <a:cubicBezTo>
                  <a:pt x="709" y="392"/>
                  <a:pt x="744" y="22"/>
                  <a:pt x="678" y="1"/>
                </a:cubicBezTo>
                <a:cubicBezTo>
                  <a:pt x="676" y="1"/>
                  <a:pt x="674" y="0"/>
                  <a:pt x="671"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4"/>
          <p:cNvSpPr/>
          <p:nvPr/>
        </p:nvSpPr>
        <p:spPr>
          <a:xfrm>
            <a:off x="7137003" y="264043"/>
            <a:ext cx="59653" cy="59767"/>
          </a:xfrm>
          <a:custGeom>
            <a:rect b="b" l="l" r="r" t="t"/>
            <a:pathLst>
              <a:path extrusionOk="0" h="525" w="524">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4"/>
          <p:cNvSpPr/>
          <p:nvPr/>
        </p:nvSpPr>
        <p:spPr>
          <a:xfrm>
            <a:off x="8684855" y="4834187"/>
            <a:ext cx="59653" cy="59653"/>
          </a:xfrm>
          <a:custGeom>
            <a:rect b="b" l="l" r="r" t="t"/>
            <a:pathLst>
              <a:path extrusionOk="0" h="524" w="524">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4"/>
          <p:cNvSpPr/>
          <p:nvPr/>
        </p:nvSpPr>
        <p:spPr>
          <a:xfrm>
            <a:off x="4122441" y="445048"/>
            <a:ext cx="59426" cy="59653"/>
          </a:xfrm>
          <a:custGeom>
            <a:rect b="b" l="l" r="r" t="t"/>
            <a:pathLst>
              <a:path extrusionOk="0" h="524" w="522">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4"/>
          <p:cNvSpPr/>
          <p:nvPr/>
        </p:nvSpPr>
        <p:spPr>
          <a:xfrm>
            <a:off x="1530048" y="264100"/>
            <a:ext cx="59540" cy="59653"/>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4"/>
          <p:cNvSpPr/>
          <p:nvPr/>
        </p:nvSpPr>
        <p:spPr>
          <a:xfrm>
            <a:off x="1104589" y="4830320"/>
            <a:ext cx="67395" cy="67395"/>
          </a:xfrm>
          <a:custGeom>
            <a:rect b="b" l="l" r="r" t="t"/>
            <a:pathLst>
              <a:path extrusionOk="0" h="592" w="592">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4"/>
          <p:cNvSpPr/>
          <p:nvPr/>
        </p:nvSpPr>
        <p:spPr>
          <a:xfrm>
            <a:off x="8684852" y="2513494"/>
            <a:ext cx="134903" cy="134790"/>
          </a:xfrm>
          <a:custGeom>
            <a:rect b="b" l="l" r="r" t="t"/>
            <a:pathLst>
              <a:path extrusionOk="0" h="1184" w="1185">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4"/>
          <p:cNvSpPr/>
          <p:nvPr/>
        </p:nvSpPr>
        <p:spPr>
          <a:xfrm>
            <a:off x="8579997" y="264055"/>
            <a:ext cx="269351" cy="26923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4"/>
          <p:cNvSpPr/>
          <p:nvPr/>
        </p:nvSpPr>
        <p:spPr>
          <a:xfrm>
            <a:off x="2713985" y="4643840"/>
            <a:ext cx="134790" cy="134790"/>
          </a:xfrm>
          <a:custGeom>
            <a:rect b="b" l="l" r="r" t="t"/>
            <a:pathLst>
              <a:path extrusionOk="0" h="1184" w="1184">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4"/>
          <p:cNvSpPr/>
          <p:nvPr/>
        </p:nvSpPr>
        <p:spPr>
          <a:xfrm>
            <a:off x="495156" y="3707844"/>
            <a:ext cx="59540" cy="59767"/>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4"/>
          <p:cNvSpPr/>
          <p:nvPr/>
        </p:nvSpPr>
        <p:spPr>
          <a:xfrm>
            <a:off x="181475" y="2989881"/>
            <a:ext cx="134790" cy="134790"/>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4"/>
          <p:cNvSpPr/>
          <p:nvPr/>
        </p:nvSpPr>
        <p:spPr>
          <a:xfrm>
            <a:off x="215164" y="1379825"/>
            <a:ext cx="67395" cy="67281"/>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4"/>
          <p:cNvSpPr/>
          <p:nvPr/>
        </p:nvSpPr>
        <p:spPr>
          <a:xfrm>
            <a:off x="4692650" y="4681417"/>
            <a:ext cx="59653" cy="59653"/>
          </a:xfrm>
          <a:custGeom>
            <a:rect b="b" l="l" r="r" t="t"/>
            <a:pathLst>
              <a:path extrusionOk="0" h="524" w="524">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08" name="Shape 1108"/>
        <p:cNvGrpSpPr/>
        <p:nvPr/>
      </p:nvGrpSpPr>
      <p:grpSpPr>
        <a:xfrm>
          <a:off x="0" y="0"/>
          <a:ext cx="0" cy="0"/>
          <a:chOff x="0" y="0"/>
          <a:chExt cx="0" cy="0"/>
        </a:xfrm>
      </p:grpSpPr>
      <p:grpSp>
        <p:nvGrpSpPr>
          <p:cNvPr id="1109" name="Google Shape;1109;p15"/>
          <p:cNvGrpSpPr/>
          <p:nvPr/>
        </p:nvGrpSpPr>
        <p:grpSpPr>
          <a:xfrm rot="874533">
            <a:off x="4662862" y="3691104"/>
            <a:ext cx="1091772" cy="2128049"/>
            <a:chOff x="1099958" y="4292329"/>
            <a:chExt cx="269021" cy="524315"/>
          </a:xfrm>
        </p:grpSpPr>
        <p:sp>
          <p:nvSpPr>
            <p:cNvPr id="1110" name="Google Shape;1110;p15"/>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5"/>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5"/>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5"/>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5"/>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5"/>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5"/>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5"/>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5"/>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5"/>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5"/>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5"/>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5"/>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5"/>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5"/>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5"/>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5"/>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5"/>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5"/>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5"/>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5"/>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5"/>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2" name="Google Shape;1132;p15"/>
          <p:cNvGrpSpPr/>
          <p:nvPr/>
        </p:nvGrpSpPr>
        <p:grpSpPr>
          <a:xfrm>
            <a:off x="8276863" y="380925"/>
            <a:ext cx="294266" cy="318160"/>
            <a:chOff x="3127056" y="-728177"/>
            <a:chExt cx="193711" cy="209440"/>
          </a:xfrm>
        </p:grpSpPr>
        <p:sp>
          <p:nvSpPr>
            <p:cNvPr id="1133" name="Google Shape;1133;p15"/>
            <p:cNvSpPr/>
            <p:nvPr/>
          </p:nvSpPr>
          <p:spPr>
            <a:xfrm>
              <a:off x="3137113" y="-723697"/>
              <a:ext cx="174216" cy="196523"/>
            </a:xfrm>
            <a:custGeom>
              <a:rect b="b" l="l" r="r" t="t"/>
              <a:pathLst>
                <a:path extrusionOk="0" h="4123" w="3655">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5"/>
            <p:cNvSpPr/>
            <p:nvPr/>
          </p:nvSpPr>
          <p:spPr>
            <a:xfrm>
              <a:off x="3298554" y="-667166"/>
              <a:ext cx="22212" cy="20210"/>
            </a:xfrm>
            <a:custGeom>
              <a:rect b="b" l="l" r="r" t="t"/>
              <a:pathLst>
                <a:path extrusionOk="0" h="424" w="466">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5"/>
            <p:cNvSpPr/>
            <p:nvPr/>
          </p:nvSpPr>
          <p:spPr>
            <a:xfrm>
              <a:off x="3127056" y="-542808"/>
              <a:ext cx="26454" cy="24071"/>
            </a:xfrm>
            <a:custGeom>
              <a:rect b="b" l="l" r="r" t="t"/>
              <a:pathLst>
                <a:path extrusionOk="0" h="505" w="555">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5"/>
            <p:cNvSpPr/>
            <p:nvPr/>
          </p:nvSpPr>
          <p:spPr>
            <a:xfrm>
              <a:off x="3235112" y="-728177"/>
              <a:ext cx="13537" cy="12393"/>
            </a:xfrm>
            <a:custGeom>
              <a:rect b="b" l="l" r="r" t="t"/>
              <a:pathLst>
                <a:path extrusionOk="0" h="260" w="284">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7" name="Google Shape;1137;p15"/>
          <p:cNvGrpSpPr/>
          <p:nvPr/>
        </p:nvGrpSpPr>
        <p:grpSpPr>
          <a:xfrm rot="837187">
            <a:off x="8052841" y="-183104"/>
            <a:ext cx="742301" cy="1446212"/>
            <a:chOff x="5506778" y="238278"/>
            <a:chExt cx="269117" cy="524315"/>
          </a:xfrm>
        </p:grpSpPr>
        <p:sp>
          <p:nvSpPr>
            <p:cNvPr id="1138" name="Google Shape;1138;p15"/>
            <p:cNvSpPr/>
            <p:nvPr/>
          </p:nvSpPr>
          <p:spPr>
            <a:xfrm>
              <a:off x="5591622" y="316449"/>
              <a:ext cx="132652" cy="261300"/>
            </a:xfrm>
            <a:custGeom>
              <a:rect b="b" l="l" r="r" t="t"/>
              <a:pathLst>
                <a:path extrusionOk="0" h="5482" w="2783">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5"/>
            <p:cNvSpPr/>
            <p:nvPr/>
          </p:nvSpPr>
          <p:spPr>
            <a:xfrm>
              <a:off x="5538809" y="310348"/>
              <a:ext cx="203339" cy="376363"/>
            </a:xfrm>
            <a:custGeom>
              <a:rect b="b" l="l" r="r" t="t"/>
              <a:pathLst>
                <a:path extrusionOk="0" h="7896" w="4266">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5"/>
            <p:cNvSpPr/>
            <p:nvPr/>
          </p:nvSpPr>
          <p:spPr>
            <a:xfrm>
              <a:off x="5570649" y="238278"/>
              <a:ext cx="186418" cy="213349"/>
            </a:xfrm>
            <a:custGeom>
              <a:rect b="b" l="l" r="r" t="t"/>
              <a:pathLst>
                <a:path extrusionOk="0" h="4476" w="3911">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5"/>
            <p:cNvSpPr/>
            <p:nvPr/>
          </p:nvSpPr>
          <p:spPr>
            <a:xfrm>
              <a:off x="5506778" y="496622"/>
              <a:ext cx="138705" cy="265971"/>
            </a:xfrm>
            <a:custGeom>
              <a:rect b="b" l="l" r="r" t="t"/>
              <a:pathLst>
                <a:path extrusionOk="0" h="5580" w="291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5"/>
            <p:cNvSpPr/>
            <p:nvPr/>
          </p:nvSpPr>
          <p:spPr>
            <a:xfrm>
              <a:off x="5729136" y="333703"/>
              <a:ext cx="45568" cy="192948"/>
            </a:xfrm>
            <a:custGeom>
              <a:rect b="b" l="l" r="r" t="t"/>
              <a:pathLst>
                <a:path extrusionOk="0" h="4048" w="956">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5"/>
            <p:cNvSpPr/>
            <p:nvPr/>
          </p:nvSpPr>
          <p:spPr>
            <a:xfrm>
              <a:off x="5656780" y="269737"/>
              <a:ext cx="78933" cy="53385"/>
            </a:xfrm>
            <a:custGeom>
              <a:rect b="b" l="l" r="r" t="t"/>
              <a:pathLst>
                <a:path extrusionOk="0" h="1120" w="1656">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5"/>
            <p:cNvSpPr/>
            <p:nvPr/>
          </p:nvSpPr>
          <p:spPr>
            <a:xfrm>
              <a:off x="5636761" y="392808"/>
              <a:ext cx="59248" cy="139134"/>
            </a:xfrm>
            <a:custGeom>
              <a:rect b="b" l="l" r="r" t="t"/>
              <a:pathLst>
                <a:path extrusionOk="0" h="2919" w="1243">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5"/>
            <p:cNvSpPr/>
            <p:nvPr/>
          </p:nvSpPr>
          <p:spPr>
            <a:xfrm>
              <a:off x="5568028" y="558635"/>
              <a:ext cx="45091" cy="75311"/>
            </a:xfrm>
            <a:custGeom>
              <a:rect b="b" l="l" r="r" t="t"/>
              <a:pathLst>
                <a:path extrusionOk="0" h="1580" w="946">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5"/>
            <p:cNvSpPr/>
            <p:nvPr/>
          </p:nvSpPr>
          <p:spPr>
            <a:xfrm>
              <a:off x="5560687" y="668026"/>
              <a:ext cx="78361" cy="52003"/>
            </a:xfrm>
            <a:custGeom>
              <a:rect b="b" l="l" r="r" t="t"/>
              <a:pathLst>
                <a:path extrusionOk="0" h="1091" w="1644">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5"/>
            <p:cNvSpPr/>
            <p:nvPr/>
          </p:nvSpPr>
          <p:spPr>
            <a:xfrm>
              <a:off x="5692291" y="368261"/>
              <a:ext cx="4576" cy="5672"/>
            </a:xfrm>
            <a:custGeom>
              <a:rect b="b" l="l" r="r" t="t"/>
              <a:pathLst>
                <a:path extrusionOk="0" h="119" w="96">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5"/>
            <p:cNvSpPr/>
            <p:nvPr/>
          </p:nvSpPr>
          <p:spPr>
            <a:xfrm>
              <a:off x="5689288" y="338661"/>
              <a:ext cx="11869" cy="10391"/>
            </a:xfrm>
            <a:custGeom>
              <a:rect b="b" l="l" r="r" t="t"/>
              <a:pathLst>
                <a:path extrusionOk="0" h="218" w="249">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5"/>
            <p:cNvSpPr/>
            <p:nvPr/>
          </p:nvSpPr>
          <p:spPr>
            <a:xfrm>
              <a:off x="5732186" y="345667"/>
              <a:ext cx="6530" cy="5005"/>
            </a:xfrm>
            <a:custGeom>
              <a:rect b="b" l="l" r="r" t="t"/>
              <a:pathLst>
                <a:path extrusionOk="0" h="105" w="137">
                  <a:moveTo>
                    <a:pt x="68" y="0"/>
                  </a:moveTo>
                  <a:cubicBezTo>
                    <a:pt x="0" y="0"/>
                    <a:pt x="0" y="105"/>
                    <a:pt x="68" y="105"/>
                  </a:cubicBezTo>
                  <a:cubicBezTo>
                    <a:pt x="136" y="105"/>
                    <a:pt x="136"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5"/>
            <p:cNvSpPr/>
            <p:nvPr/>
          </p:nvSpPr>
          <p:spPr>
            <a:xfrm>
              <a:off x="5740956" y="378032"/>
              <a:ext cx="9962" cy="9247"/>
            </a:xfrm>
            <a:custGeom>
              <a:rect b="b" l="l" r="r" t="t"/>
              <a:pathLst>
                <a:path extrusionOk="0" h="194" w="209">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5"/>
            <p:cNvSpPr/>
            <p:nvPr/>
          </p:nvSpPr>
          <p:spPr>
            <a:xfrm>
              <a:off x="5769269" y="313732"/>
              <a:ext cx="5672" cy="7007"/>
            </a:xfrm>
            <a:custGeom>
              <a:rect b="b" l="l" r="r" t="t"/>
              <a:pathLst>
                <a:path extrusionOk="0" h="147" w="119">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5"/>
            <p:cNvSpPr/>
            <p:nvPr/>
          </p:nvSpPr>
          <p:spPr>
            <a:xfrm>
              <a:off x="5768364" y="276315"/>
              <a:ext cx="7531" cy="5815"/>
            </a:xfrm>
            <a:custGeom>
              <a:rect b="b" l="l" r="r" t="t"/>
              <a:pathLst>
                <a:path extrusionOk="0" h="122" w="158">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5"/>
            <p:cNvSpPr/>
            <p:nvPr/>
          </p:nvSpPr>
          <p:spPr>
            <a:xfrm>
              <a:off x="5663120" y="644289"/>
              <a:ext cx="8532" cy="6768"/>
            </a:xfrm>
            <a:custGeom>
              <a:rect b="b" l="l" r="r" t="t"/>
              <a:pathLst>
                <a:path extrusionOk="0" h="142" w="179">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5"/>
            <p:cNvSpPr/>
            <p:nvPr/>
          </p:nvSpPr>
          <p:spPr>
            <a:xfrm>
              <a:off x="5684187" y="603726"/>
              <a:ext cx="7722" cy="6053"/>
            </a:xfrm>
            <a:custGeom>
              <a:rect b="b" l="l" r="r" t="t"/>
              <a:pathLst>
                <a:path extrusionOk="0" h="127" w="162">
                  <a:moveTo>
                    <a:pt x="82" y="1"/>
                  </a:moveTo>
                  <a:cubicBezTo>
                    <a:pt x="0" y="1"/>
                    <a:pt x="0" y="126"/>
                    <a:pt x="82" y="126"/>
                  </a:cubicBezTo>
                  <a:cubicBezTo>
                    <a:pt x="161" y="126"/>
                    <a:pt x="161" y="1"/>
                    <a:pt x="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5"/>
            <p:cNvSpPr/>
            <p:nvPr/>
          </p:nvSpPr>
          <p:spPr>
            <a:xfrm>
              <a:off x="5703873" y="572886"/>
              <a:ext cx="5148" cy="3051"/>
            </a:xfrm>
            <a:custGeom>
              <a:rect b="b" l="l" r="r" t="t"/>
              <a:pathLst>
                <a:path extrusionOk="0" h="64" w="108">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5"/>
            <p:cNvSpPr/>
            <p:nvPr/>
          </p:nvSpPr>
          <p:spPr>
            <a:xfrm>
              <a:off x="5625131" y="608492"/>
              <a:ext cx="6959" cy="5148"/>
            </a:xfrm>
            <a:custGeom>
              <a:rect b="b" l="l" r="r" t="t"/>
              <a:pathLst>
                <a:path extrusionOk="0" h="108" w="146">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5"/>
            <p:cNvSpPr/>
            <p:nvPr/>
          </p:nvSpPr>
          <p:spPr>
            <a:xfrm>
              <a:off x="5641670" y="586900"/>
              <a:ext cx="6578" cy="5148"/>
            </a:xfrm>
            <a:custGeom>
              <a:rect b="b" l="l" r="r" t="t"/>
              <a:pathLst>
                <a:path extrusionOk="0" h="108" w="138">
                  <a:moveTo>
                    <a:pt x="69" y="1"/>
                  </a:moveTo>
                  <a:cubicBezTo>
                    <a:pt x="1" y="1"/>
                    <a:pt x="0" y="108"/>
                    <a:pt x="69" y="108"/>
                  </a:cubicBezTo>
                  <a:cubicBezTo>
                    <a:pt x="137" y="108"/>
                    <a:pt x="137" y="1"/>
                    <a:pt x="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5"/>
            <p:cNvSpPr/>
            <p:nvPr/>
          </p:nvSpPr>
          <p:spPr>
            <a:xfrm>
              <a:off x="5541478" y="686758"/>
              <a:ext cx="4433" cy="6196"/>
            </a:xfrm>
            <a:custGeom>
              <a:rect b="b" l="l" r="r" t="t"/>
              <a:pathLst>
                <a:path extrusionOk="0" h="130" w="93">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5"/>
            <p:cNvSpPr/>
            <p:nvPr/>
          </p:nvSpPr>
          <p:spPr>
            <a:xfrm>
              <a:off x="5536140" y="651581"/>
              <a:ext cx="6530" cy="5100"/>
            </a:xfrm>
            <a:custGeom>
              <a:rect b="b" l="l" r="r" t="t"/>
              <a:pathLst>
                <a:path extrusionOk="0" h="107" w="137">
                  <a:moveTo>
                    <a:pt x="68" y="1"/>
                  </a:moveTo>
                  <a:cubicBezTo>
                    <a:pt x="0" y="1"/>
                    <a:pt x="0" y="106"/>
                    <a:pt x="68" y="106"/>
                  </a:cubicBezTo>
                  <a:cubicBezTo>
                    <a:pt x="136" y="106"/>
                    <a:pt x="136"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0" name="Google Shape;1160;p15"/>
          <p:cNvGrpSpPr/>
          <p:nvPr/>
        </p:nvGrpSpPr>
        <p:grpSpPr>
          <a:xfrm rot="-633036">
            <a:off x="-127942" y="3948806"/>
            <a:ext cx="1179431" cy="1316309"/>
            <a:chOff x="5072836" y="892909"/>
            <a:chExt cx="282224" cy="314970"/>
          </a:xfrm>
        </p:grpSpPr>
        <p:sp>
          <p:nvSpPr>
            <p:cNvPr id="1161" name="Google Shape;1161;p15"/>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5"/>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5"/>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5"/>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5"/>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5"/>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5"/>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5"/>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5"/>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5"/>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5"/>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5"/>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5"/>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5"/>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5"/>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5"/>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7" name="Google Shape;1177;p15"/>
          <p:cNvGrpSpPr/>
          <p:nvPr/>
        </p:nvGrpSpPr>
        <p:grpSpPr>
          <a:xfrm rot="-334778">
            <a:off x="661802" y="3960935"/>
            <a:ext cx="929084" cy="940729"/>
            <a:chOff x="3063709" y="-107293"/>
            <a:chExt cx="201909" cy="204435"/>
          </a:xfrm>
        </p:grpSpPr>
        <p:sp>
          <p:nvSpPr>
            <p:cNvPr id="1178" name="Google Shape;1178;p15"/>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5"/>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5"/>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5"/>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5"/>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5"/>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5"/>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5"/>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5"/>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5"/>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5"/>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5"/>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0" name="Google Shape;1190;p15"/>
          <p:cNvGrpSpPr/>
          <p:nvPr/>
        </p:nvGrpSpPr>
        <p:grpSpPr>
          <a:xfrm>
            <a:off x="156686" y="3831567"/>
            <a:ext cx="1311011" cy="980470"/>
            <a:chOff x="574023" y="2653178"/>
            <a:chExt cx="667453" cy="499196"/>
          </a:xfrm>
        </p:grpSpPr>
        <p:sp>
          <p:nvSpPr>
            <p:cNvPr id="1191" name="Google Shape;1191;p15"/>
            <p:cNvSpPr/>
            <p:nvPr/>
          </p:nvSpPr>
          <p:spPr>
            <a:xfrm>
              <a:off x="676407" y="2676248"/>
              <a:ext cx="473075" cy="473075"/>
            </a:xfrm>
            <a:custGeom>
              <a:rect b="b" l="l" r="r" t="t"/>
              <a:pathLst>
                <a:path extrusionOk="0" h="9925" w="9925">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5"/>
            <p:cNvSpPr/>
            <p:nvPr/>
          </p:nvSpPr>
          <p:spPr>
            <a:xfrm>
              <a:off x="893474" y="2676295"/>
              <a:ext cx="256438" cy="254293"/>
            </a:xfrm>
            <a:custGeom>
              <a:rect b="b" l="l" r="r" t="t"/>
              <a:pathLst>
                <a:path extrusionOk="0" h="5335" w="538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5"/>
            <p:cNvSpPr/>
            <p:nvPr/>
          </p:nvSpPr>
          <p:spPr>
            <a:xfrm>
              <a:off x="756723" y="2700223"/>
              <a:ext cx="370738" cy="341234"/>
            </a:xfrm>
            <a:custGeom>
              <a:rect b="b" l="l" r="r" t="t"/>
              <a:pathLst>
                <a:path extrusionOk="0" h="7159" w="7778">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5"/>
            <p:cNvSpPr/>
            <p:nvPr/>
          </p:nvSpPr>
          <p:spPr>
            <a:xfrm>
              <a:off x="704816" y="2780539"/>
              <a:ext cx="391473" cy="352721"/>
            </a:xfrm>
            <a:custGeom>
              <a:rect b="b" l="l" r="r" t="t"/>
              <a:pathLst>
                <a:path extrusionOk="0" h="7400" w="8213">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5"/>
            <p:cNvSpPr/>
            <p:nvPr/>
          </p:nvSpPr>
          <p:spPr>
            <a:xfrm>
              <a:off x="675263" y="2861760"/>
              <a:ext cx="295523" cy="284512"/>
            </a:xfrm>
            <a:custGeom>
              <a:rect b="b" l="l" r="r" t="t"/>
              <a:pathLst>
                <a:path extrusionOk="0" h="5969" w="620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5"/>
            <p:cNvSpPr/>
            <p:nvPr/>
          </p:nvSpPr>
          <p:spPr>
            <a:xfrm>
              <a:off x="722166" y="3052372"/>
              <a:ext cx="101622" cy="79505"/>
            </a:xfrm>
            <a:custGeom>
              <a:rect b="b" l="l" r="r" t="t"/>
              <a:pathLst>
                <a:path extrusionOk="0" h="1668" w="2132">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5"/>
            <p:cNvSpPr/>
            <p:nvPr/>
          </p:nvSpPr>
          <p:spPr>
            <a:xfrm>
              <a:off x="687799" y="2984735"/>
              <a:ext cx="215875" cy="164444"/>
            </a:xfrm>
            <a:custGeom>
              <a:rect b="b" l="l" r="r" t="t"/>
              <a:pathLst>
                <a:path extrusionOk="0" h="3450" w="4529">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5"/>
            <p:cNvSpPr/>
            <p:nvPr/>
          </p:nvSpPr>
          <p:spPr>
            <a:xfrm>
              <a:off x="986706" y="2688164"/>
              <a:ext cx="153052" cy="157771"/>
            </a:xfrm>
            <a:custGeom>
              <a:rect b="b" l="l" r="r" t="t"/>
              <a:pathLst>
                <a:path extrusionOk="0" h="3310" w="3211">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5"/>
            <p:cNvSpPr/>
            <p:nvPr/>
          </p:nvSpPr>
          <p:spPr>
            <a:xfrm>
              <a:off x="574023" y="2653178"/>
              <a:ext cx="667453" cy="499196"/>
            </a:xfrm>
            <a:custGeom>
              <a:rect b="b" l="l" r="r" t="t"/>
              <a:pathLst>
                <a:path extrusionOk="0" h="10473" w="14003">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5"/>
            <p:cNvSpPr/>
            <p:nvPr/>
          </p:nvSpPr>
          <p:spPr>
            <a:xfrm>
              <a:off x="743520" y="2721339"/>
              <a:ext cx="15014" cy="13728"/>
            </a:xfrm>
            <a:custGeom>
              <a:rect b="b" l="l" r="r" t="t"/>
              <a:pathLst>
                <a:path extrusionOk="0" h="288" w="315">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5"/>
            <p:cNvSpPr/>
            <p:nvPr/>
          </p:nvSpPr>
          <p:spPr>
            <a:xfrm>
              <a:off x="665444" y="2694837"/>
              <a:ext cx="70830" cy="108343"/>
            </a:xfrm>
            <a:custGeom>
              <a:rect b="b" l="l" r="r" t="t"/>
              <a:pathLst>
                <a:path extrusionOk="0" h="2273" w="1486">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5"/>
            <p:cNvSpPr/>
            <p:nvPr/>
          </p:nvSpPr>
          <p:spPr>
            <a:xfrm>
              <a:off x="584032" y="2713283"/>
              <a:ext cx="599959" cy="439090"/>
            </a:xfrm>
            <a:custGeom>
              <a:rect b="b" l="l" r="r" t="t"/>
              <a:pathLst>
                <a:path extrusionOk="0" h="9212" w="12587">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5"/>
            <p:cNvSpPr/>
            <p:nvPr/>
          </p:nvSpPr>
          <p:spPr>
            <a:xfrm>
              <a:off x="630411" y="2653225"/>
              <a:ext cx="571074" cy="481131"/>
            </a:xfrm>
            <a:custGeom>
              <a:rect b="b" l="l" r="r" t="t"/>
              <a:pathLst>
                <a:path extrusionOk="0" h="10094" w="11981">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5"/>
            <p:cNvSpPr/>
            <p:nvPr/>
          </p:nvSpPr>
          <p:spPr>
            <a:xfrm>
              <a:off x="851242" y="2924725"/>
              <a:ext cx="321119" cy="167066"/>
            </a:xfrm>
            <a:custGeom>
              <a:rect b="b" l="l" r="r" t="t"/>
              <a:pathLst>
                <a:path extrusionOk="0" h="3505" w="6737">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5"/>
            <p:cNvSpPr/>
            <p:nvPr/>
          </p:nvSpPr>
          <p:spPr>
            <a:xfrm>
              <a:off x="999671" y="2874820"/>
              <a:ext cx="160154" cy="189087"/>
            </a:xfrm>
            <a:custGeom>
              <a:rect b="b" l="l" r="r" t="t"/>
              <a:pathLst>
                <a:path extrusionOk="0" h="3967" w="336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5"/>
            <p:cNvSpPr/>
            <p:nvPr/>
          </p:nvSpPr>
          <p:spPr>
            <a:xfrm>
              <a:off x="590324" y="2659565"/>
              <a:ext cx="157533" cy="395381"/>
            </a:xfrm>
            <a:custGeom>
              <a:rect b="b" l="l" r="r" t="t"/>
              <a:pathLst>
                <a:path extrusionOk="0" h="8295" w="3305">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5"/>
            <p:cNvSpPr/>
            <p:nvPr/>
          </p:nvSpPr>
          <p:spPr>
            <a:xfrm>
              <a:off x="1059110" y="2859424"/>
              <a:ext cx="35224" cy="31078"/>
            </a:xfrm>
            <a:custGeom>
              <a:rect b="b" l="l" r="r" t="t"/>
              <a:pathLst>
                <a:path extrusionOk="0" h="652" w="739">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5"/>
            <p:cNvSpPr/>
            <p:nvPr/>
          </p:nvSpPr>
          <p:spPr>
            <a:xfrm>
              <a:off x="1048862" y="2908471"/>
              <a:ext cx="59534" cy="52574"/>
            </a:xfrm>
            <a:custGeom>
              <a:rect b="b" l="l" r="r" t="t"/>
              <a:pathLst>
                <a:path extrusionOk="0" h="1103" w="1249">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5"/>
            <p:cNvSpPr/>
            <p:nvPr/>
          </p:nvSpPr>
          <p:spPr>
            <a:xfrm>
              <a:off x="961635" y="2820530"/>
              <a:ext cx="35272" cy="31125"/>
            </a:xfrm>
            <a:custGeom>
              <a:rect b="b" l="l" r="r" t="t"/>
              <a:pathLst>
                <a:path extrusionOk="0" h="653" w="74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5"/>
            <p:cNvSpPr/>
            <p:nvPr/>
          </p:nvSpPr>
          <p:spPr>
            <a:xfrm>
              <a:off x="907011" y="2851988"/>
              <a:ext cx="59534" cy="52574"/>
            </a:xfrm>
            <a:custGeom>
              <a:rect b="b" l="l" r="r" t="t"/>
              <a:pathLst>
                <a:path extrusionOk="0" h="1103" w="1249">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5"/>
            <p:cNvSpPr/>
            <p:nvPr/>
          </p:nvSpPr>
          <p:spPr>
            <a:xfrm>
              <a:off x="998480" y="2862141"/>
              <a:ext cx="43470" cy="35177"/>
            </a:xfrm>
            <a:custGeom>
              <a:rect b="b" l="l" r="r" t="t"/>
              <a:pathLst>
                <a:path extrusionOk="0" h="738" w="912">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2" name="Google Shape;1212;p1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213" name="Google Shape;1213;p15"/>
          <p:cNvSpPr/>
          <p:nvPr/>
        </p:nvSpPr>
        <p:spPr>
          <a:xfrm>
            <a:off x="8395325" y="4040096"/>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5"/>
          <p:cNvSpPr/>
          <p:nvPr/>
        </p:nvSpPr>
        <p:spPr>
          <a:xfrm>
            <a:off x="8342873" y="2156877"/>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5"/>
          <p:cNvSpPr/>
          <p:nvPr/>
        </p:nvSpPr>
        <p:spPr>
          <a:xfrm>
            <a:off x="199859" y="793425"/>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5"/>
          <p:cNvSpPr/>
          <p:nvPr/>
        </p:nvSpPr>
        <p:spPr>
          <a:xfrm>
            <a:off x="7025211" y="4726340"/>
            <a:ext cx="57458" cy="57568"/>
          </a:xfrm>
          <a:custGeom>
            <a:rect b="b" l="l" r="r" t="t"/>
            <a:pathLst>
              <a:path extrusionOk="0" h="525" w="524">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5"/>
          <p:cNvSpPr/>
          <p:nvPr/>
        </p:nvSpPr>
        <p:spPr>
          <a:xfrm>
            <a:off x="8342866" y="2938059"/>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5"/>
          <p:cNvSpPr/>
          <p:nvPr/>
        </p:nvSpPr>
        <p:spPr>
          <a:xfrm>
            <a:off x="8770191" y="1296176"/>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5"/>
          <p:cNvSpPr/>
          <p:nvPr/>
        </p:nvSpPr>
        <p:spPr>
          <a:xfrm>
            <a:off x="2052137" y="48160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5"/>
          <p:cNvSpPr/>
          <p:nvPr/>
        </p:nvSpPr>
        <p:spPr>
          <a:xfrm>
            <a:off x="543408" y="26724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5"/>
          <p:cNvSpPr/>
          <p:nvPr/>
        </p:nvSpPr>
        <p:spPr>
          <a:xfrm>
            <a:off x="8554448" y="3328265"/>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5"/>
          <p:cNvSpPr/>
          <p:nvPr/>
        </p:nvSpPr>
        <p:spPr>
          <a:xfrm>
            <a:off x="2730834" y="187767"/>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223" name="Shape 1223"/>
        <p:cNvGrpSpPr/>
        <p:nvPr/>
      </p:nvGrpSpPr>
      <p:grpSpPr>
        <a:xfrm>
          <a:off x="0" y="0"/>
          <a:ext cx="0" cy="0"/>
          <a:chOff x="0" y="0"/>
          <a:chExt cx="0" cy="0"/>
        </a:xfrm>
      </p:grpSpPr>
      <p:grpSp>
        <p:nvGrpSpPr>
          <p:cNvPr id="1224" name="Google Shape;1224;p16"/>
          <p:cNvGrpSpPr/>
          <p:nvPr/>
        </p:nvGrpSpPr>
        <p:grpSpPr>
          <a:xfrm rot="-764523">
            <a:off x="8655145" y="1008318"/>
            <a:ext cx="786818" cy="1198717"/>
            <a:chOff x="2251545" y="3095652"/>
            <a:chExt cx="344809" cy="525316"/>
          </a:xfrm>
        </p:grpSpPr>
        <p:sp>
          <p:nvSpPr>
            <p:cNvPr id="1225" name="Google Shape;1225;p16"/>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6"/>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6"/>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6"/>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6"/>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6"/>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6"/>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6"/>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6"/>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6"/>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6"/>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6"/>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7" name="Google Shape;1237;p16"/>
          <p:cNvGrpSpPr/>
          <p:nvPr/>
        </p:nvGrpSpPr>
        <p:grpSpPr>
          <a:xfrm>
            <a:off x="2189575" y="3248521"/>
            <a:ext cx="2650933" cy="2065403"/>
            <a:chOff x="1551108" y="3780503"/>
            <a:chExt cx="1043387" cy="812927"/>
          </a:xfrm>
        </p:grpSpPr>
        <p:sp>
          <p:nvSpPr>
            <p:cNvPr id="1238" name="Google Shape;1238;p16"/>
            <p:cNvSpPr/>
            <p:nvPr/>
          </p:nvSpPr>
          <p:spPr>
            <a:xfrm>
              <a:off x="2562416" y="3854526"/>
              <a:ext cx="32079" cy="30267"/>
            </a:xfrm>
            <a:custGeom>
              <a:rect b="b" l="l" r="r" t="t"/>
              <a:pathLst>
                <a:path extrusionOk="0" h="635" w="673">
                  <a:moveTo>
                    <a:pt x="265" y="0"/>
                  </a:moveTo>
                  <a:cubicBezTo>
                    <a:pt x="243" y="0"/>
                    <a:pt x="221" y="3"/>
                    <a:pt x="201" y="7"/>
                  </a:cubicBezTo>
                  <a:cubicBezTo>
                    <a:pt x="150" y="19"/>
                    <a:pt x="97" y="45"/>
                    <a:pt x="65" y="90"/>
                  </a:cubicBezTo>
                  <a:cubicBezTo>
                    <a:pt x="39" y="126"/>
                    <a:pt x="21" y="165"/>
                    <a:pt x="12" y="207"/>
                  </a:cubicBezTo>
                  <a:cubicBezTo>
                    <a:pt x="0" y="263"/>
                    <a:pt x="17" y="346"/>
                    <a:pt x="54" y="389"/>
                  </a:cubicBezTo>
                  <a:cubicBezTo>
                    <a:pt x="89" y="430"/>
                    <a:pt x="123" y="472"/>
                    <a:pt x="158" y="514"/>
                  </a:cubicBezTo>
                  <a:cubicBezTo>
                    <a:pt x="215" y="584"/>
                    <a:pt x="293" y="635"/>
                    <a:pt x="383" y="635"/>
                  </a:cubicBezTo>
                  <a:cubicBezTo>
                    <a:pt x="393" y="635"/>
                    <a:pt x="404" y="634"/>
                    <a:pt x="415" y="632"/>
                  </a:cubicBezTo>
                  <a:cubicBezTo>
                    <a:pt x="488" y="622"/>
                    <a:pt x="555" y="591"/>
                    <a:pt x="603" y="531"/>
                  </a:cubicBezTo>
                  <a:cubicBezTo>
                    <a:pt x="649" y="476"/>
                    <a:pt x="672" y="398"/>
                    <a:pt x="665" y="327"/>
                  </a:cubicBezTo>
                  <a:cubicBezTo>
                    <a:pt x="653" y="222"/>
                    <a:pt x="590" y="148"/>
                    <a:pt x="501" y="100"/>
                  </a:cubicBezTo>
                  <a:cubicBezTo>
                    <a:pt x="452" y="73"/>
                    <a:pt x="405" y="47"/>
                    <a:pt x="357" y="21"/>
                  </a:cubicBezTo>
                  <a:cubicBezTo>
                    <a:pt x="330" y="6"/>
                    <a:pt x="297" y="0"/>
                    <a:pt x="26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6"/>
            <p:cNvSpPr/>
            <p:nvPr/>
          </p:nvSpPr>
          <p:spPr>
            <a:xfrm>
              <a:off x="2479336" y="3810484"/>
              <a:ext cx="32937" cy="23880"/>
            </a:xfrm>
            <a:custGeom>
              <a:rect b="b" l="l" r="r" t="t"/>
              <a:pathLst>
                <a:path extrusionOk="0" h="501" w="691">
                  <a:moveTo>
                    <a:pt x="333" y="1"/>
                  </a:moveTo>
                  <a:cubicBezTo>
                    <a:pt x="269" y="1"/>
                    <a:pt x="205" y="28"/>
                    <a:pt x="152" y="92"/>
                  </a:cubicBezTo>
                  <a:cubicBezTo>
                    <a:pt x="0" y="277"/>
                    <a:pt x="176" y="500"/>
                    <a:pt x="360" y="500"/>
                  </a:cubicBezTo>
                  <a:cubicBezTo>
                    <a:pt x="423" y="500"/>
                    <a:pt x="487" y="474"/>
                    <a:pt x="539" y="410"/>
                  </a:cubicBezTo>
                  <a:cubicBezTo>
                    <a:pt x="691" y="225"/>
                    <a:pt x="517" y="1"/>
                    <a:pt x="33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6"/>
            <p:cNvSpPr/>
            <p:nvPr/>
          </p:nvSpPr>
          <p:spPr>
            <a:xfrm>
              <a:off x="2341155" y="3780503"/>
              <a:ext cx="69496" cy="70115"/>
            </a:xfrm>
            <a:custGeom>
              <a:rect b="b" l="l" r="r" t="t"/>
              <a:pathLst>
                <a:path extrusionOk="0" h="1471" w="1458">
                  <a:moveTo>
                    <a:pt x="822" y="0"/>
                  </a:moveTo>
                  <a:cubicBezTo>
                    <a:pt x="692" y="0"/>
                    <a:pt x="540" y="43"/>
                    <a:pt x="451" y="116"/>
                  </a:cubicBezTo>
                  <a:cubicBezTo>
                    <a:pt x="398" y="159"/>
                    <a:pt x="347" y="201"/>
                    <a:pt x="295" y="245"/>
                  </a:cubicBezTo>
                  <a:cubicBezTo>
                    <a:pt x="194" y="316"/>
                    <a:pt x="118" y="409"/>
                    <a:pt x="67" y="522"/>
                  </a:cubicBezTo>
                  <a:cubicBezTo>
                    <a:pt x="18" y="630"/>
                    <a:pt x="0" y="744"/>
                    <a:pt x="12" y="862"/>
                  </a:cubicBezTo>
                  <a:cubicBezTo>
                    <a:pt x="37" y="1040"/>
                    <a:pt x="115" y="1200"/>
                    <a:pt x="256" y="1318"/>
                  </a:cubicBezTo>
                  <a:cubicBezTo>
                    <a:pt x="373" y="1414"/>
                    <a:pt x="532" y="1471"/>
                    <a:pt x="686" y="1471"/>
                  </a:cubicBezTo>
                  <a:cubicBezTo>
                    <a:pt x="707" y="1471"/>
                    <a:pt x="728" y="1469"/>
                    <a:pt x="749" y="1467"/>
                  </a:cubicBezTo>
                  <a:cubicBezTo>
                    <a:pt x="866" y="1456"/>
                    <a:pt x="974" y="1415"/>
                    <a:pt x="1072" y="1347"/>
                  </a:cubicBezTo>
                  <a:cubicBezTo>
                    <a:pt x="1173" y="1276"/>
                    <a:pt x="1248" y="1183"/>
                    <a:pt x="1300" y="1070"/>
                  </a:cubicBezTo>
                  <a:cubicBezTo>
                    <a:pt x="1332" y="1011"/>
                    <a:pt x="1363" y="952"/>
                    <a:pt x="1395" y="894"/>
                  </a:cubicBezTo>
                  <a:cubicBezTo>
                    <a:pt x="1411" y="841"/>
                    <a:pt x="1426" y="789"/>
                    <a:pt x="1442" y="735"/>
                  </a:cubicBezTo>
                  <a:cubicBezTo>
                    <a:pt x="1458" y="653"/>
                    <a:pt x="1454" y="571"/>
                    <a:pt x="1429" y="494"/>
                  </a:cubicBezTo>
                  <a:cubicBezTo>
                    <a:pt x="1399" y="362"/>
                    <a:pt x="1330" y="229"/>
                    <a:pt x="1219" y="145"/>
                  </a:cubicBezTo>
                  <a:cubicBezTo>
                    <a:pt x="1128" y="77"/>
                    <a:pt x="1026" y="31"/>
                    <a:pt x="916" y="9"/>
                  </a:cubicBezTo>
                  <a:cubicBezTo>
                    <a:pt x="887" y="3"/>
                    <a:pt x="855" y="0"/>
                    <a:pt x="82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6"/>
            <p:cNvSpPr/>
            <p:nvPr/>
          </p:nvSpPr>
          <p:spPr>
            <a:xfrm>
              <a:off x="2224423" y="3806814"/>
              <a:ext cx="48237" cy="48618"/>
            </a:xfrm>
            <a:custGeom>
              <a:rect b="b" l="l" r="r" t="t"/>
              <a:pathLst>
                <a:path extrusionOk="0" h="1020" w="1012">
                  <a:moveTo>
                    <a:pt x="541" y="0"/>
                  </a:moveTo>
                  <a:cubicBezTo>
                    <a:pt x="525" y="0"/>
                    <a:pt x="508" y="1"/>
                    <a:pt x="492" y="4"/>
                  </a:cubicBezTo>
                  <a:cubicBezTo>
                    <a:pt x="376" y="20"/>
                    <a:pt x="243" y="71"/>
                    <a:pt x="175" y="172"/>
                  </a:cubicBezTo>
                  <a:cubicBezTo>
                    <a:pt x="153" y="206"/>
                    <a:pt x="131" y="238"/>
                    <a:pt x="111" y="270"/>
                  </a:cubicBezTo>
                  <a:cubicBezTo>
                    <a:pt x="69" y="318"/>
                    <a:pt x="42" y="371"/>
                    <a:pt x="30" y="432"/>
                  </a:cubicBezTo>
                  <a:cubicBezTo>
                    <a:pt x="7" y="486"/>
                    <a:pt x="1" y="546"/>
                    <a:pt x="9" y="605"/>
                  </a:cubicBezTo>
                  <a:cubicBezTo>
                    <a:pt x="20" y="716"/>
                    <a:pt x="82" y="845"/>
                    <a:pt x="174" y="914"/>
                  </a:cubicBezTo>
                  <a:cubicBezTo>
                    <a:pt x="254" y="976"/>
                    <a:pt x="354" y="1019"/>
                    <a:pt x="457" y="1019"/>
                  </a:cubicBezTo>
                  <a:cubicBezTo>
                    <a:pt x="473" y="1019"/>
                    <a:pt x="490" y="1018"/>
                    <a:pt x="506" y="1016"/>
                  </a:cubicBezTo>
                  <a:cubicBezTo>
                    <a:pt x="544" y="1006"/>
                    <a:pt x="582" y="998"/>
                    <a:pt x="620" y="990"/>
                  </a:cubicBezTo>
                  <a:cubicBezTo>
                    <a:pt x="697" y="960"/>
                    <a:pt x="761" y="914"/>
                    <a:pt x="815" y="850"/>
                  </a:cubicBezTo>
                  <a:cubicBezTo>
                    <a:pt x="844" y="824"/>
                    <a:pt x="871" y="795"/>
                    <a:pt x="899" y="768"/>
                  </a:cubicBezTo>
                  <a:cubicBezTo>
                    <a:pt x="942" y="720"/>
                    <a:pt x="969" y="665"/>
                    <a:pt x="982" y="603"/>
                  </a:cubicBezTo>
                  <a:cubicBezTo>
                    <a:pt x="1005" y="546"/>
                    <a:pt x="1011" y="487"/>
                    <a:pt x="1004" y="425"/>
                  </a:cubicBezTo>
                  <a:cubicBezTo>
                    <a:pt x="991" y="311"/>
                    <a:pt x="927" y="179"/>
                    <a:pt x="834" y="108"/>
                  </a:cubicBezTo>
                  <a:cubicBezTo>
                    <a:pt x="751" y="45"/>
                    <a:pt x="647" y="0"/>
                    <a:pt x="54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6"/>
            <p:cNvSpPr/>
            <p:nvPr/>
          </p:nvSpPr>
          <p:spPr>
            <a:xfrm>
              <a:off x="2129761" y="3846566"/>
              <a:ext cx="70211" cy="61964"/>
            </a:xfrm>
            <a:custGeom>
              <a:rect b="b" l="l" r="r" t="t"/>
              <a:pathLst>
                <a:path extrusionOk="0" h="1300" w="1473">
                  <a:moveTo>
                    <a:pt x="818" y="1"/>
                  </a:moveTo>
                  <a:cubicBezTo>
                    <a:pt x="797" y="1"/>
                    <a:pt x="776" y="2"/>
                    <a:pt x="755" y="4"/>
                  </a:cubicBezTo>
                  <a:cubicBezTo>
                    <a:pt x="715" y="9"/>
                    <a:pt x="674" y="12"/>
                    <a:pt x="635" y="20"/>
                  </a:cubicBezTo>
                  <a:cubicBezTo>
                    <a:pt x="582" y="27"/>
                    <a:pt x="515" y="43"/>
                    <a:pt x="463" y="59"/>
                  </a:cubicBezTo>
                  <a:cubicBezTo>
                    <a:pt x="454" y="62"/>
                    <a:pt x="447" y="65"/>
                    <a:pt x="437" y="69"/>
                  </a:cubicBezTo>
                  <a:lnTo>
                    <a:pt x="426" y="73"/>
                  </a:lnTo>
                  <a:cubicBezTo>
                    <a:pt x="344" y="99"/>
                    <a:pt x="275" y="143"/>
                    <a:pt x="219" y="206"/>
                  </a:cubicBezTo>
                  <a:cubicBezTo>
                    <a:pt x="176" y="247"/>
                    <a:pt x="168" y="247"/>
                    <a:pt x="148" y="279"/>
                  </a:cubicBezTo>
                  <a:cubicBezTo>
                    <a:pt x="91" y="342"/>
                    <a:pt x="55" y="414"/>
                    <a:pt x="39" y="494"/>
                  </a:cubicBezTo>
                  <a:cubicBezTo>
                    <a:pt x="9" y="569"/>
                    <a:pt x="1" y="646"/>
                    <a:pt x="11" y="726"/>
                  </a:cubicBezTo>
                  <a:cubicBezTo>
                    <a:pt x="23" y="776"/>
                    <a:pt x="34" y="827"/>
                    <a:pt x="46" y="878"/>
                  </a:cubicBezTo>
                  <a:cubicBezTo>
                    <a:pt x="85" y="981"/>
                    <a:pt x="145" y="1067"/>
                    <a:pt x="231" y="1137"/>
                  </a:cubicBezTo>
                  <a:lnTo>
                    <a:pt x="244" y="1150"/>
                  </a:lnTo>
                  <a:cubicBezTo>
                    <a:pt x="310" y="1207"/>
                    <a:pt x="383" y="1245"/>
                    <a:pt x="467" y="1262"/>
                  </a:cubicBezTo>
                  <a:cubicBezTo>
                    <a:pt x="494" y="1274"/>
                    <a:pt x="522" y="1282"/>
                    <a:pt x="552" y="1287"/>
                  </a:cubicBezTo>
                  <a:cubicBezTo>
                    <a:pt x="603" y="1296"/>
                    <a:pt x="659" y="1300"/>
                    <a:pt x="712" y="1300"/>
                  </a:cubicBezTo>
                  <a:cubicBezTo>
                    <a:pt x="729" y="1300"/>
                    <a:pt x="745" y="1300"/>
                    <a:pt x="761" y="1299"/>
                  </a:cubicBezTo>
                  <a:cubicBezTo>
                    <a:pt x="800" y="1296"/>
                    <a:pt x="841" y="1294"/>
                    <a:pt x="880" y="1290"/>
                  </a:cubicBezTo>
                  <a:cubicBezTo>
                    <a:pt x="966" y="1285"/>
                    <a:pt x="1045" y="1261"/>
                    <a:pt x="1116" y="1215"/>
                  </a:cubicBezTo>
                  <a:cubicBezTo>
                    <a:pt x="1195" y="1181"/>
                    <a:pt x="1263" y="1128"/>
                    <a:pt x="1317" y="1058"/>
                  </a:cubicBezTo>
                  <a:cubicBezTo>
                    <a:pt x="1375" y="991"/>
                    <a:pt x="1415" y="916"/>
                    <a:pt x="1432" y="831"/>
                  </a:cubicBezTo>
                  <a:cubicBezTo>
                    <a:pt x="1463" y="752"/>
                    <a:pt x="1473" y="670"/>
                    <a:pt x="1461" y="585"/>
                  </a:cubicBezTo>
                  <a:cubicBezTo>
                    <a:pt x="1437" y="418"/>
                    <a:pt x="1365" y="251"/>
                    <a:pt x="1228" y="147"/>
                  </a:cubicBezTo>
                  <a:cubicBezTo>
                    <a:pt x="1179" y="117"/>
                    <a:pt x="1129" y="86"/>
                    <a:pt x="1080" y="56"/>
                  </a:cubicBezTo>
                  <a:cubicBezTo>
                    <a:pt x="996" y="19"/>
                    <a:pt x="908" y="1"/>
                    <a:pt x="81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6"/>
            <p:cNvSpPr/>
            <p:nvPr/>
          </p:nvSpPr>
          <p:spPr>
            <a:xfrm>
              <a:off x="2020084" y="3922163"/>
              <a:ext cx="65158" cy="65396"/>
            </a:xfrm>
            <a:custGeom>
              <a:rect b="b" l="l" r="r" t="t"/>
              <a:pathLst>
                <a:path extrusionOk="0" h="1372" w="1367">
                  <a:moveTo>
                    <a:pt x="744" y="1"/>
                  </a:moveTo>
                  <a:cubicBezTo>
                    <a:pt x="697" y="1"/>
                    <a:pt x="651" y="8"/>
                    <a:pt x="606" y="23"/>
                  </a:cubicBezTo>
                  <a:cubicBezTo>
                    <a:pt x="525" y="34"/>
                    <a:pt x="454" y="65"/>
                    <a:pt x="388" y="115"/>
                  </a:cubicBezTo>
                  <a:lnTo>
                    <a:pt x="321" y="173"/>
                  </a:lnTo>
                  <a:cubicBezTo>
                    <a:pt x="313" y="181"/>
                    <a:pt x="302" y="190"/>
                    <a:pt x="293" y="199"/>
                  </a:cubicBezTo>
                  <a:cubicBezTo>
                    <a:pt x="189" y="290"/>
                    <a:pt x="117" y="348"/>
                    <a:pt x="64" y="479"/>
                  </a:cubicBezTo>
                  <a:lnTo>
                    <a:pt x="17" y="636"/>
                  </a:lnTo>
                  <a:cubicBezTo>
                    <a:pt x="1" y="719"/>
                    <a:pt x="5" y="798"/>
                    <a:pt x="30" y="877"/>
                  </a:cubicBezTo>
                  <a:cubicBezTo>
                    <a:pt x="34" y="932"/>
                    <a:pt x="54" y="984"/>
                    <a:pt x="86" y="1029"/>
                  </a:cubicBezTo>
                  <a:cubicBezTo>
                    <a:pt x="119" y="1107"/>
                    <a:pt x="172" y="1173"/>
                    <a:pt x="241" y="1227"/>
                  </a:cubicBezTo>
                  <a:cubicBezTo>
                    <a:pt x="290" y="1256"/>
                    <a:pt x="339" y="1286"/>
                    <a:pt x="386" y="1316"/>
                  </a:cubicBezTo>
                  <a:lnTo>
                    <a:pt x="543" y="1363"/>
                  </a:lnTo>
                  <a:cubicBezTo>
                    <a:pt x="575" y="1369"/>
                    <a:pt x="608" y="1372"/>
                    <a:pt x="639" y="1372"/>
                  </a:cubicBezTo>
                  <a:cubicBezTo>
                    <a:pt x="688" y="1372"/>
                    <a:pt x="736" y="1365"/>
                    <a:pt x="784" y="1350"/>
                  </a:cubicBezTo>
                  <a:cubicBezTo>
                    <a:pt x="866" y="1339"/>
                    <a:pt x="941" y="1307"/>
                    <a:pt x="1009" y="1256"/>
                  </a:cubicBezTo>
                  <a:cubicBezTo>
                    <a:pt x="1127" y="1177"/>
                    <a:pt x="1170" y="1095"/>
                    <a:pt x="1240" y="975"/>
                  </a:cubicBezTo>
                  <a:cubicBezTo>
                    <a:pt x="1247" y="965"/>
                    <a:pt x="1253" y="953"/>
                    <a:pt x="1260" y="943"/>
                  </a:cubicBezTo>
                  <a:cubicBezTo>
                    <a:pt x="1274" y="918"/>
                    <a:pt x="1290" y="892"/>
                    <a:pt x="1304" y="867"/>
                  </a:cubicBezTo>
                  <a:cubicBezTo>
                    <a:pt x="1320" y="816"/>
                    <a:pt x="1335" y="765"/>
                    <a:pt x="1350" y="714"/>
                  </a:cubicBezTo>
                  <a:cubicBezTo>
                    <a:pt x="1366" y="634"/>
                    <a:pt x="1362" y="556"/>
                    <a:pt x="1337" y="480"/>
                  </a:cubicBezTo>
                  <a:cubicBezTo>
                    <a:pt x="1332" y="426"/>
                    <a:pt x="1314" y="377"/>
                    <a:pt x="1282" y="333"/>
                  </a:cubicBezTo>
                  <a:cubicBezTo>
                    <a:pt x="1249" y="257"/>
                    <a:pt x="1200" y="193"/>
                    <a:pt x="1133" y="142"/>
                  </a:cubicBezTo>
                  <a:cubicBezTo>
                    <a:pt x="1086" y="113"/>
                    <a:pt x="1039" y="84"/>
                    <a:pt x="993" y="55"/>
                  </a:cubicBezTo>
                  <a:cubicBezTo>
                    <a:pt x="942" y="39"/>
                    <a:pt x="891" y="26"/>
                    <a:pt x="840" y="10"/>
                  </a:cubicBezTo>
                  <a:cubicBezTo>
                    <a:pt x="807" y="4"/>
                    <a:pt x="776" y="1"/>
                    <a:pt x="74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6"/>
            <p:cNvSpPr/>
            <p:nvPr/>
          </p:nvSpPr>
          <p:spPr>
            <a:xfrm>
              <a:off x="1911121" y="4075072"/>
              <a:ext cx="58056" cy="58628"/>
            </a:xfrm>
            <a:custGeom>
              <a:rect b="b" l="l" r="r" t="t"/>
              <a:pathLst>
                <a:path extrusionOk="0" h="1230" w="1218">
                  <a:moveTo>
                    <a:pt x="693" y="0"/>
                  </a:moveTo>
                  <a:cubicBezTo>
                    <a:pt x="652" y="0"/>
                    <a:pt x="613" y="6"/>
                    <a:pt x="573" y="18"/>
                  </a:cubicBezTo>
                  <a:cubicBezTo>
                    <a:pt x="505" y="27"/>
                    <a:pt x="443" y="54"/>
                    <a:pt x="388" y="96"/>
                  </a:cubicBezTo>
                  <a:cubicBezTo>
                    <a:pt x="367" y="110"/>
                    <a:pt x="348" y="125"/>
                    <a:pt x="327" y="138"/>
                  </a:cubicBezTo>
                  <a:cubicBezTo>
                    <a:pt x="327" y="138"/>
                    <a:pt x="325" y="138"/>
                    <a:pt x="325" y="139"/>
                  </a:cubicBezTo>
                  <a:cubicBezTo>
                    <a:pt x="255" y="170"/>
                    <a:pt x="194" y="216"/>
                    <a:pt x="147" y="280"/>
                  </a:cubicBezTo>
                  <a:cubicBezTo>
                    <a:pt x="145" y="283"/>
                    <a:pt x="142" y="286"/>
                    <a:pt x="139" y="289"/>
                  </a:cubicBezTo>
                  <a:cubicBezTo>
                    <a:pt x="86" y="348"/>
                    <a:pt x="52" y="416"/>
                    <a:pt x="36" y="492"/>
                  </a:cubicBezTo>
                  <a:cubicBezTo>
                    <a:pt x="9" y="561"/>
                    <a:pt x="1" y="635"/>
                    <a:pt x="10" y="711"/>
                  </a:cubicBezTo>
                  <a:cubicBezTo>
                    <a:pt x="15" y="786"/>
                    <a:pt x="37" y="858"/>
                    <a:pt x="77" y="920"/>
                  </a:cubicBezTo>
                  <a:cubicBezTo>
                    <a:pt x="107" y="991"/>
                    <a:pt x="152" y="1051"/>
                    <a:pt x="217" y="1099"/>
                  </a:cubicBezTo>
                  <a:cubicBezTo>
                    <a:pt x="318" y="1175"/>
                    <a:pt x="443" y="1230"/>
                    <a:pt x="573" y="1230"/>
                  </a:cubicBezTo>
                  <a:cubicBezTo>
                    <a:pt x="594" y="1230"/>
                    <a:pt x="616" y="1228"/>
                    <a:pt x="637" y="1225"/>
                  </a:cubicBezTo>
                  <a:cubicBezTo>
                    <a:pt x="785" y="1204"/>
                    <a:pt x="931" y="1140"/>
                    <a:pt x="1024" y="1018"/>
                  </a:cubicBezTo>
                  <a:cubicBezTo>
                    <a:pt x="1027" y="1015"/>
                    <a:pt x="1030" y="1012"/>
                    <a:pt x="1032" y="1007"/>
                  </a:cubicBezTo>
                  <a:cubicBezTo>
                    <a:pt x="1060" y="964"/>
                    <a:pt x="1086" y="920"/>
                    <a:pt x="1113" y="876"/>
                  </a:cubicBezTo>
                  <a:cubicBezTo>
                    <a:pt x="1130" y="842"/>
                    <a:pt x="1142" y="806"/>
                    <a:pt x="1150" y="770"/>
                  </a:cubicBezTo>
                  <a:lnTo>
                    <a:pt x="1166" y="734"/>
                  </a:lnTo>
                  <a:cubicBezTo>
                    <a:pt x="1178" y="691"/>
                    <a:pt x="1192" y="648"/>
                    <a:pt x="1203" y="604"/>
                  </a:cubicBezTo>
                  <a:cubicBezTo>
                    <a:pt x="1217" y="536"/>
                    <a:pt x="1213" y="471"/>
                    <a:pt x="1193" y="405"/>
                  </a:cubicBezTo>
                  <a:cubicBezTo>
                    <a:pt x="1188" y="360"/>
                    <a:pt x="1173" y="317"/>
                    <a:pt x="1147" y="282"/>
                  </a:cubicBezTo>
                  <a:cubicBezTo>
                    <a:pt x="1120" y="217"/>
                    <a:pt x="1078" y="163"/>
                    <a:pt x="1020" y="120"/>
                  </a:cubicBezTo>
                  <a:cubicBezTo>
                    <a:pt x="982" y="94"/>
                    <a:pt x="941" y="69"/>
                    <a:pt x="901" y="46"/>
                  </a:cubicBezTo>
                  <a:cubicBezTo>
                    <a:pt x="858" y="33"/>
                    <a:pt x="815" y="20"/>
                    <a:pt x="772" y="8"/>
                  </a:cubicBezTo>
                  <a:cubicBezTo>
                    <a:pt x="745" y="3"/>
                    <a:pt x="719" y="0"/>
                    <a:pt x="69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6"/>
            <p:cNvSpPr/>
            <p:nvPr/>
          </p:nvSpPr>
          <p:spPr>
            <a:xfrm>
              <a:off x="1789719" y="4187943"/>
              <a:ext cx="115969" cy="83795"/>
            </a:xfrm>
            <a:custGeom>
              <a:rect b="b" l="l" r="r" t="t"/>
              <a:pathLst>
                <a:path extrusionOk="0" h="1758" w="2433">
                  <a:moveTo>
                    <a:pt x="1171" y="0"/>
                  </a:moveTo>
                  <a:cubicBezTo>
                    <a:pt x="948" y="0"/>
                    <a:pt x="721" y="94"/>
                    <a:pt x="536" y="320"/>
                  </a:cubicBezTo>
                  <a:cubicBezTo>
                    <a:pt x="0" y="971"/>
                    <a:pt x="615" y="1758"/>
                    <a:pt x="1262" y="1758"/>
                  </a:cubicBezTo>
                  <a:cubicBezTo>
                    <a:pt x="1485" y="1758"/>
                    <a:pt x="1712" y="1664"/>
                    <a:pt x="1898" y="1439"/>
                  </a:cubicBezTo>
                  <a:cubicBezTo>
                    <a:pt x="2433" y="787"/>
                    <a:pt x="1818" y="0"/>
                    <a:pt x="117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6"/>
            <p:cNvSpPr/>
            <p:nvPr/>
          </p:nvSpPr>
          <p:spPr>
            <a:xfrm>
              <a:off x="1686715" y="4293330"/>
              <a:ext cx="39324" cy="38084"/>
            </a:xfrm>
            <a:custGeom>
              <a:rect b="b" l="l" r="r" t="t"/>
              <a:pathLst>
                <a:path extrusionOk="0" h="799" w="825">
                  <a:moveTo>
                    <a:pt x="420" y="0"/>
                  </a:moveTo>
                  <a:cubicBezTo>
                    <a:pt x="390" y="0"/>
                    <a:pt x="360" y="5"/>
                    <a:pt x="332" y="14"/>
                  </a:cubicBezTo>
                  <a:cubicBezTo>
                    <a:pt x="279" y="22"/>
                    <a:pt x="232" y="42"/>
                    <a:pt x="190" y="75"/>
                  </a:cubicBezTo>
                  <a:cubicBezTo>
                    <a:pt x="136" y="106"/>
                    <a:pt x="85" y="159"/>
                    <a:pt x="62" y="217"/>
                  </a:cubicBezTo>
                  <a:cubicBezTo>
                    <a:pt x="23" y="317"/>
                    <a:pt x="1" y="436"/>
                    <a:pt x="45" y="540"/>
                  </a:cubicBezTo>
                  <a:cubicBezTo>
                    <a:pt x="72" y="605"/>
                    <a:pt x="113" y="663"/>
                    <a:pt x="166" y="710"/>
                  </a:cubicBezTo>
                  <a:cubicBezTo>
                    <a:pt x="231" y="770"/>
                    <a:pt x="322" y="796"/>
                    <a:pt x="408" y="798"/>
                  </a:cubicBezTo>
                  <a:cubicBezTo>
                    <a:pt x="414" y="798"/>
                    <a:pt x="419" y="798"/>
                    <a:pt x="425" y="798"/>
                  </a:cubicBezTo>
                  <a:cubicBezTo>
                    <a:pt x="503" y="798"/>
                    <a:pt x="588" y="778"/>
                    <a:pt x="651" y="729"/>
                  </a:cubicBezTo>
                  <a:cubicBezTo>
                    <a:pt x="709" y="684"/>
                    <a:pt x="755" y="629"/>
                    <a:pt x="786" y="563"/>
                  </a:cubicBezTo>
                  <a:cubicBezTo>
                    <a:pt x="824" y="487"/>
                    <a:pt x="825" y="394"/>
                    <a:pt x="807" y="312"/>
                  </a:cubicBezTo>
                  <a:cubicBezTo>
                    <a:pt x="787" y="228"/>
                    <a:pt x="744" y="145"/>
                    <a:pt x="675" y="92"/>
                  </a:cubicBezTo>
                  <a:cubicBezTo>
                    <a:pt x="619" y="49"/>
                    <a:pt x="553" y="21"/>
                    <a:pt x="484" y="6"/>
                  </a:cubicBezTo>
                  <a:cubicBezTo>
                    <a:pt x="462" y="2"/>
                    <a:pt x="441" y="0"/>
                    <a:pt x="4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6"/>
            <p:cNvSpPr/>
            <p:nvPr/>
          </p:nvSpPr>
          <p:spPr>
            <a:xfrm>
              <a:off x="1570603" y="4297334"/>
              <a:ext cx="55387" cy="39991"/>
            </a:xfrm>
            <a:custGeom>
              <a:rect b="b" l="l" r="r" t="t"/>
              <a:pathLst>
                <a:path extrusionOk="0" h="839" w="1162">
                  <a:moveTo>
                    <a:pt x="559" y="1"/>
                  </a:moveTo>
                  <a:cubicBezTo>
                    <a:pt x="452" y="1"/>
                    <a:pt x="344" y="45"/>
                    <a:pt x="255" y="153"/>
                  </a:cubicBezTo>
                  <a:cubicBezTo>
                    <a:pt x="1" y="463"/>
                    <a:pt x="295" y="839"/>
                    <a:pt x="603" y="839"/>
                  </a:cubicBezTo>
                  <a:cubicBezTo>
                    <a:pt x="709" y="839"/>
                    <a:pt x="817" y="794"/>
                    <a:pt x="905" y="687"/>
                  </a:cubicBezTo>
                  <a:cubicBezTo>
                    <a:pt x="1162" y="376"/>
                    <a:pt x="868" y="1"/>
                    <a:pt x="55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6"/>
            <p:cNvSpPr/>
            <p:nvPr/>
          </p:nvSpPr>
          <p:spPr>
            <a:xfrm>
              <a:off x="2488106" y="3912487"/>
              <a:ext cx="47903" cy="34605"/>
            </a:xfrm>
            <a:custGeom>
              <a:rect b="b" l="l" r="r" t="t"/>
              <a:pathLst>
                <a:path extrusionOk="0" h="726" w="1005">
                  <a:moveTo>
                    <a:pt x="483" y="0"/>
                  </a:moveTo>
                  <a:cubicBezTo>
                    <a:pt x="391" y="0"/>
                    <a:pt x="298" y="39"/>
                    <a:pt x="221" y="131"/>
                  </a:cubicBezTo>
                  <a:cubicBezTo>
                    <a:pt x="0" y="400"/>
                    <a:pt x="255" y="726"/>
                    <a:pt x="522" y="726"/>
                  </a:cubicBezTo>
                  <a:cubicBezTo>
                    <a:pt x="614" y="726"/>
                    <a:pt x="708" y="687"/>
                    <a:pt x="784" y="594"/>
                  </a:cubicBezTo>
                  <a:cubicBezTo>
                    <a:pt x="1005" y="326"/>
                    <a:pt x="751" y="0"/>
                    <a:pt x="48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6"/>
            <p:cNvSpPr/>
            <p:nvPr/>
          </p:nvSpPr>
          <p:spPr>
            <a:xfrm>
              <a:off x="2382814" y="3900380"/>
              <a:ext cx="74500" cy="53814"/>
            </a:xfrm>
            <a:custGeom>
              <a:rect b="b" l="l" r="r" t="t"/>
              <a:pathLst>
                <a:path extrusionOk="0" h="1129" w="1563">
                  <a:moveTo>
                    <a:pt x="753" y="0"/>
                  </a:moveTo>
                  <a:cubicBezTo>
                    <a:pt x="609" y="0"/>
                    <a:pt x="464" y="61"/>
                    <a:pt x="345" y="205"/>
                  </a:cubicBezTo>
                  <a:cubicBezTo>
                    <a:pt x="1" y="623"/>
                    <a:pt x="395" y="1129"/>
                    <a:pt x="811" y="1129"/>
                  </a:cubicBezTo>
                  <a:cubicBezTo>
                    <a:pt x="954" y="1129"/>
                    <a:pt x="1100" y="1068"/>
                    <a:pt x="1219" y="924"/>
                  </a:cubicBezTo>
                  <a:cubicBezTo>
                    <a:pt x="1562" y="506"/>
                    <a:pt x="1168" y="0"/>
                    <a:pt x="7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6"/>
            <p:cNvSpPr/>
            <p:nvPr/>
          </p:nvSpPr>
          <p:spPr>
            <a:xfrm>
              <a:off x="2293156" y="3929980"/>
              <a:ext cx="51669" cy="37322"/>
            </a:xfrm>
            <a:custGeom>
              <a:rect b="b" l="l" r="r" t="t"/>
              <a:pathLst>
                <a:path extrusionOk="0" h="783" w="1084">
                  <a:moveTo>
                    <a:pt x="521" y="0"/>
                  </a:moveTo>
                  <a:cubicBezTo>
                    <a:pt x="422" y="0"/>
                    <a:pt x="321" y="42"/>
                    <a:pt x="239" y="141"/>
                  </a:cubicBezTo>
                  <a:cubicBezTo>
                    <a:pt x="1" y="432"/>
                    <a:pt x="274" y="783"/>
                    <a:pt x="562" y="783"/>
                  </a:cubicBezTo>
                  <a:cubicBezTo>
                    <a:pt x="661" y="783"/>
                    <a:pt x="762" y="741"/>
                    <a:pt x="845" y="641"/>
                  </a:cubicBezTo>
                  <a:cubicBezTo>
                    <a:pt x="1083" y="350"/>
                    <a:pt x="809" y="0"/>
                    <a:pt x="52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6"/>
            <p:cNvSpPr/>
            <p:nvPr/>
          </p:nvSpPr>
          <p:spPr>
            <a:xfrm>
              <a:off x="2168417" y="3984604"/>
              <a:ext cx="60106" cy="43423"/>
            </a:xfrm>
            <a:custGeom>
              <a:rect b="b" l="l" r="r" t="t"/>
              <a:pathLst>
                <a:path extrusionOk="0" h="911" w="1261">
                  <a:moveTo>
                    <a:pt x="608" y="0"/>
                  </a:moveTo>
                  <a:cubicBezTo>
                    <a:pt x="492" y="0"/>
                    <a:pt x="374" y="49"/>
                    <a:pt x="279" y="166"/>
                  </a:cubicBezTo>
                  <a:cubicBezTo>
                    <a:pt x="0" y="503"/>
                    <a:pt x="318" y="911"/>
                    <a:pt x="653" y="911"/>
                  </a:cubicBezTo>
                  <a:cubicBezTo>
                    <a:pt x="769" y="911"/>
                    <a:pt x="887" y="862"/>
                    <a:pt x="983" y="745"/>
                  </a:cubicBezTo>
                  <a:cubicBezTo>
                    <a:pt x="1261" y="408"/>
                    <a:pt x="942" y="0"/>
                    <a:pt x="6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6"/>
            <p:cNvSpPr/>
            <p:nvPr/>
          </p:nvSpPr>
          <p:spPr>
            <a:xfrm>
              <a:off x="2071228" y="4068066"/>
              <a:ext cx="95378" cy="91755"/>
            </a:xfrm>
            <a:custGeom>
              <a:rect b="b" l="l" r="r" t="t"/>
              <a:pathLst>
                <a:path extrusionOk="0" h="1925" w="2001">
                  <a:moveTo>
                    <a:pt x="1092" y="0"/>
                  </a:moveTo>
                  <a:cubicBezTo>
                    <a:pt x="1059" y="0"/>
                    <a:pt x="1026" y="2"/>
                    <a:pt x="993" y="7"/>
                  </a:cubicBezTo>
                  <a:cubicBezTo>
                    <a:pt x="759" y="39"/>
                    <a:pt x="534" y="142"/>
                    <a:pt x="384" y="332"/>
                  </a:cubicBezTo>
                  <a:cubicBezTo>
                    <a:pt x="304" y="435"/>
                    <a:pt x="216" y="538"/>
                    <a:pt x="161" y="660"/>
                  </a:cubicBezTo>
                  <a:cubicBezTo>
                    <a:pt x="1" y="1018"/>
                    <a:pt x="100" y="1476"/>
                    <a:pt x="405" y="1727"/>
                  </a:cubicBezTo>
                  <a:cubicBezTo>
                    <a:pt x="563" y="1856"/>
                    <a:pt x="775" y="1925"/>
                    <a:pt x="986" y="1925"/>
                  </a:cubicBezTo>
                  <a:cubicBezTo>
                    <a:pt x="1171" y="1925"/>
                    <a:pt x="1354" y="1872"/>
                    <a:pt x="1499" y="1759"/>
                  </a:cubicBezTo>
                  <a:cubicBezTo>
                    <a:pt x="1604" y="1678"/>
                    <a:pt x="1692" y="1577"/>
                    <a:pt x="1779" y="1477"/>
                  </a:cubicBezTo>
                  <a:cubicBezTo>
                    <a:pt x="1927" y="1304"/>
                    <a:pt x="2000" y="1041"/>
                    <a:pt x="1978" y="816"/>
                  </a:cubicBezTo>
                  <a:cubicBezTo>
                    <a:pt x="1958" y="596"/>
                    <a:pt x="1833" y="342"/>
                    <a:pt x="1654" y="207"/>
                  </a:cubicBezTo>
                  <a:cubicBezTo>
                    <a:pt x="1492" y="86"/>
                    <a:pt x="1295" y="0"/>
                    <a:pt x="10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6"/>
            <p:cNvSpPr/>
            <p:nvPr/>
          </p:nvSpPr>
          <p:spPr>
            <a:xfrm>
              <a:off x="2016223" y="4196618"/>
              <a:ext cx="85749" cy="85749"/>
            </a:xfrm>
            <a:custGeom>
              <a:rect b="b" l="l" r="r" t="t"/>
              <a:pathLst>
                <a:path extrusionOk="0" h="1799" w="1799">
                  <a:moveTo>
                    <a:pt x="938" y="0"/>
                  </a:moveTo>
                  <a:cubicBezTo>
                    <a:pt x="908" y="0"/>
                    <a:pt x="877" y="2"/>
                    <a:pt x="846" y="7"/>
                  </a:cubicBezTo>
                  <a:cubicBezTo>
                    <a:pt x="633" y="37"/>
                    <a:pt x="393" y="130"/>
                    <a:pt x="268" y="316"/>
                  </a:cubicBezTo>
                  <a:cubicBezTo>
                    <a:pt x="202" y="413"/>
                    <a:pt x="125" y="510"/>
                    <a:pt x="83" y="620"/>
                  </a:cubicBezTo>
                  <a:cubicBezTo>
                    <a:pt x="62" y="690"/>
                    <a:pt x="42" y="759"/>
                    <a:pt x="21" y="828"/>
                  </a:cubicBezTo>
                  <a:cubicBezTo>
                    <a:pt x="0" y="937"/>
                    <a:pt x="7" y="1043"/>
                    <a:pt x="39" y="1147"/>
                  </a:cubicBezTo>
                  <a:cubicBezTo>
                    <a:pt x="78" y="1320"/>
                    <a:pt x="170" y="1497"/>
                    <a:pt x="316" y="1607"/>
                  </a:cubicBezTo>
                  <a:cubicBezTo>
                    <a:pt x="437" y="1696"/>
                    <a:pt x="570" y="1757"/>
                    <a:pt x="715" y="1786"/>
                  </a:cubicBezTo>
                  <a:cubicBezTo>
                    <a:pt x="757" y="1795"/>
                    <a:pt x="799" y="1799"/>
                    <a:pt x="841" y="1799"/>
                  </a:cubicBezTo>
                  <a:cubicBezTo>
                    <a:pt x="1013" y="1799"/>
                    <a:pt x="1187" y="1733"/>
                    <a:pt x="1329" y="1644"/>
                  </a:cubicBezTo>
                  <a:cubicBezTo>
                    <a:pt x="1430" y="1581"/>
                    <a:pt x="1510" y="1488"/>
                    <a:pt x="1593" y="1404"/>
                  </a:cubicBezTo>
                  <a:cubicBezTo>
                    <a:pt x="1671" y="1315"/>
                    <a:pt x="1721" y="1216"/>
                    <a:pt x="1745" y="1103"/>
                  </a:cubicBezTo>
                  <a:cubicBezTo>
                    <a:pt x="1786" y="998"/>
                    <a:pt x="1799" y="890"/>
                    <a:pt x="1783" y="776"/>
                  </a:cubicBezTo>
                  <a:cubicBezTo>
                    <a:pt x="1762" y="567"/>
                    <a:pt x="1646" y="326"/>
                    <a:pt x="1474" y="198"/>
                  </a:cubicBezTo>
                  <a:cubicBezTo>
                    <a:pt x="1321" y="83"/>
                    <a:pt x="1132" y="0"/>
                    <a:pt x="9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6"/>
            <p:cNvSpPr/>
            <p:nvPr/>
          </p:nvSpPr>
          <p:spPr>
            <a:xfrm>
              <a:off x="1945202" y="4343331"/>
              <a:ext cx="42422" cy="42994"/>
            </a:xfrm>
            <a:custGeom>
              <a:rect b="b" l="l" r="r" t="t"/>
              <a:pathLst>
                <a:path extrusionOk="0" h="902" w="890">
                  <a:moveTo>
                    <a:pt x="513" y="0"/>
                  </a:moveTo>
                  <a:cubicBezTo>
                    <a:pt x="436" y="0"/>
                    <a:pt x="348" y="26"/>
                    <a:pt x="293" y="69"/>
                  </a:cubicBezTo>
                  <a:lnTo>
                    <a:pt x="223" y="125"/>
                  </a:lnTo>
                  <a:cubicBezTo>
                    <a:pt x="212" y="132"/>
                    <a:pt x="204" y="140"/>
                    <a:pt x="193" y="148"/>
                  </a:cubicBezTo>
                  <a:cubicBezTo>
                    <a:pt x="123" y="203"/>
                    <a:pt x="78" y="252"/>
                    <a:pt x="40" y="334"/>
                  </a:cubicBezTo>
                  <a:cubicBezTo>
                    <a:pt x="4" y="414"/>
                    <a:pt x="1" y="503"/>
                    <a:pt x="19" y="587"/>
                  </a:cubicBezTo>
                  <a:cubicBezTo>
                    <a:pt x="39" y="671"/>
                    <a:pt x="82" y="756"/>
                    <a:pt x="153" y="810"/>
                  </a:cubicBezTo>
                  <a:cubicBezTo>
                    <a:pt x="211" y="851"/>
                    <a:pt x="276" y="881"/>
                    <a:pt x="346" y="895"/>
                  </a:cubicBezTo>
                  <a:cubicBezTo>
                    <a:pt x="366" y="899"/>
                    <a:pt x="386" y="901"/>
                    <a:pt x="407" y="901"/>
                  </a:cubicBezTo>
                  <a:cubicBezTo>
                    <a:pt x="489" y="901"/>
                    <a:pt x="579" y="871"/>
                    <a:pt x="641" y="827"/>
                  </a:cubicBezTo>
                  <a:cubicBezTo>
                    <a:pt x="715" y="775"/>
                    <a:pt x="753" y="721"/>
                    <a:pt x="795" y="641"/>
                  </a:cubicBezTo>
                  <a:cubicBezTo>
                    <a:pt x="799" y="630"/>
                    <a:pt x="807" y="619"/>
                    <a:pt x="812" y="607"/>
                  </a:cubicBezTo>
                  <a:cubicBezTo>
                    <a:pt x="825" y="581"/>
                    <a:pt x="838" y="555"/>
                    <a:pt x="853" y="529"/>
                  </a:cubicBezTo>
                  <a:cubicBezTo>
                    <a:pt x="861" y="497"/>
                    <a:pt x="871" y="466"/>
                    <a:pt x="880" y="436"/>
                  </a:cubicBezTo>
                  <a:cubicBezTo>
                    <a:pt x="889" y="387"/>
                    <a:pt x="886" y="339"/>
                    <a:pt x="872" y="293"/>
                  </a:cubicBezTo>
                  <a:cubicBezTo>
                    <a:pt x="854" y="215"/>
                    <a:pt x="813" y="136"/>
                    <a:pt x="748" y="86"/>
                  </a:cubicBezTo>
                  <a:cubicBezTo>
                    <a:pt x="694" y="46"/>
                    <a:pt x="634" y="18"/>
                    <a:pt x="568" y="5"/>
                  </a:cubicBezTo>
                  <a:cubicBezTo>
                    <a:pt x="551" y="2"/>
                    <a:pt x="532" y="0"/>
                    <a:pt x="51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6"/>
            <p:cNvSpPr/>
            <p:nvPr/>
          </p:nvSpPr>
          <p:spPr>
            <a:xfrm>
              <a:off x="1826087" y="4422884"/>
              <a:ext cx="78790" cy="76788"/>
            </a:xfrm>
            <a:custGeom>
              <a:rect b="b" l="l" r="r" t="t"/>
              <a:pathLst>
                <a:path extrusionOk="0" h="1611" w="1653">
                  <a:moveTo>
                    <a:pt x="910" y="1"/>
                  </a:moveTo>
                  <a:cubicBezTo>
                    <a:pt x="884" y="1"/>
                    <a:pt x="858" y="3"/>
                    <a:pt x="832" y="6"/>
                  </a:cubicBezTo>
                  <a:cubicBezTo>
                    <a:pt x="628" y="35"/>
                    <a:pt x="484" y="127"/>
                    <a:pt x="338" y="271"/>
                  </a:cubicBezTo>
                  <a:cubicBezTo>
                    <a:pt x="300" y="308"/>
                    <a:pt x="264" y="344"/>
                    <a:pt x="225" y="381"/>
                  </a:cubicBezTo>
                  <a:cubicBezTo>
                    <a:pt x="53" y="548"/>
                    <a:pt x="1" y="900"/>
                    <a:pt x="101" y="1116"/>
                  </a:cubicBezTo>
                  <a:cubicBezTo>
                    <a:pt x="157" y="1236"/>
                    <a:pt x="214" y="1356"/>
                    <a:pt x="326" y="1438"/>
                  </a:cubicBezTo>
                  <a:cubicBezTo>
                    <a:pt x="438" y="1522"/>
                    <a:pt x="548" y="1562"/>
                    <a:pt x="685" y="1596"/>
                  </a:cubicBezTo>
                  <a:cubicBezTo>
                    <a:pt x="724" y="1606"/>
                    <a:pt x="766" y="1610"/>
                    <a:pt x="809" y="1610"/>
                  </a:cubicBezTo>
                  <a:cubicBezTo>
                    <a:pt x="1023" y="1610"/>
                    <a:pt x="1273" y="1499"/>
                    <a:pt x="1384" y="1331"/>
                  </a:cubicBezTo>
                  <a:cubicBezTo>
                    <a:pt x="1412" y="1289"/>
                    <a:pt x="1440" y="1244"/>
                    <a:pt x="1470" y="1201"/>
                  </a:cubicBezTo>
                  <a:cubicBezTo>
                    <a:pt x="1579" y="1033"/>
                    <a:pt x="1653" y="873"/>
                    <a:pt x="1633" y="665"/>
                  </a:cubicBezTo>
                  <a:cubicBezTo>
                    <a:pt x="1616" y="485"/>
                    <a:pt x="1516" y="279"/>
                    <a:pt x="1369" y="169"/>
                  </a:cubicBezTo>
                  <a:cubicBezTo>
                    <a:pt x="1238" y="71"/>
                    <a:pt x="1076" y="1"/>
                    <a:pt x="91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6"/>
            <p:cNvSpPr/>
            <p:nvPr/>
          </p:nvSpPr>
          <p:spPr>
            <a:xfrm>
              <a:off x="1677658" y="4444476"/>
              <a:ext cx="68876" cy="66064"/>
            </a:xfrm>
            <a:custGeom>
              <a:rect b="b" l="l" r="r" t="t"/>
              <a:pathLst>
                <a:path extrusionOk="0" h="1386" w="1445">
                  <a:moveTo>
                    <a:pt x="625" y="0"/>
                  </a:moveTo>
                  <a:cubicBezTo>
                    <a:pt x="505" y="13"/>
                    <a:pt x="395" y="52"/>
                    <a:pt x="297" y="123"/>
                  </a:cubicBezTo>
                  <a:cubicBezTo>
                    <a:pt x="243" y="157"/>
                    <a:pt x="198" y="201"/>
                    <a:pt x="162" y="249"/>
                  </a:cubicBezTo>
                  <a:lnTo>
                    <a:pt x="162" y="248"/>
                  </a:lnTo>
                  <a:cubicBezTo>
                    <a:pt x="119" y="296"/>
                    <a:pt x="87" y="349"/>
                    <a:pt x="65" y="406"/>
                  </a:cubicBezTo>
                  <a:cubicBezTo>
                    <a:pt x="39" y="459"/>
                    <a:pt x="21" y="515"/>
                    <a:pt x="14" y="575"/>
                  </a:cubicBezTo>
                  <a:cubicBezTo>
                    <a:pt x="14" y="579"/>
                    <a:pt x="14" y="581"/>
                    <a:pt x="13" y="585"/>
                  </a:cubicBezTo>
                  <a:cubicBezTo>
                    <a:pt x="4" y="639"/>
                    <a:pt x="0" y="694"/>
                    <a:pt x="9" y="751"/>
                  </a:cubicBezTo>
                  <a:cubicBezTo>
                    <a:pt x="14" y="808"/>
                    <a:pt x="27" y="866"/>
                    <a:pt x="48" y="921"/>
                  </a:cubicBezTo>
                  <a:cubicBezTo>
                    <a:pt x="92" y="1039"/>
                    <a:pt x="161" y="1135"/>
                    <a:pt x="256" y="1214"/>
                  </a:cubicBezTo>
                  <a:cubicBezTo>
                    <a:pt x="387" y="1307"/>
                    <a:pt x="459" y="1347"/>
                    <a:pt x="616" y="1378"/>
                  </a:cubicBezTo>
                  <a:cubicBezTo>
                    <a:pt x="624" y="1379"/>
                    <a:pt x="631" y="1380"/>
                    <a:pt x="637" y="1380"/>
                  </a:cubicBezTo>
                  <a:cubicBezTo>
                    <a:pt x="693" y="1381"/>
                    <a:pt x="751" y="1384"/>
                    <a:pt x="808" y="1385"/>
                  </a:cubicBezTo>
                  <a:lnTo>
                    <a:pt x="812" y="1385"/>
                  </a:lnTo>
                  <a:cubicBezTo>
                    <a:pt x="815" y="1385"/>
                    <a:pt x="819" y="1384"/>
                    <a:pt x="821" y="1384"/>
                  </a:cubicBezTo>
                  <a:cubicBezTo>
                    <a:pt x="1002" y="1363"/>
                    <a:pt x="1170" y="1278"/>
                    <a:pt x="1285" y="1135"/>
                  </a:cubicBezTo>
                  <a:cubicBezTo>
                    <a:pt x="1360" y="1043"/>
                    <a:pt x="1411" y="933"/>
                    <a:pt x="1428" y="815"/>
                  </a:cubicBezTo>
                  <a:cubicBezTo>
                    <a:pt x="1438" y="755"/>
                    <a:pt x="1444" y="690"/>
                    <a:pt x="1433" y="630"/>
                  </a:cubicBezTo>
                  <a:cubicBezTo>
                    <a:pt x="1421" y="577"/>
                    <a:pt x="1407" y="525"/>
                    <a:pt x="1396" y="470"/>
                  </a:cubicBezTo>
                  <a:cubicBezTo>
                    <a:pt x="1369" y="389"/>
                    <a:pt x="1324" y="318"/>
                    <a:pt x="1261" y="261"/>
                  </a:cubicBezTo>
                  <a:cubicBezTo>
                    <a:pt x="1227" y="214"/>
                    <a:pt x="1183" y="177"/>
                    <a:pt x="1130" y="154"/>
                  </a:cubicBezTo>
                  <a:cubicBezTo>
                    <a:pt x="1120" y="146"/>
                    <a:pt x="1108" y="139"/>
                    <a:pt x="1096" y="131"/>
                  </a:cubicBezTo>
                  <a:cubicBezTo>
                    <a:pt x="1008" y="67"/>
                    <a:pt x="909" y="24"/>
                    <a:pt x="800" y="5"/>
                  </a:cubicBezTo>
                  <a:cubicBezTo>
                    <a:pt x="742" y="4"/>
                    <a:pt x="684" y="2"/>
                    <a:pt x="62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6"/>
            <p:cNvSpPr/>
            <p:nvPr/>
          </p:nvSpPr>
          <p:spPr>
            <a:xfrm>
              <a:off x="2246397" y="3887749"/>
              <a:ext cx="43423" cy="42660"/>
            </a:xfrm>
            <a:custGeom>
              <a:rect b="b" l="l" r="r" t="t"/>
              <a:pathLst>
                <a:path extrusionOk="0" h="895" w="911">
                  <a:moveTo>
                    <a:pt x="474" y="0"/>
                  </a:moveTo>
                  <a:cubicBezTo>
                    <a:pt x="426" y="0"/>
                    <a:pt x="378" y="9"/>
                    <a:pt x="331" y="25"/>
                  </a:cubicBezTo>
                  <a:cubicBezTo>
                    <a:pt x="261" y="52"/>
                    <a:pt x="202" y="94"/>
                    <a:pt x="153" y="152"/>
                  </a:cubicBezTo>
                  <a:cubicBezTo>
                    <a:pt x="106" y="211"/>
                    <a:pt x="77" y="277"/>
                    <a:pt x="64" y="351"/>
                  </a:cubicBezTo>
                  <a:cubicBezTo>
                    <a:pt x="53" y="398"/>
                    <a:pt x="41" y="446"/>
                    <a:pt x="30" y="493"/>
                  </a:cubicBezTo>
                  <a:cubicBezTo>
                    <a:pt x="0" y="608"/>
                    <a:pt x="63" y="743"/>
                    <a:pt x="151" y="813"/>
                  </a:cubicBezTo>
                  <a:cubicBezTo>
                    <a:pt x="209" y="862"/>
                    <a:pt x="294" y="894"/>
                    <a:pt x="375" y="894"/>
                  </a:cubicBezTo>
                  <a:cubicBezTo>
                    <a:pt x="414" y="894"/>
                    <a:pt x="453" y="887"/>
                    <a:pt x="487" y="870"/>
                  </a:cubicBezTo>
                  <a:cubicBezTo>
                    <a:pt x="531" y="849"/>
                    <a:pt x="576" y="828"/>
                    <a:pt x="619" y="807"/>
                  </a:cubicBezTo>
                  <a:cubicBezTo>
                    <a:pt x="690" y="781"/>
                    <a:pt x="749" y="739"/>
                    <a:pt x="797" y="681"/>
                  </a:cubicBezTo>
                  <a:cubicBezTo>
                    <a:pt x="844" y="623"/>
                    <a:pt x="875" y="556"/>
                    <a:pt x="886" y="482"/>
                  </a:cubicBezTo>
                  <a:cubicBezTo>
                    <a:pt x="910" y="336"/>
                    <a:pt x="853" y="188"/>
                    <a:pt x="740" y="95"/>
                  </a:cubicBezTo>
                  <a:cubicBezTo>
                    <a:pt x="664" y="33"/>
                    <a:pt x="570" y="0"/>
                    <a:pt x="4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6"/>
            <p:cNvSpPr/>
            <p:nvPr/>
          </p:nvSpPr>
          <p:spPr>
            <a:xfrm>
              <a:off x="2120466" y="3974737"/>
              <a:ext cx="25548" cy="18494"/>
            </a:xfrm>
            <a:custGeom>
              <a:rect b="b" l="l" r="r" t="t"/>
              <a:pathLst>
                <a:path extrusionOk="0" h="388" w="536">
                  <a:moveTo>
                    <a:pt x="258" y="1"/>
                  </a:moveTo>
                  <a:cubicBezTo>
                    <a:pt x="209" y="1"/>
                    <a:pt x="159" y="21"/>
                    <a:pt x="118" y="71"/>
                  </a:cubicBezTo>
                  <a:cubicBezTo>
                    <a:pt x="1" y="214"/>
                    <a:pt x="136" y="388"/>
                    <a:pt x="278" y="388"/>
                  </a:cubicBezTo>
                  <a:cubicBezTo>
                    <a:pt x="327" y="388"/>
                    <a:pt x="377" y="367"/>
                    <a:pt x="418" y="317"/>
                  </a:cubicBezTo>
                  <a:cubicBezTo>
                    <a:pt x="535" y="174"/>
                    <a:pt x="400" y="1"/>
                    <a:pt x="25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6"/>
            <p:cNvSpPr/>
            <p:nvPr/>
          </p:nvSpPr>
          <p:spPr>
            <a:xfrm>
              <a:off x="2016366" y="4098285"/>
              <a:ext cx="28742" cy="20830"/>
            </a:xfrm>
            <a:custGeom>
              <a:rect b="b" l="l" r="r" t="t"/>
              <a:pathLst>
                <a:path extrusionOk="0" h="437" w="603">
                  <a:moveTo>
                    <a:pt x="290" y="1"/>
                  </a:moveTo>
                  <a:cubicBezTo>
                    <a:pt x="235" y="1"/>
                    <a:pt x="179" y="24"/>
                    <a:pt x="132" y="80"/>
                  </a:cubicBezTo>
                  <a:cubicBezTo>
                    <a:pt x="0" y="241"/>
                    <a:pt x="153" y="436"/>
                    <a:pt x="313" y="436"/>
                  </a:cubicBezTo>
                  <a:cubicBezTo>
                    <a:pt x="369" y="436"/>
                    <a:pt x="425" y="413"/>
                    <a:pt x="470" y="357"/>
                  </a:cubicBezTo>
                  <a:cubicBezTo>
                    <a:pt x="603" y="195"/>
                    <a:pt x="451" y="1"/>
                    <a:pt x="29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6"/>
            <p:cNvSpPr/>
            <p:nvPr/>
          </p:nvSpPr>
          <p:spPr>
            <a:xfrm>
              <a:off x="1906117" y="4209249"/>
              <a:ext cx="92089" cy="66540"/>
            </a:xfrm>
            <a:custGeom>
              <a:rect b="b" l="l" r="r" t="t"/>
              <a:pathLst>
                <a:path extrusionOk="0" h="1396" w="1932">
                  <a:moveTo>
                    <a:pt x="929" y="1"/>
                  </a:moveTo>
                  <a:cubicBezTo>
                    <a:pt x="752" y="1"/>
                    <a:pt x="572" y="75"/>
                    <a:pt x="425" y="254"/>
                  </a:cubicBezTo>
                  <a:cubicBezTo>
                    <a:pt x="0" y="771"/>
                    <a:pt x="487" y="1396"/>
                    <a:pt x="1001" y="1396"/>
                  </a:cubicBezTo>
                  <a:cubicBezTo>
                    <a:pt x="1179" y="1396"/>
                    <a:pt x="1359" y="1321"/>
                    <a:pt x="1506" y="1142"/>
                  </a:cubicBezTo>
                  <a:cubicBezTo>
                    <a:pt x="1931" y="625"/>
                    <a:pt x="1443" y="1"/>
                    <a:pt x="92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6"/>
            <p:cNvSpPr/>
            <p:nvPr/>
          </p:nvSpPr>
          <p:spPr>
            <a:xfrm>
              <a:off x="1852493" y="4317020"/>
              <a:ext cx="30744" cy="30887"/>
            </a:xfrm>
            <a:custGeom>
              <a:rect b="b" l="l" r="r" t="t"/>
              <a:pathLst>
                <a:path extrusionOk="0" h="648" w="645">
                  <a:moveTo>
                    <a:pt x="351" y="0"/>
                  </a:moveTo>
                  <a:cubicBezTo>
                    <a:pt x="341" y="0"/>
                    <a:pt x="330" y="1"/>
                    <a:pt x="320" y="3"/>
                  </a:cubicBezTo>
                  <a:cubicBezTo>
                    <a:pt x="249" y="13"/>
                    <a:pt x="166" y="44"/>
                    <a:pt x="124" y="107"/>
                  </a:cubicBezTo>
                  <a:cubicBezTo>
                    <a:pt x="97" y="148"/>
                    <a:pt x="60" y="194"/>
                    <a:pt x="40" y="237"/>
                  </a:cubicBezTo>
                  <a:cubicBezTo>
                    <a:pt x="31" y="259"/>
                    <a:pt x="20" y="300"/>
                    <a:pt x="14" y="328"/>
                  </a:cubicBezTo>
                  <a:cubicBezTo>
                    <a:pt x="1" y="383"/>
                    <a:pt x="11" y="428"/>
                    <a:pt x="26" y="480"/>
                  </a:cubicBezTo>
                  <a:cubicBezTo>
                    <a:pt x="48" y="563"/>
                    <a:pt x="141" y="639"/>
                    <a:pt x="225" y="645"/>
                  </a:cubicBezTo>
                  <a:cubicBezTo>
                    <a:pt x="243" y="647"/>
                    <a:pt x="260" y="648"/>
                    <a:pt x="276" y="648"/>
                  </a:cubicBezTo>
                  <a:cubicBezTo>
                    <a:pt x="310" y="648"/>
                    <a:pt x="341" y="643"/>
                    <a:pt x="376" y="629"/>
                  </a:cubicBezTo>
                  <a:cubicBezTo>
                    <a:pt x="404" y="616"/>
                    <a:pt x="442" y="598"/>
                    <a:pt x="461" y="585"/>
                  </a:cubicBezTo>
                  <a:cubicBezTo>
                    <a:pt x="501" y="557"/>
                    <a:pt x="539" y="513"/>
                    <a:pt x="573" y="478"/>
                  </a:cubicBezTo>
                  <a:cubicBezTo>
                    <a:pt x="622" y="428"/>
                    <a:pt x="644" y="331"/>
                    <a:pt x="638" y="264"/>
                  </a:cubicBezTo>
                  <a:cubicBezTo>
                    <a:pt x="632" y="194"/>
                    <a:pt x="591" y="111"/>
                    <a:pt x="533" y="69"/>
                  </a:cubicBezTo>
                  <a:cubicBezTo>
                    <a:pt x="482" y="29"/>
                    <a:pt x="417" y="0"/>
                    <a:pt x="3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6"/>
            <p:cNvSpPr/>
            <p:nvPr/>
          </p:nvSpPr>
          <p:spPr>
            <a:xfrm>
              <a:off x="1742816" y="4345953"/>
              <a:ext cx="79601" cy="78647"/>
            </a:xfrm>
            <a:custGeom>
              <a:rect b="b" l="l" r="r" t="t"/>
              <a:pathLst>
                <a:path extrusionOk="0" h="1650" w="1670">
                  <a:moveTo>
                    <a:pt x="836" y="1"/>
                  </a:moveTo>
                  <a:cubicBezTo>
                    <a:pt x="809" y="1"/>
                    <a:pt x="782" y="2"/>
                    <a:pt x="754" y="5"/>
                  </a:cubicBezTo>
                  <a:cubicBezTo>
                    <a:pt x="686" y="21"/>
                    <a:pt x="616" y="36"/>
                    <a:pt x="548" y="52"/>
                  </a:cubicBezTo>
                  <a:cubicBezTo>
                    <a:pt x="410" y="104"/>
                    <a:pt x="292" y="187"/>
                    <a:pt x="197" y="302"/>
                  </a:cubicBezTo>
                  <a:cubicBezTo>
                    <a:pt x="122" y="387"/>
                    <a:pt x="74" y="484"/>
                    <a:pt x="51" y="593"/>
                  </a:cubicBezTo>
                  <a:cubicBezTo>
                    <a:pt x="12" y="694"/>
                    <a:pt x="1" y="797"/>
                    <a:pt x="14" y="906"/>
                  </a:cubicBezTo>
                  <a:cubicBezTo>
                    <a:pt x="22" y="1015"/>
                    <a:pt x="54" y="1116"/>
                    <a:pt x="112" y="1206"/>
                  </a:cubicBezTo>
                  <a:cubicBezTo>
                    <a:pt x="155" y="1307"/>
                    <a:pt x="222" y="1394"/>
                    <a:pt x="312" y="1462"/>
                  </a:cubicBezTo>
                  <a:cubicBezTo>
                    <a:pt x="374" y="1501"/>
                    <a:pt x="437" y="1538"/>
                    <a:pt x="500" y="1578"/>
                  </a:cubicBezTo>
                  <a:cubicBezTo>
                    <a:pt x="608" y="1625"/>
                    <a:pt x="718" y="1650"/>
                    <a:pt x="832" y="1650"/>
                  </a:cubicBezTo>
                  <a:cubicBezTo>
                    <a:pt x="860" y="1650"/>
                    <a:pt x="888" y="1648"/>
                    <a:pt x="917" y="1645"/>
                  </a:cubicBezTo>
                  <a:cubicBezTo>
                    <a:pt x="985" y="1630"/>
                    <a:pt x="1054" y="1614"/>
                    <a:pt x="1122" y="1598"/>
                  </a:cubicBezTo>
                  <a:cubicBezTo>
                    <a:pt x="1260" y="1546"/>
                    <a:pt x="1378" y="1463"/>
                    <a:pt x="1473" y="1348"/>
                  </a:cubicBezTo>
                  <a:cubicBezTo>
                    <a:pt x="1548" y="1263"/>
                    <a:pt x="1597" y="1166"/>
                    <a:pt x="1619" y="1057"/>
                  </a:cubicBezTo>
                  <a:cubicBezTo>
                    <a:pt x="1658" y="956"/>
                    <a:pt x="1669" y="853"/>
                    <a:pt x="1656" y="745"/>
                  </a:cubicBezTo>
                  <a:cubicBezTo>
                    <a:pt x="1649" y="635"/>
                    <a:pt x="1616" y="536"/>
                    <a:pt x="1558" y="445"/>
                  </a:cubicBezTo>
                  <a:cubicBezTo>
                    <a:pt x="1515" y="343"/>
                    <a:pt x="1448" y="256"/>
                    <a:pt x="1358" y="188"/>
                  </a:cubicBezTo>
                  <a:cubicBezTo>
                    <a:pt x="1296" y="149"/>
                    <a:pt x="1233" y="112"/>
                    <a:pt x="1170" y="72"/>
                  </a:cubicBezTo>
                  <a:cubicBezTo>
                    <a:pt x="1063" y="24"/>
                    <a:pt x="952" y="1"/>
                    <a:pt x="8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6"/>
            <p:cNvSpPr/>
            <p:nvPr/>
          </p:nvSpPr>
          <p:spPr>
            <a:xfrm>
              <a:off x="1656447" y="4404962"/>
              <a:ext cx="35558" cy="33413"/>
            </a:xfrm>
            <a:custGeom>
              <a:rect b="b" l="l" r="r" t="t"/>
              <a:pathLst>
                <a:path extrusionOk="0" h="701" w="746">
                  <a:moveTo>
                    <a:pt x="322" y="0"/>
                  </a:moveTo>
                  <a:cubicBezTo>
                    <a:pt x="299" y="0"/>
                    <a:pt x="276" y="3"/>
                    <a:pt x="252" y="8"/>
                  </a:cubicBezTo>
                  <a:cubicBezTo>
                    <a:pt x="188" y="22"/>
                    <a:pt x="124" y="57"/>
                    <a:pt x="83" y="110"/>
                  </a:cubicBezTo>
                  <a:cubicBezTo>
                    <a:pt x="51" y="153"/>
                    <a:pt x="29" y="203"/>
                    <a:pt x="18" y="256"/>
                  </a:cubicBezTo>
                  <a:cubicBezTo>
                    <a:pt x="1" y="338"/>
                    <a:pt x="31" y="414"/>
                    <a:pt x="71" y="482"/>
                  </a:cubicBezTo>
                  <a:cubicBezTo>
                    <a:pt x="122" y="572"/>
                    <a:pt x="234" y="621"/>
                    <a:pt x="322" y="674"/>
                  </a:cubicBezTo>
                  <a:cubicBezTo>
                    <a:pt x="346" y="682"/>
                    <a:pt x="370" y="689"/>
                    <a:pt x="395" y="696"/>
                  </a:cubicBezTo>
                  <a:cubicBezTo>
                    <a:pt x="410" y="699"/>
                    <a:pt x="424" y="701"/>
                    <a:pt x="439" y="701"/>
                  </a:cubicBezTo>
                  <a:cubicBezTo>
                    <a:pt x="462" y="701"/>
                    <a:pt x="485" y="697"/>
                    <a:pt x="507" y="690"/>
                  </a:cubicBezTo>
                  <a:cubicBezTo>
                    <a:pt x="569" y="675"/>
                    <a:pt x="632" y="644"/>
                    <a:pt x="669" y="591"/>
                  </a:cubicBezTo>
                  <a:cubicBezTo>
                    <a:pt x="701" y="550"/>
                    <a:pt x="722" y="503"/>
                    <a:pt x="732" y="450"/>
                  </a:cubicBezTo>
                  <a:cubicBezTo>
                    <a:pt x="746" y="387"/>
                    <a:pt x="726" y="283"/>
                    <a:pt x="683" y="233"/>
                  </a:cubicBezTo>
                  <a:cubicBezTo>
                    <a:pt x="614" y="156"/>
                    <a:pt x="546" y="57"/>
                    <a:pt x="445" y="24"/>
                  </a:cubicBezTo>
                  <a:cubicBezTo>
                    <a:pt x="403" y="9"/>
                    <a:pt x="364" y="0"/>
                    <a:pt x="32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6"/>
            <p:cNvSpPr/>
            <p:nvPr/>
          </p:nvSpPr>
          <p:spPr>
            <a:xfrm>
              <a:off x="1551108" y="4396239"/>
              <a:ext cx="56483" cy="40754"/>
            </a:xfrm>
            <a:custGeom>
              <a:rect b="b" l="l" r="r" t="t"/>
              <a:pathLst>
                <a:path extrusionOk="0" h="855" w="1185">
                  <a:moveTo>
                    <a:pt x="571" y="1"/>
                  </a:moveTo>
                  <a:cubicBezTo>
                    <a:pt x="462" y="1"/>
                    <a:pt x="351" y="46"/>
                    <a:pt x="261" y="156"/>
                  </a:cubicBezTo>
                  <a:cubicBezTo>
                    <a:pt x="1" y="473"/>
                    <a:pt x="300" y="855"/>
                    <a:pt x="615" y="855"/>
                  </a:cubicBezTo>
                  <a:cubicBezTo>
                    <a:pt x="724" y="855"/>
                    <a:pt x="834" y="809"/>
                    <a:pt x="924" y="700"/>
                  </a:cubicBezTo>
                  <a:cubicBezTo>
                    <a:pt x="1185" y="383"/>
                    <a:pt x="885" y="1"/>
                    <a:pt x="5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6"/>
            <p:cNvSpPr/>
            <p:nvPr/>
          </p:nvSpPr>
          <p:spPr>
            <a:xfrm>
              <a:off x="1753875" y="4499815"/>
              <a:ext cx="49000" cy="35415"/>
            </a:xfrm>
            <a:custGeom>
              <a:rect b="b" l="l" r="r" t="t"/>
              <a:pathLst>
                <a:path extrusionOk="0" h="743" w="1028">
                  <a:moveTo>
                    <a:pt x="495" y="1"/>
                  </a:moveTo>
                  <a:cubicBezTo>
                    <a:pt x="401" y="1"/>
                    <a:pt x="305" y="40"/>
                    <a:pt x="227" y="135"/>
                  </a:cubicBezTo>
                  <a:cubicBezTo>
                    <a:pt x="1" y="411"/>
                    <a:pt x="260" y="742"/>
                    <a:pt x="533" y="742"/>
                  </a:cubicBezTo>
                  <a:cubicBezTo>
                    <a:pt x="628" y="742"/>
                    <a:pt x="724" y="702"/>
                    <a:pt x="802" y="607"/>
                  </a:cubicBezTo>
                  <a:cubicBezTo>
                    <a:pt x="1028" y="333"/>
                    <a:pt x="768" y="1"/>
                    <a:pt x="4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6"/>
            <p:cNvSpPr/>
            <p:nvPr/>
          </p:nvSpPr>
          <p:spPr>
            <a:xfrm>
              <a:off x="1616027" y="4547385"/>
              <a:ext cx="47093" cy="46044"/>
            </a:xfrm>
            <a:custGeom>
              <a:rect b="b" l="l" r="r" t="t"/>
              <a:pathLst>
                <a:path extrusionOk="0" h="966" w="988">
                  <a:moveTo>
                    <a:pt x="434" y="0"/>
                  </a:moveTo>
                  <a:cubicBezTo>
                    <a:pt x="421" y="0"/>
                    <a:pt x="409" y="1"/>
                    <a:pt x="396" y="2"/>
                  </a:cubicBezTo>
                  <a:cubicBezTo>
                    <a:pt x="353" y="6"/>
                    <a:pt x="306" y="19"/>
                    <a:pt x="265" y="36"/>
                  </a:cubicBezTo>
                  <a:cubicBezTo>
                    <a:pt x="202" y="63"/>
                    <a:pt x="135" y="99"/>
                    <a:pt x="92" y="156"/>
                  </a:cubicBezTo>
                  <a:cubicBezTo>
                    <a:pt x="29" y="239"/>
                    <a:pt x="5" y="328"/>
                    <a:pt x="3" y="428"/>
                  </a:cubicBezTo>
                  <a:cubicBezTo>
                    <a:pt x="1" y="489"/>
                    <a:pt x="4" y="544"/>
                    <a:pt x="30" y="604"/>
                  </a:cubicBezTo>
                  <a:cubicBezTo>
                    <a:pt x="46" y="643"/>
                    <a:pt x="70" y="682"/>
                    <a:pt x="92" y="717"/>
                  </a:cubicBezTo>
                  <a:cubicBezTo>
                    <a:pt x="103" y="734"/>
                    <a:pt x="115" y="750"/>
                    <a:pt x="127" y="769"/>
                  </a:cubicBezTo>
                  <a:cubicBezTo>
                    <a:pt x="216" y="900"/>
                    <a:pt x="361" y="966"/>
                    <a:pt x="507" y="966"/>
                  </a:cubicBezTo>
                  <a:cubicBezTo>
                    <a:pt x="644" y="966"/>
                    <a:pt x="780" y="909"/>
                    <a:pt x="872" y="796"/>
                  </a:cubicBezTo>
                  <a:cubicBezTo>
                    <a:pt x="947" y="703"/>
                    <a:pt x="988" y="572"/>
                    <a:pt x="976" y="454"/>
                  </a:cubicBezTo>
                  <a:cubicBezTo>
                    <a:pt x="961" y="289"/>
                    <a:pt x="853" y="136"/>
                    <a:pt x="700" y="70"/>
                  </a:cubicBezTo>
                  <a:cubicBezTo>
                    <a:pt x="615" y="33"/>
                    <a:pt x="527" y="0"/>
                    <a:pt x="43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6"/>
            <p:cNvSpPr/>
            <p:nvPr/>
          </p:nvSpPr>
          <p:spPr>
            <a:xfrm>
              <a:off x="1588525" y="4484610"/>
              <a:ext cx="54719" cy="55005"/>
            </a:xfrm>
            <a:custGeom>
              <a:rect b="b" l="l" r="r" t="t"/>
              <a:pathLst>
                <a:path extrusionOk="0" h="1154" w="1148">
                  <a:moveTo>
                    <a:pt x="610" y="1"/>
                  </a:moveTo>
                  <a:cubicBezTo>
                    <a:pt x="590" y="1"/>
                    <a:pt x="569" y="2"/>
                    <a:pt x="549" y="5"/>
                  </a:cubicBezTo>
                  <a:lnTo>
                    <a:pt x="416" y="35"/>
                  </a:lnTo>
                  <a:cubicBezTo>
                    <a:pt x="325" y="70"/>
                    <a:pt x="249" y="123"/>
                    <a:pt x="187" y="199"/>
                  </a:cubicBezTo>
                  <a:lnTo>
                    <a:pt x="141" y="271"/>
                  </a:lnTo>
                  <a:cubicBezTo>
                    <a:pt x="123" y="300"/>
                    <a:pt x="104" y="329"/>
                    <a:pt x="88" y="359"/>
                  </a:cubicBezTo>
                  <a:cubicBezTo>
                    <a:pt x="46" y="415"/>
                    <a:pt x="21" y="478"/>
                    <a:pt x="11" y="548"/>
                  </a:cubicBezTo>
                  <a:cubicBezTo>
                    <a:pt x="3" y="597"/>
                    <a:pt x="1" y="644"/>
                    <a:pt x="9" y="691"/>
                  </a:cubicBezTo>
                  <a:cubicBezTo>
                    <a:pt x="29" y="819"/>
                    <a:pt x="87" y="957"/>
                    <a:pt x="193" y="1038"/>
                  </a:cubicBezTo>
                  <a:cubicBezTo>
                    <a:pt x="231" y="1061"/>
                    <a:pt x="271" y="1086"/>
                    <a:pt x="310" y="1109"/>
                  </a:cubicBezTo>
                  <a:cubicBezTo>
                    <a:pt x="377" y="1139"/>
                    <a:pt x="446" y="1154"/>
                    <a:pt x="518" y="1154"/>
                  </a:cubicBezTo>
                  <a:cubicBezTo>
                    <a:pt x="535" y="1154"/>
                    <a:pt x="552" y="1153"/>
                    <a:pt x="569" y="1151"/>
                  </a:cubicBezTo>
                  <a:cubicBezTo>
                    <a:pt x="660" y="1148"/>
                    <a:pt x="751" y="1107"/>
                    <a:pt x="828" y="1059"/>
                  </a:cubicBezTo>
                  <a:cubicBezTo>
                    <a:pt x="864" y="1035"/>
                    <a:pt x="915" y="979"/>
                    <a:pt x="955" y="941"/>
                  </a:cubicBezTo>
                  <a:lnTo>
                    <a:pt x="1018" y="882"/>
                  </a:lnTo>
                  <a:cubicBezTo>
                    <a:pt x="1068" y="827"/>
                    <a:pt x="1099" y="763"/>
                    <a:pt x="1114" y="693"/>
                  </a:cubicBezTo>
                  <a:cubicBezTo>
                    <a:pt x="1140" y="627"/>
                    <a:pt x="1147" y="559"/>
                    <a:pt x="1137" y="489"/>
                  </a:cubicBezTo>
                  <a:cubicBezTo>
                    <a:pt x="1133" y="416"/>
                    <a:pt x="1113" y="353"/>
                    <a:pt x="1074" y="292"/>
                  </a:cubicBezTo>
                  <a:cubicBezTo>
                    <a:pt x="1046" y="225"/>
                    <a:pt x="1003" y="169"/>
                    <a:pt x="943" y="124"/>
                  </a:cubicBezTo>
                  <a:cubicBezTo>
                    <a:pt x="848" y="52"/>
                    <a:pt x="731" y="1"/>
                    <a:pt x="61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8" name="Google Shape;1268;p1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269" name="Google Shape;1269;p16"/>
          <p:cNvSpPr/>
          <p:nvPr/>
        </p:nvSpPr>
        <p:spPr>
          <a:xfrm>
            <a:off x="8355123" y="2710765"/>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6"/>
          <p:cNvSpPr/>
          <p:nvPr/>
        </p:nvSpPr>
        <p:spPr>
          <a:xfrm>
            <a:off x="8804284" y="669825"/>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6"/>
          <p:cNvSpPr/>
          <p:nvPr/>
        </p:nvSpPr>
        <p:spPr>
          <a:xfrm>
            <a:off x="391784" y="3340792"/>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6"/>
          <p:cNvSpPr/>
          <p:nvPr/>
        </p:nvSpPr>
        <p:spPr>
          <a:xfrm>
            <a:off x="7274899" y="4674899"/>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6"/>
          <p:cNvSpPr/>
          <p:nvPr/>
        </p:nvSpPr>
        <p:spPr>
          <a:xfrm>
            <a:off x="1790100" y="4804730"/>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6"/>
          <p:cNvSpPr/>
          <p:nvPr/>
        </p:nvSpPr>
        <p:spPr>
          <a:xfrm>
            <a:off x="189814" y="3500960"/>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6"/>
          <p:cNvSpPr/>
          <p:nvPr/>
        </p:nvSpPr>
        <p:spPr>
          <a:xfrm>
            <a:off x="319433" y="540008"/>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6"/>
          <p:cNvSpPr/>
          <p:nvPr/>
        </p:nvSpPr>
        <p:spPr>
          <a:xfrm>
            <a:off x="8532648" y="3067903"/>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6"/>
          <p:cNvSpPr/>
          <p:nvPr/>
        </p:nvSpPr>
        <p:spPr>
          <a:xfrm>
            <a:off x="6732552" y="475085"/>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1278" name="Shape 1278"/>
        <p:cNvGrpSpPr/>
        <p:nvPr/>
      </p:nvGrpSpPr>
      <p:grpSpPr>
        <a:xfrm>
          <a:off x="0" y="0"/>
          <a:ext cx="0" cy="0"/>
          <a:chOff x="0" y="0"/>
          <a:chExt cx="0" cy="0"/>
        </a:xfrm>
      </p:grpSpPr>
      <p:grpSp>
        <p:nvGrpSpPr>
          <p:cNvPr id="1279" name="Google Shape;1279;p17"/>
          <p:cNvGrpSpPr/>
          <p:nvPr/>
        </p:nvGrpSpPr>
        <p:grpSpPr>
          <a:xfrm>
            <a:off x="7708256" y="3219792"/>
            <a:ext cx="1597538" cy="708015"/>
            <a:chOff x="4059002" y="793671"/>
            <a:chExt cx="401482" cy="177933"/>
          </a:xfrm>
        </p:grpSpPr>
        <p:sp>
          <p:nvSpPr>
            <p:cNvPr id="1280" name="Google Shape;1280;p17"/>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7"/>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7"/>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7"/>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7"/>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7"/>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7"/>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7"/>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7"/>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7"/>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7"/>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7"/>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7"/>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7"/>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7"/>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7"/>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7"/>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7"/>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7"/>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9" name="Google Shape;1299;p17"/>
          <p:cNvGrpSpPr/>
          <p:nvPr/>
        </p:nvGrpSpPr>
        <p:grpSpPr>
          <a:xfrm rot="-2700000">
            <a:off x="5065731" y="4277677"/>
            <a:ext cx="993623" cy="1108911"/>
            <a:chOff x="5072836" y="892909"/>
            <a:chExt cx="282224" cy="314970"/>
          </a:xfrm>
        </p:grpSpPr>
        <p:sp>
          <p:nvSpPr>
            <p:cNvPr id="1300" name="Google Shape;1300;p17"/>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7"/>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7"/>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7"/>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7"/>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7"/>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7"/>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7"/>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7"/>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7"/>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7"/>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7"/>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7"/>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7"/>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7"/>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7"/>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6" name="Google Shape;1316;p17"/>
          <p:cNvGrpSpPr/>
          <p:nvPr/>
        </p:nvGrpSpPr>
        <p:grpSpPr>
          <a:xfrm>
            <a:off x="6059398" y="4755586"/>
            <a:ext cx="466198" cy="463516"/>
            <a:chOff x="4789992" y="5348109"/>
            <a:chExt cx="351768" cy="349718"/>
          </a:xfrm>
        </p:grpSpPr>
        <p:sp>
          <p:nvSpPr>
            <p:cNvPr id="1317" name="Google Shape;1317;p17"/>
            <p:cNvSpPr/>
            <p:nvPr/>
          </p:nvSpPr>
          <p:spPr>
            <a:xfrm>
              <a:off x="4789992" y="5348109"/>
              <a:ext cx="351768" cy="349718"/>
            </a:xfrm>
            <a:custGeom>
              <a:rect b="b" l="l" r="r" t="t"/>
              <a:pathLst>
                <a:path extrusionOk="0" h="7337" w="738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7"/>
            <p:cNvSpPr/>
            <p:nvPr/>
          </p:nvSpPr>
          <p:spPr>
            <a:xfrm>
              <a:off x="4901195" y="5384525"/>
              <a:ext cx="13632" cy="74119"/>
            </a:xfrm>
            <a:custGeom>
              <a:rect b="b" l="l" r="r" t="t"/>
              <a:pathLst>
                <a:path extrusionOk="0" h="1555" w="286">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7"/>
            <p:cNvSpPr/>
            <p:nvPr/>
          </p:nvSpPr>
          <p:spPr>
            <a:xfrm>
              <a:off x="4916161" y="5386861"/>
              <a:ext cx="7388" cy="43041"/>
            </a:xfrm>
            <a:custGeom>
              <a:rect b="b" l="l" r="r" t="t"/>
              <a:pathLst>
                <a:path extrusionOk="0" h="903" w="155">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7"/>
            <p:cNvSpPr/>
            <p:nvPr/>
          </p:nvSpPr>
          <p:spPr>
            <a:xfrm>
              <a:off x="5062779" y="5547635"/>
              <a:ext cx="38847" cy="43089"/>
            </a:xfrm>
            <a:custGeom>
              <a:rect b="b" l="l" r="r" t="t"/>
              <a:pathLst>
                <a:path extrusionOk="0" h="904" w="815">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7"/>
            <p:cNvSpPr/>
            <p:nvPr/>
          </p:nvSpPr>
          <p:spPr>
            <a:xfrm>
              <a:off x="5065639" y="5570800"/>
              <a:ext cx="29934" cy="30601"/>
            </a:xfrm>
            <a:custGeom>
              <a:rect b="b" l="l" r="r" t="t"/>
              <a:pathLst>
                <a:path extrusionOk="0" h="642" w="628">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7"/>
            <p:cNvSpPr/>
            <p:nvPr/>
          </p:nvSpPr>
          <p:spPr>
            <a:xfrm>
              <a:off x="4969641" y="5495156"/>
              <a:ext cx="37846" cy="28456"/>
            </a:xfrm>
            <a:custGeom>
              <a:rect b="b" l="l" r="r" t="t"/>
              <a:pathLst>
                <a:path extrusionOk="0" h="597" w="794">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7"/>
            <p:cNvSpPr/>
            <p:nvPr/>
          </p:nvSpPr>
          <p:spPr>
            <a:xfrm>
              <a:off x="4928840" y="5526281"/>
              <a:ext cx="39514" cy="34795"/>
            </a:xfrm>
            <a:custGeom>
              <a:rect b="b" l="l" r="r" t="t"/>
              <a:pathLst>
                <a:path extrusionOk="0" h="730" w="829">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7"/>
            <p:cNvSpPr/>
            <p:nvPr/>
          </p:nvSpPr>
          <p:spPr>
            <a:xfrm>
              <a:off x="5022216" y="5487529"/>
              <a:ext cx="39514" cy="34795"/>
            </a:xfrm>
            <a:custGeom>
              <a:rect b="b" l="l" r="r" t="t"/>
              <a:pathLst>
                <a:path extrusionOk="0" h="730" w="829">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7"/>
            <p:cNvSpPr/>
            <p:nvPr/>
          </p:nvSpPr>
          <p:spPr>
            <a:xfrm>
              <a:off x="4932081" y="5494822"/>
              <a:ext cx="28694" cy="23451"/>
            </a:xfrm>
            <a:custGeom>
              <a:rect b="b" l="l" r="r" t="t"/>
              <a:pathLst>
                <a:path extrusionOk="0" h="492" w="602">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7"/>
            <p:cNvSpPr/>
            <p:nvPr/>
          </p:nvSpPr>
          <p:spPr>
            <a:xfrm>
              <a:off x="4998479" y="5467272"/>
              <a:ext cx="30935" cy="23451"/>
            </a:xfrm>
            <a:custGeom>
              <a:rect b="b" l="l" r="r" t="t"/>
              <a:pathLst>
                <a:path extrusionOk="0" h="492" w="649">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7" name="Google Shape;1327;p17"/>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328" name="Google Shape;1328;p17"/>
          <p:cNvSpPr/>
          <p:nvPr/>
        </p:nvSpPr>
        <p:spPr>
          <a:xfrm>
            <a:off x="7023975" y="4574771"/>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7"/>
          <p:cNvSpPr/>
          <p:nvPr/>
        </p:nvSpPr>
        <p:spPr>
          <a:xfrm>
            <a:off x="1704693" y="297818"/>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7"/>
          <p:cNvSpPr/>
          <p:nvPr/>
        </p:nvSpPr>
        <p:spPr>
          <a:xfrm>
            <a:off x="1508904" y="4860851"/>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7"/>
          <p:cNvSpPr/>
          <p:nvPr/>
        </p:nvSpPr>
        <p:spPr>
          <a:xfrm>
            <a:off x="352496" y="3872946"/>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7"/>
          <p:cNvSpPr/>
          <p:nvPr/>
        </p:nvSpPr>
        <p:spPr>
          <a:xfrm>
            <a:off x="8535310" y="1602212"/>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7"/>
          <p:cNvSpPr/>
          <p:nvPr/>
        </p:nvSpPr>
        <p:spPr>
          <a:xfrm>
            <a:off x="2465050" y="475556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7"/>
          <p:cNvSpPr/>
          <p:nvPr/>
        </p:nvSpPr>
        <p:spPr>
          <a:xfrm>
            <a:off x="4921593" y="393030"/>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7"/>
          <p:cNvSpPr/>
          <p:nvPr/>
        </p:nvSpPr>
        <p:spPr>
          <a:xfrm>
            <a:off x="352491" y="393080"/>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7"/>
          <p:cNvSpPr/>
          <p:nvPr/>
        </p:nvSpPr>
        <p:spPr>
          <a:xfrm>
            <a:off x="7793423" y="4702528"/>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1337" name="Shape 1337"/>
        <p:cNvGrpSpPr/>
        <p:nvPr/>
      </p:nvGrpSpPr>
      <p:grpSpPr>
        <a:xfrm>
          <a:off x="0" y="0"/>
          <a:ext cx="0" cy="0"/>
          <a:chOff x="0" y="0"/>
          <a:chExt cx="0" cy="0"/>
        </a:xfrm>
      </p:grpSpPr>
      <p:grpSp>
        <p:nvGrpSpPr>
          <p:cNvPr id="1338" name="Google Shape;1338;p18"/>
          <p:cNvGrpSpPr/>
          <p:nvPr/>
        </p:nvGrpSpPr>
        <p:grpSpPr>
          <a:xfrm flipH="1" rot="4255318">
            <a:off x="6043398" y="-334441"/>
            <a:ext cx="1287221" cy="1961280"/>
            <a:chOff x="2251545" y="3095652"/>
            <a:chExt cx="344809" cy="525316"/>
          </a:xfrm>
        </p:grpSpPr>
        <p:sp>
          <p:nvSpPr>
            <p:cNvPr id="1339" name="Google Shape;1339;p18"/>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8"/>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8"/>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8"/>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8"/>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8"/>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8"/>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8"/>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8"/>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8"/>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8"/>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8"/>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1" name="Google Shape;1351;p18"/>
          <p:cNvGrpSpPr/>
          <p:nvPr/>
        </p:nvGrpSpPr>
        <p:grpSpPr>
          <a:xfrm rot="-666174">
            <a:off x="5932496" y="4174083"/>
            <a:ext cx="386701" cy="478876"/>
            <a:chOff x="454479" y="2550746"/>
            <a:chExt cx="94996" cy="117637"/>
          </a:xfrm>
        </p:grpSpPr>
        <p:sp>
          <p:nvSpPr>
            <p:cNvPr id="1352" name="Google Shape;1352;p18"/>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8"/>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8"/>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8"/>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8"/>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8"/>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8"/>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8"/>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0" name="Google Shape;1360;p18"/>
          <p:cNvGrpSpPr/>
          <p:nvPr/>
        </p:nvGrpSpPr>
        <p:grpSpPr>
          <a:xfrm rot="-5976326">
            <a:off x="1273201" y="3490420"/>
            <a:ext cx="1495818" cy="2834400"/>
            <a:chOff x="177688" y="2854372"/>
            <a:chExt cx="568167" cy="1076609"/>
          </a:xfrm>
        </p:grpSpPr>
        <p:sp>
          <p:nvSpPr>
            <p:cNvPr id="1361" name="Google Shape;1361;p18"/>
            <p:cNvSpPr/>
            <p:nvPr/>
          </p:nvSpPr>
          <p:spPr>
            <a:xfrm>
              <a:off x="662632" y="3784363"/>
              <a:ext cx="69448" cy="70449"/>
            </a:xfrm>
            <a:custGeom>
              <a:rect b="b" l="l" r="r" t="t"/>
              <a:pathLst>
                <a:path extrusionOk="0" h="1478" w="1457">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8"/>
            <p:cNvSpPr/>
            <p:nvPr/>
          </p:nvSpPr>
          <p:spPr>
            <a:xfrm>
              <a:off x="698238" y="3668919"/>
              <a:ext cx="47617" cy="48761"/>
            </a:xfrm>
            <a:custGeom>
              <a:rect b="b" l="l" r="r" t="t"/>
              <a:pathLst>
                <a:path extrusionOk="0" h="1023" w="999">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8"/>
            <p:cNvSpPr/>
            <p:nvPr/>
          </p:nvSpPr>
          <p:spPr>
            <a:xfrm>
              <a:off x="671116" y="3564771"/>
              <a:ext cx="63013" cy="69114"/>
            </a:xfrm>
            <a:custGeom>
              <a:rect b="b" l="l" r="r" t="t"/>
              <a:pathLst>
                <a:path extrusionOk="0" h="1450" w="1322">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8"/>
            <p:cNvSpPr/>
            <p:nvPr/>
          </p:nvSpPr>
          <p:spPr>
            <a:xfrm>
              <a:off x="631840" y="3436171"/>
              <a:ext cx="64157" cy="65873"/>
            </a:xfrm>
            <a:custGeom>
              <a:rect b="b" l="l" r="r" t="t"/>
              <a:pathLst>
                <a:path extrusionOk="0" h="1382" w="1346">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8"/>
            <p:cNvSpPr/>
            <p:nvPr/>
          </p:nvSpPr>
          <p:spPr>
            <a:xfrm>
              <a:off x="526977" y="3286503"/>
              <a:ext cx="57484" cy="59248"/>
            </a:xfrm>
            <a:custGeom>
              <a:rect b="b" l="l" r="r" t="t"/>
              <a:pathLst>
                <a:path extrusionOk="0" h="1243" w="1206">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8"/>
            <p:cNvSpPr/>
            <p:nvPr/>
          </p:nvSpPr>
          <p:spPr>
            <a:xfrm>
              <a:off x="409293" y="3147845"/>
              <a:ext cx="112108" cy="83175"/>
            </a:xfrm>
            <a:custGeom>
              <a:rect b="b" l="l" r="r" t="t"/>
              <a:pathLst>
                <a:path extrusionOk="0" h="1745" w="2352">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8"/>
            <p:cNvSpPr/>
            <p:nvPr/>
          </p:nvSpPr>
          <p:spPr>
            <a:xfrm>
              <a:off x="410389" y="3010665"/>
              <a:ext cx="38990" cy="38180"/>
            </a:xfrm>
            <a:custGeom>
              <a:rect b="b" l="l" r="r" t="t"/>
              <a:pathLst>
                <a:path extrusionOk="0" h="801" w="818">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8"/>
            <p:cNvSpPr/>
            <p:nvPr/>
          </p:nvSpPr>
          <p:spPr>
            <a:xfrm>
              <a:off x="431981" y="2905373"/>
              <a:ext cx="53480" cy="39657"/>
            </a:xfrm>
            <a:custGeom>
              <a:rect b="b" l="l" r="r" t="t"/>
              <a:pathLst>
                <a:path extrusionOk="0" h="832" w="1122">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8"/>
            <p:cNvSpPr/>
            <p:nvPr/>
          </p:nvSpPr>
          <p:spPr>
            <a:xfrm>
              <a:off x="523736" y="3896662"/>
              <a:ext cx="46330" cy="34319"/>
            </a:xfrm>
            <a:custGeom>
              <a:rect b="b" l="l" r="r" t="t"/>
              <a:pathLst>
                <a:path extrusionOk="0" h="720" w="972">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8"/>
            <p:cNvSpPr/>
            <p:nvPr/>
          </p:nvSpPr>
          <p:spPr>
            <a:xfrm>
              <a:off x="541468" y="3800379"/>
              <a:ext cx="72022" cy="53432"/>
            </a:xfrm>
            <a:custGeom>
              <a:rect b="b" l="l" r="r" t="t"/>
              <a:pathLst>
                <a:path extrusionOk="0" h="1121" w="1511">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8"/>
            <p:cNvSpPr/>
            <p:nvPr/>
          </p:nvSpPr>
          <p:spPr>
            <a:xfrm>
              <a:off x="563298" y="3705764"/>
              <a:ext cx="49858" cy="37083"/>
            </a:xfrm>
            <a:custGeom>
              <a:rect b="b" l="l" r="r" t="t"/>
              <a:pathLst>
                <a:path extrusionOk="0" h="778" w="1046">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8"/>
            <p:cNvSpPr/>
            <p:nvPr/>
          </p:nvSpPr>
          <p:spPr>
            <a:xfrm>
              <a:off x="541277" y="3570395"/>
              <a:ext cx="58151" cy="43137"/>
            </a:xfrm>
            <a:custGeom>
              <a:rect b="b" l="l" r="r" t="t"/>
              <a:pathLst>
                <a:path extrusionOk="0" h="905" w="122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8"/>
            <p:cNvSpPr/>
            <p:nvPr/>
          </p:nvSpPr>
          <p:spPr>
            <a:xfrm>
              <a:off x="442563" y="3438602"/>
              <a:ext cx="95187" cy="91993"/>
            </a:xfrm>
            <a:custGeom>
              <a:rect b="b" l="l" r="r" t="t"/>
              <a:pathLst>
                <a:path extrusionOk="0" h="1930" w="1997">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8"/>
            <p:cNvSpPr/>
            <p:nvPr/>
          </p:nvSpPr>
          <p:spPr>
            <a:xfrm>
              <a:off x="348567" y="3344892"/>
              <a:ext cx="85559" cy="85559"/>
            </a:xfrm>
            <a:custGeom>
              <a:rect b="b" l="l" r="r" t="t"/>
              <a:pathLst>
                <a:path extrusionOk="0" h="1795" w="1795">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8"/>
            <p:cNvSpPr/>
            <p:nvPr/>
          </p:nvSpPr>
          <p:spPr>
            <a:xfrm>
              <a:off x="279119" y="3239600"/>
              <a:ext cx="42422" cy="43184"/>
            </a:xfrm>
            <a:custGeom>
              <a:rect b="b" l="l" r="r" t="t"/>
              <a:pathLst>
                <a:path extrusionOk="0" h="906" w="89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8"/>
            <p:cNvSpPr/>
            <p:nvPr/>
          </p:nvSpPr>
          <p:spPr>
            <a:xfrm>
              <a:off x="199900" y="3097701"/>
              <a:ext cx="77551" cy="76979"/>
            </a:xfrm>
            <a:custGeom>
              <a:rect b="b" l="l" r="r" t="t"/>
              <a:pathLst>
                <a:path extrusionOk="0" h="1615" w="1627">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8"/>
            <p:cNvSpPr/>
            <p:nvPr/>
          </p:nvSpPr>
          <p:spPr>
            <a:xfrm>
              <a:off x="236793" y="2950178"/>
              <a:ext cx="68495" cy="68066"/>
            </a:xfrm>
            <a:custGeom>
              <a:rect b="b" l="l" r="r" t="t"/>
              <a:pathLst>
                <a:path extrusionOk="0" h="1428" w="1437">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8"/>
            <p:cNvSpPr/>
            <p:nvPr/>
          </p:nvSpPr>
          <p:spPr>
            <a:xfrm>
              <a:off x="621116" y="3666154"/>
              <a:ext cx="41516" cy="43137"/>
            </a:xfrm>
            <a:custGeom>
              <a:rect b="b" l="l" r="r" t="t"/>
              <a:pathLst>
                <a:path extrusionOk="0" h="905" w="871">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8"/>
            <p:cNvSpPr/>
            <p:nvPr/>
          </p:nvSpPr>
          <p:spPr>
            <a:xfrm>
              <a:off x="599238" y="3527497"/>
              <a:ext cx="24786" cy="18351"/>
            </a:xfrm>
            <a:custGeom>
              <a:rect b="b" l="l" r="r" t="t"/>
              <a:pathLst>
                <a:path extrusionOk="0" h="385" w="52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8"/>
            <p:cNvSpPr/>
            <p:nvPr/>
          </p:nvSpPr>
          <p:spPr>
            <a:xfrm>
              <a:off x="510533" y="3390555"/>
              <a:ext cx="27789" cy="20639"/>
            </a:xfrm>
            <a:custGeom>
              <a:rect b="b" l="l" r="r" t="t"/>
              <a:pathLst>
                <a:path extrusionOk="0" h="433" w="583">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8"/>
            <p:cNvSpPr/>
            <p:nvPr/>
          </p:nvSpPr>
          <p:spPr>
            <a:xfrm>
              <a:off x="376737" y="3251898"/>
              <a:ext cx="88991" cy="66064"/>
            </a:xfrm>
            <a:custGeom>
              <a:rect b="b" l="l" r="r" t="t"/>
              <a:pathLst>
                <a:path extrusionOk="0" h="1386" w="1867">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8"/>
            <p:cNvSpPr/>
            <p:nvPr/>
          </p:nvSpPr>
          <p:spPr>
            <a:xfrm>
              <a:off x="346708" y="3161239"/>
              <a:ext cx="30124" cy="31316"/>
            </a:xfrm>
            <a:custGeom>
              <a:rect b="b" l="l" r="r" t="t"/>
              <a:pathLst>
                <a:path extrusionOk="0" h="657" w="632">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8"/>
            <p:cNvSpPr/>
            <p:nvPr/>
          </p:nvSpPr>
          <p:spPr>
            <a:xfrm>
              <a:off x="298185" y="3040360"/>
              <a:ext cx="78552" cy="78886"/>
            </a:xfrm>
            <a:custGeom>
              <a:rect b="b" l="l" r="r" t="t"/>
              <a:pathLst>
                <a:path extrusionOk="0" h="1655" w="1648">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8"/>
            <p:cNvSpPr/>
            <p:nvPr/>
          </p:nvSpPr>
          <p:spPr>
            <a:xfrm>
              <a:off x="318443" y="2949130"/>
              <a:ext cx="35129" cy="32794"/>
            </a:xfrm>
            <a:custGeom>
              <a:rect b="b" l="l" r="r" t="t"/>
              <a:pathLst>
                <a:path extrusionOk="0" h="688" w="737">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8"/>
            <p:cNvSpPr/>
            <p:nvPr/>
          </p:nvSpPr>
          <p:spPr>
            <a:xfrm>
              <a:off x="342752" y="2856421"/>
              <a:ext cx="54529" cy="40468"/>
            </a:xfrm>
            <a:custGeom>
              <a:rect b="b" l="l" r="r" t="t"/>
              <a:pathLst>
                <a:path extrusionOk="0" h="849" w="1144">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8"/>
            <p:cNvSpPr/>
            <p:nvPr/>
          </p:nvSpPr>
          <p:spPr>
            <a:xfrm>
              <a:off x="189223" y="3017529"/>
              <a:ext cx="47236" cy="35129"/>
            </a:xfrm>
            <a:custGeom>
              <a:rect b="b" l="l" r="r" t="t"/>
              <a:pathLst>
                <a:path extrusionOk="0" h="737" w="991">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8"/>
            <p:cNvSpPr/>
            <p:nvPr/>
          </p:nvSpPr>
          <p:spPr>
            <a:xfrm>
              <a:off x="177688" y="2863809"/>
              <a:ext cx="51335" cy="45806"/>
            </a:xfrm>
            <a:custGeom>
              <a:rect b="b" l="l" r="r" t="t"/>
              <a:pathLst>
                <a:path extrusionOk="0" h="961" w="1077">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8"/>
            <p:cNvSpPr/>
            <p:nvPr/>
          </p:nvSpPr>
          <p:spPr>
            <a:xfrm>
              <a:off x="240749" y="2854372"/>
              <a:ext cx="53957" cy="55244"/>
            </a:xfrm>
            <a:custGeom>
              <a:rect b="b" l="l" r="r" t="t"/>
              <a:pathLst>
                <a:path extrusionOk="0" h="1159" w="1132">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9" name="Google Shape;1389;p18"/>
          <p:cNvGrpSpPr/>
          <p:nvPr/>
        </p:nvGrpSpPr>
        <p:grpSpPr>
          <a:xfrm>
            <a:off x="173278" y="-200895"/>
            <a:ext cx="1093437" cy="2130973"/>
            <a:chOff x="1099958" y="4292329"/>
            <a:chExt cx="269021" cy="524315"/>
          </a:xfrm>
        </p:grpSpPr>
        <p:sp>
          <p:nvSpPr>
            <p:cNvPr id="1390" name="Google Shape;1390;p18"/>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8"/>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8"/>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8"/>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8"/>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8"/>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8"/>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8"/>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8"/>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8"/>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8"/>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8"/>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8"/>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8"/>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8"/>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8"/>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8"/>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8"/>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8"/>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8"/>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8"/>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8"/>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2" name="Google Shape;1412;p18"/>
          <p:cNvGrpSpPr/>
          <p:nvPr/>
        </p:nvGrpSpPr>
        <p:grpSpPr>
          <a:xfrm rot="-1152002">
            <a:off x="7980539" y="4002881"/>
            <a:ext cx="886925" cy="1083003"/>
            <a:chOff x="5253963" y="-691571"/>
            <a:chExt cx="332892" cy="406487"/>
          </a:xfrm>
        </p:grpSpPr>
        <p:sp>
          <p:nvSpPr>
            <p:cNvPr id="1413" name="Google Shape;1413;p18"/>
            <p:cNvSpPr/>
            <p:nvPr/>
          </p:nvSpPr>
          <p:spPr>
            <a:xfrm>
              <a:off x="5262543" y="-534038"/>
              <a:ext cx="88466" cy="108581"/>
            </a:xfrm>
            <a:custGeom>
              <a:rect b="b" l="l" r="r" t="t"/>
              <a:pathLst>
                <a:path extrusionOk="0" h="2278" w="1856">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8"/>
            <p:cNvSpPr/>
            <p:nvPr/>
          </p:nvSpPr>
          <p:spPr>
            <a:xfrm>
              <a:off x="5349198" y="-680941"/>
              <a:ext cx="228840" cy="386801"/>
            </a:xfrm>
            <a:custGeom>
              <a:rect b="b" l="l" r="r" t="t"/>
              <a:pathLst>
                <a:path extrusionOk="0" h="8115" w="4801">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8"/>
            <p:cNvSpPr/>
            <p:nvPr/>
          </p:nvSpPr>
          <p:spPr>
            <a:xfrm>
              <a:off x="5253963" y="-515973"/>
              <a:ext cx="20258" cy="20258"/>
            </a:xfrm>
            <a:custGeom>
              <a:rect b="b" l="l" r="r" t="t"/>
              <a:pathLst>
                <a:path extrusionOk="0" h="425" w="425">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8"/>
            <p:cNvSpPr/>
            <p:nvPr/>
          </p:nvSpPr>
          <p:spPr>
            <a:xfrm>
              <a:off x="5437092" y="-633562"/>
              <a:ext cx="20258" cy="20258"/>
            </a:xfrm>
            <a:custGeom>
              <a:rect b="b" l="l" r="r" t="t"/>
              <a:pathLst>
                <a:path extrusionOk="0" h="425" w="425">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8"/>
            <p:cNvSpPr/>
            <p:nvPr/>
          </p:nvSpPr>
          <p:spPr>
            <a:xfrm>
              <a:off x="5566360" y="-586898"/>
              <a:ext cx="20448" cy="20258"/>
            </a:xfrm>
            <a:custGeom>
              <a:rect b="b" l="l" r="r" t="t"/>
              <a:pathLst>
                <a:path extrusionOk="0" h="425" w="429">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8"/>
            <p:cNvSpPr/>
            <p:nvPr/>
          </p:nvSpPr>
          <p:spPr>
            <a:xfrm>
              <a:off x="5492050" y="-437278"/>
              <a:ext cx="20258" cy="20258"/>
            </a:xfrm>
            <a:custGeom>
              <a:rect b="b" l="l" r="r" t="t"/>
              <a:pathLst>
                <a:path extrusionOk="0" h="425" w="425">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8"/>
            <p:cNvSpPr/>
            <p:nvPr/>
          </p:nvSpPr>
          <p:spPr>
            <a:xfrm>
              <a:off x="5566407" y="-305389"/>
              <a:ext cx="20448" cy="20305"/>
            </a:xfrm>
            <a:custGeom>
              <a:rect b="b" l="l" r="r" t="t"/>
              <a:pathLst>
                <a:path extrusionOk="0" h="426" w="429">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8"/>
            <p:cNvSpPr/>
            <p:nvPr/>
          </p:nvSpPr>
          <p:spPr>
            <a:xfrm>
              <a:off x="5287948" y="-439232"/>
              <a:ext cx="24118" cy="24071"/>
            </a:xfrm>
            <a:custGeom>
              <a:rect b="b" l="l" r="r" t="t"/>
              <a:pathLst>
                <a:path extrusionOk="0" h="505" w="506">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8"/>
            <p:cNvSpPr/>
            <p:nvPr/>
          </p:nvSpPr>
          <p:spPr>
            <a:xfrm>
              <a:off x="5343764" y="-478842"/>
              <a:ext cx="12298" cy="12250"/>
            </a:xfrm>
            <a:custGeom>
              <a:rect b="b" l="l" r="r" t="t"/>
              <a:pathLst>
                <a:path extrusionOk="0" h="257" w="258">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8"/>
            <p:cNvSpPr/>
            <p:nvPr/>
          </p:nvSpPr>
          <p:spPr>
            <a:xfrm>
              <a:off x="5506206" y="-691571"/>
              <a:ext cx="12250" cy="12298"/>
            </a:xfrm>
            <a:custGeom>
              <a:rect b="b" l="l" r="r" t="t"/>
              <a:pathLst>
                <a:path extrusionOk="0" h="258" w="257">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8"/>
            <p:cNvSpPr/>
            <p:nvPr/>
          </p:nvSpPr>
          <p:spPr>
            <a:xfrm>
              <a:off x="5492050" y="-538757"/>
              <a:ext cx="12298" cy="12298"/>
            </a:xfrm>
            <a:custGeom>
              <a:rect b="b" l="l" r="r" t="t"/>
              <a:pathLst>
                <a:path extrusionOk="0" h="258" w="258">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8"/>
            <p:cNvSpPr/>
            <p:nvPr/>
          </p:nvSpPr>
          <p:spPr>
            <a:xfrm>
              <a:off x="5492050" y="-362158"/>
              <a:ext cx="12298" cy="12298"/>
            </a:xfrm>
            <a:custGeom>
              <a:rect b="b" l="l" r="r" t="t"/>
              <a:pathLst>
                <a:path extrusionOk="0" h="258" w="258">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5" name="Google Shape;1425;p18"/>
          <p:cNvGrpSpPr/>
          <p:nvPr/>
        </p:nvGrpSpPr>
        <p:grpSpPr>
          <a:xfrm>
            <a:off x="173266" y="3887138"/>
            <a:ext cx="483637" cy="522909"/>
            <a:chOff x="3127056" y="-728177"/>
            <a:chExt cx="193711" cy="209440"/>
          </a:xfrm>
        </p:grpSpPr>
        <p:sp>
          <p:nvSpPr>
            <p:cNvPr id="1426" name="Google Shape;1426;p18"/>
            <p:cNvSpPr/>
            <p:nvPr/>
          </p:nvSpPr>
          <p:spPr>
            <a:xfrm>
              <a:off x="3137113" y="-723697"/>
              <a:ext cx="174216" cy="196523"/>
            </a:xfrm>
            <a:custGeom>
              <a:rect b="b" l="l" r="r" t="t"/>
              <a:pathLst>
                <a:path extrusionOk="0" h="4123" w="3655">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8"/>
            <p:cNvSpPr/>
            <p:nvPr/>
          </p:nvSpPr>
          <p:spPr>
            <a:xfrm>
              <a:off x="3298554" y="-667166"/>
              <a:ext cx="22212" cy="20210"/>
            </a:xfrm>
            <a:custGeom>
              <a:rect b="b" l="l" r="r" t="t"/>
              <a:pathLst>
                <a:path extrusionOk="0" h="424" w="466">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8"/>
            <p:cNvSpPr/>
            <p:nvPr/>
          </p:nvSpPr>
          <p:spPr>
            <a:xfrm>
              <a:off x="3127056" y="-542808"/>
              <a:ext cx="26454" cy="24071"/>
            </a:xfrm>
            <a:custGeom>
              <a:rect b="b" l="l" r="r" t="t"/>
              <a:pathLst>
                <a:path extrusionOk="0" h="505" w="555">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8"/>
            <p:cNvSpPr/>
            <p:nvPr/>
          </p:nvSpPr>
          <p:spPr>
            <a:xfrm>
              <a:off x="3235112" y="-728177"/>
              <a:ext cx="13537" cy="12393"/>
            </a:xfrm>
            <a:custGeom>
              <a:rect b="b" l="l" r="r" t="t"/>
              <a:pathLst>
                <a:path extrusionOk="0" h="260" w="284">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0" name="Google Shape;1430;p18"/>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431" name="Google Shape;1431;p18"/>
          <p:cNvSpPr/>
          <p:nvPr/>
        </p:nvSpPr>
        <p:spPr>
          <a:xfrm>
            <a:off x="8473150" y="357767"/>
            <a:ext cx="239700" cy="245365"/>
          </a:xfrm>
          <a:custGeom>
            <a:rect b="b" l="l" r="r" t="t"/>
            <a:pathLst>
              <a:path extrusionOk="0" h="1085" w="1060">
                <a:moveTo>
                  <a:pt x="672" y="0"/>
                </a:moveTo>
                <a:cubicBezTo>
                  <a:pt x="598" y="0"/>
                  <a:pt x="401" y="294"/>
                  <a:pt x="401" y="294"/>
                </a:cubicBezTo>
                <a:cubicBezTo>
                  <a:pt x="401" y="294"/>
                  <a:pt x="219" y="200"/>
                  <a:pt x="115" y="200"/>
                </a:cubicBezTo>
                <a:cubicBezTo>
                  <a:pt x="83" y="200"/>
                  <a:pt x="59" y="209"/>
                  <a:pt x="50" y="233"/>
                </a:cubicBezTo>
                <a:cubicBezTo>
                  <a:pt x="10" y="333"/>
                  <a:pt x="266" y="518"/>
                  <a:pt x="266" y="518"/>
                </a:cubicBezTo>
                <a:cubicBezTo>
                  <a:pt x="266" y="518"/>
                  <a:pt x="0" y="798"/>
                  <a:pt x="52" y="871"/>
                </a:cubicBezTo>
                <a:cubicBezTo>
                  <a:pt x="60" y="883"/>
                  <a:pt x="75" y="887"/>
                  <a:pt x="94" y="887"/>
                </a:cubicBezTo>
                <a:cubicBezTo>
                  <a:pt x="199" y="887"/>
                  <a:pt x="437" y="750"/>
                  <a:pt x="437" y="750"/>
                </a:cubicBezTo>
                <a:cubicBezTo>
                  <a:pt x="437" y="750"/>
                  <a:pt x="508" y="1085"/>
                  <a:pt x="607" y="1085"/>
                </a:cubicBezTo>
                <a:cubicBezTo>
                  <a:pt x="612" y="1085"/>
                  <a:pt x="618" y="1084"/>
                  <a:pt x="623" y="1082"/>
                </a:cubicBezTo>
                <a:cubicBezTo>
                  <a:pt x="732" y="1043"/>
                  <a:pt x="697" y="716"/>
                  <a:pt x="697" y="716"/>
                </a:cubicBezTo>
                <a:cubicBezTo>
                  <a:pt x="697" y="716"/>
                  <a:pt x="989" y="687"/>
                  <a:pt x="1024" y="600"/>
                </a:cubicBezTo>
                <a:cubicBezTo>
                  <a:pt x="1060" y="515"/>
                  <a:pt x="710" y="391"/>
                  <a:pt x="710" y="391"/>
                </a:cubicBezTo>
                <a:cubicBezTo>
                  <a:pt x="710" y="391"/>
                  <a:pt x="744" y="22"/>
                  <a:pt x="679" y="1"/>
                </a:cubicBezTo>
                <a:cubicBezTo>
                  <a:pt x="677" y="1"/>
                  <a:pt x="674" y="0"/>
                  <a:pt x="6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8"/>
          <p:cNvSpPr/>
          <p:nvPr/>
        </p:nvSpPr>
        <p:spPr>
          <a:xfrm>
            <a:off x="2265274" y="4737839"/>
            <a:ext cx="239705" cy="239156"/>
          </a:xfrm>
          <a:custGeom>
            <a:rect b="b" l="l" r="r" t="t"/>
            <a:pathLst>
              <a:path extrusionOk="0" h="2179" w="2184">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8"/>
          <p:cNvSpPr/>
          <p:nvPr/>
        </p:nvSpPr>
        <p:spPr>
          <a:xfrm>
            <a:off x="5609950" y="4819734"/>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8"/>
          <p:cNvSpPr/>
          <p:nvPr/>
        </p:nvSpPr>
        <p:spPr>
          <a:xfrm>
            <a:off x="3606348" y="4603502"/>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8"/>
          <p:cNvSpPr/>
          <p:nvPr/>
        </p:nvSpPr>
        <p:spPr>
          <a:xfrm>
            <a:off x="8564271" y="2323254"/>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8"/>
          <p:cNvSpPr/>
          <p:nvPr/>
        </p:nvSpPr>
        <p:spPr>
          <a:xfrm>
            <a:off x="7350074" y="4744053"/>
            <a:ext cx="57458" cy="57568"/>
          </a:xfrm>
          <a:custGeom>
            <a:rect b="b" l="l" r="r" t="t"/>
            <a:pathLst>
              <a:path extrusionOk="0" h="525" w="524">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8"/>
          <p:cNvSpPr/>
          <p:nvPr/>
        </p:nvSpPr>
        <p:spPr>
          <a:xfrm>
            <a:off x="8452166" y="3116484"/>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8"/>
          <p:cNvSpPr/>
          <p:nvPr/>
        </p:nvSpPr>
        <p:spPr>
          <a:xfrm>
            <a:off x="234004" y="686201"/>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8"/>
          <p:cNvSpPr/>
          <p:nvPr/>
        </p:nvSpPr>
        <p:spPr>
          <a:xfrm>
            <a:off x="1804502" y="280860"/>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8"/>
          <p:cNvSpPr/>
          <p:nvPr/>
        </p:nvSpPr>
        <p:spPr>
          <a:xfrm>
            <a:off x="8770198" y="2923162"/>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8"/>
          <p:cNvSpPr/>
          <p:nvPr/>
        </p:nvSpPr>
        <p:spPr>
          <a:xfrm>
            <a:off x="2052137" y="48160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8"/>
          <p:cNvSpPr/>
          <p:nvPr/>
        </p:nvSpPr>
        <p:spPr>
          <a:xfrm>
            <a:off x="4508389" y="4718798"/>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8"/>
          <p:cNvSpPr/>
          <p:nvPr/>
        </p:nvSpPr>
        <p:spPr>
          <a:xfrm>
            <a:off x="4876193" y="316493"/>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8"/>
          <p:cNvSpPr/>
          <p:nvPr/>
        </p:nvSpPr>
        <p:spPr>
          <a:xfrm>
            <a:off x="291358" y="2719120"/>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8"/>
          <p:cNvSpPr/>
          <p:nvPr/>
        </p:nvSpPr>
        <p:spPr>
          <a:xfrm>
            <a:off x="626916" y="3020417"/>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1446" name="Shape 1446"/>
        <p:cNvGrpSpPr/>
        <p:nvPr/>
      </p:nvGrpSpPr>
      <p:grpSpPr>
        <a:xfrm>
          <a:off x="0" y="0"/>
          <a:ext cx="0" cy="0"/>
          <a:chOff x="0" y="0"/>
          <a:chExt cx="0" cy="0"/>
        </a:xfrm>
      </p:grpSpPr>
      <p:grpSp>
        <p:nvGrpSpPr>
          <p:cNvPr id="1447" name="Google Shape;1447;p19"/>
          <p:cNvGrpSpPr/>
          <p:nvPr/>
        </p:nvGrpSpPr>
        <p:grpSpPr>
          <a:xfrm>
            <a:off x="3847336" y="4147800"/>
            <a:ext cx="1581571" cy="2026425"/>
            <a:chOff x="5506778" y="238278"/>
            <a:chExt cx="269117" cy="524315"/>
          </a:xfrm>
        </p:grpSpPr>
        <p:sp>
          <p:nvSpPr>
            <p:cNvPr id="1448" name="Google Shape;1448;p19"/>
            <p:cNvSpPr/>
            <p:nvPr/>
          </p:nvSpPr>
          <p:spPr>
            <a:xfrm>
              <a:off x="5591622" y="316449"/>
              <a:ext cx="132652" cy="261300"/>
            </a:xfrm>
            <a:custGeom>
              <a:rect b="b" l="l" r="r" t="t"/>
              <a:pathLst>
                <a:path extrusionOk="0" h="5482" w="2783">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9"/>
            <p:cNvSpPr/>
            <p:nvPr/>
          </p:nvSpPr>
          <p:spPr>
            <a:xfrm>
              <a:off x="5538809" y="310348"/>
              <a:ext cx="203339" cy="376363"/>
            </a:xfrm>
            <a:custGeom>
              <a:rect b="b" l="l" r="r" t="t"/>
              <a:pathLst>
                <a:path extrusionOk="0" h="7896" w="4266">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9"/>
            <p:cNvSpPr/>
            <p:nvPr/>
          </p:nvSpPr>
          <p:spPr>
            <a:xfrm>
              <a:off x="5570649" y="238278"/>
              <a:ext cx="186418" cy="213349"/>
            </a:xfrm>
            <a:custGeom>
              <a:rect b="b" l="l" r="r" t="t"/>
              <a:pathLst>
                <a:path extrusionOk="0" h="4476" w="3911">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9"/>
            <p:cNvSpPr/>
            <p:nvPr/>
          </p:nvSpPr>
          <p:spPr>
            <a:xfrm>
              <a:off x="5506778" y="496622"/>
              <a:ext cx="138705" cy="265971"/>
            </a:xfrm>
            <a:custGeom>
              <a:rect b="b" l="l" r="r" t="t"/>
              <a:pathLst>
                <a:path extrusionOk="0" h="5580" w="291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9"/>
            <p:cNvSpPr/>
            <p:nvPr/>
          </p:nvSpPr>
          <p:spPr>
            <a:xfrm>
              <a:off x="5729136" y="333703"/>
              <a:ext cx="45568" cy="192948"/>
            </a:xfrm>
            <a:custGeom>
              <a:rect b="b" l="l" r="r" t="t"/>
              <a:pathLst>
                <a:path extrusionOk="0" h="4048" w="956">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9"/>
            <p:cNvSpPr/>
            <p:nvPr/>
          </p:nvSpPr>
          <p:spPr>
            <a:xfrm>
              <a:off x="5656780" y="269737"/>
              <a:ext cx="78933" cy="53385"/>
            </a:xfrm>
            <a:custGeom>
              <a:rect b="b" l="l" r="r" t="t"/>
              <a:pathLst>
                <a:path extrusionOk="0" h="1120" w="1656">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9"/>
            <p:cNvSpPr/>
            <p:nvPr/>
          </p:nvSpPr>
          <p:spPr>
            <a:xfrm>
              <a:off x="5636761" y="392808"/>
              <a:ext cx="59248" cy="139134"/>
            </a:xfrm>
            <a:custGeom>
              <a:rect b="b" l="l" r="r" t="t"/>
              <a:pathLst>
                <a:path extrusionOk="0" h="2919" w="1243">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9"/>
            <p:cNvSpPr/>
            <p:nvPr/>
          </p:nvSpPr>
          <p:spPr>
            <a:xfrm>
              <a:off x="5568028" y="558635"/>
              <a:ext cx="45091" cy="75311"/>
            </a:xfrm>
            <a:custGeom>
              <a:rect b="b" l="l" r="r" t="t"/>
              <a:pathLst>
                <a:path extrusionOk="0" h="1580" w="946">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9"/>
            <p:cNvSpPr/>
            <p:nvPr/>
          </p:nvSpPr>
          <p:spPr>
            <a:xfrm>
              <a:off x="5560687" y="668026"/>
              <a:ext cx="78361" cy="52003"/>
            </a:xfrm>
            <a:custGeom>
              <a:rect b="b" l="l" r="r" t="t"/>
              <a:pathLst>
                <a:path extrusionOk="0" h="1091" w="1644">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9"/>
            <p:cNvSpPr/>
            <p:nvPr/>
          </p:nvSpPr>
          <p:spPr>
            <a:xfrm>
              <a:off x="5692291" y="368261"/>
              <a:ext cx="4576" cy="5672"/>
            </a:xfrm>
            <a:custGeom>
              <a:rect b="b" l="l" r="r" t="t"/>
              <a:pathLst>
                <a:path extrusionOk="0" h="119" w="96">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9"/>
            <p:cNvSpPr/>
            <p:nvPr/>
          </p:nvSpPr>
          <p:spPr>
            <a:xfrm>
              <a:off x="5689288" y="338661"/>
              <a:ext cx="11869" cy="10391"/>
            </a:xfrm>
            <a:custGeom>
              <a:rect b="b" l="l" r="r" t="t"/>
              <a:pathLst>
                <a:path extrusionOk="0" h="218" w="249">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9"/>
            <p:cNvSpPr/>
            <p:nvPr/>
          </p:nvSpPr>
          <p:spPr>
            <a:xfrm>
              <a:off x="5732186" y="345667"/>
              <a:ext cx="6530" cy="5005"/>
            </a:xfrm>
            <a:custGeom>
              <a:rect b="b" l="l" r="r" t="t"/>
              <a:pathLst>
                <a:path extrusionOk="0" h="105" w="137">
                  <a:moveTo>
                    <a:pt x="68" y="0"/>
                  </a:moveTo>
                  <a:cubicBezTo>
                    <a:pt x="0" y="0"/>
                    <a:pt x="0" y="105"/>
                    <a:pt x="68" y="105"/>
                  </a:cubicBezTo>
                  <a:cubicBezTo>
                    <a:pt x="136" y="105"/>
                    <a:pt x="136" y="0"/>
                    <a:pt x="6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9"/>
            <p:cNvSpPr/>
            <p:nvPr/>
          </p:nvSpPr>
          <p:spPr>
            <a:xfrm>
              <a:off x="5740956" y="378032"/>
              <a:ext cx="9962" cy="9247"/>
            </a:xfrm>
            <a:custGeom>
              <a:rect b="b" l="l" r="r" t="t"/>
              <a:pathLst>
                <a:path extrusionOk="0" h="194" w="209">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9"/>
            <p:cNvSpPr/>
            <p:nvPr/>
          </p:nvSpPr>
          <p:spPr>
            <a:xfrm>
              <a:off x="5769269" y="313732"/>
              <a:ext cx="5672" cy="7007"/>
            </a:xfrm>
            <a:custGeom>
              <a:rect b="b" l="l" r="r" t="t"/>
              <a:pathLst>
                <a:path extrusionOk="0" h="147" w="119">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9"/>
            <p:cNvSpPr/>
            <p:nvPr/>
          </p:nvSpPr>
          <p:spPr>
            <a:xfrm>
              <a:off x="5768364" y="276315"/>
              <a:ext cx="7531" cy="5815"/>
            </a:xfrm>
            <a:custGeom>
              <a:rect b="b" l="l" r="r" t="t"/>
              <a:pathLst>
                <a:path extrusionOk="0" h="122" w="158">
                  <a:moveTo>
                    <a:pt x="79" y="0"/>
                  </a:moveTo>
                  <a:cubicBezTo>
                    <a:pt x="0" y="0"/>
                    <a:pt x="0" y="122"/>
                    <a:pt x="79" y="122"/>
                  </a:cubicBezTo>
                  <a:cubicBezTo>
                    <a:pt x="79" y="122"/>
                    <a:pt x="79" y="122"/>
                    <a:pt x="80" y="122"/>
                  </a:cubicBezTo>
                  <a:cubicBezTo>
                    <a:pt x="157" y="122"/>
                    <a:pt x="157" y="0"/>
                    <a:pt x="7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9"/>
            <p:cNvSpPr/>
            <p:nvPr/>
          </p:nvSpPr>
          <p:spPr>
            <a:xfrm>
              <a:off x="5663120" y="644289"/>
              <a:ext cx="8532" cy="6768"/>
            </a:xfrm>
            <a:custGeom>
              <a:rect b="b" l="l" r="r" t="t"/>
              <a:pathLst>
                <a:path extrusionOk="0" h="142" w="179">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9"/>
            <p:cNvSpPr/>
            <p:nvPr/>
          </p:nvSpPr>
          <p:spPr>
            <a:xfrm>
              <a:off x="5684187" y="603726"/>
              <a:ext cx="7722" cy="6053"/>
            </a:xfrm>
            <a:custGeom>
              <a:rect b="b" l="l" r="r" t="t"/>
              <a:pathLst>
                <a:path extrusionOk="0" h="127" w="162">
                  <a:moveTo>
                    <a:pt x="82" y="1"/>
                  </a:moveTo>
                  <a:cubicBezTo>
                    <a:pt x="0" y="1"/>
                    <a:pt x="0" y="126"/>
                    <a:pt x="82" y="126"/>
                  </a:cubicBezTo>
                  <a:cubicBezTo>
                    <a:pt x="161" y="126"/>
                    <a:pt x="161" y="1"/>
                    <a:pt x="8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9"/>
            <p:cNvSpPr/>
            <p:nvPr/>
          </p:nvSpPr>
          <p:spPr>
            <a:xfrm>
              <a:off x="5703873" y="572886"/>
              <a:ext cx="5148" cy="3051"/>
            </a:xfrm>
            <a:custGeom>
              <a:rect b="b" l="l" r="r" t="t"/>
              <a:pathLst>
                <a:path extrusionOk="0" h="64" w="108">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9"/>
            <p:cNvSpPr/>
            <p:nvPr/>
          </p:nvSpPr>
          <p:spPr>
            <a:xfrm>
              <a:off x="5625131" y="608492"/>
              <a:ext cx="6959" cy="5148"/>
            </a:xfrm>
            <a:custGeom>
              <a:rect b="b" l="l" r="r" t="t"/>
              <a:pathLst>
                <a:path extrusionOk="0" h="108" w="146">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9"/>
            <p:cNvSpPr/>
            <p:nvPr/>
          </p:nvSpPr>
          <p:spPr>
            <a:xfrm>
              <a:off x="5641670" y="586900"/>
              <a:ext cx="6578" cy="5148"/>
            </a:xfrm>
            <a:custGeom>
              <a:rect b="b" l="l" r="r" t="t"/>
              <a:pathLst>
                <a:path extrusionOk="0" h="108" w="138">
                  <a:moveTo>
                    <a:pt x="69" y="1"/>
                  </a:moveTo>
                  <a:cubicBezTo>
                    <a:pt x="1" y="1"/>
                    <a:pt x="0" y="108"/>
                    <a:pt x="69" y="108"/>
                  </a:cubicBezTo>
                  <a:cubicBezTo>
                    <a:pt x="137" y="108"/>
                    <a:pt x="137" y="1"/>
                    <a:pt x="6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9"/>
            <p:cNvSpPr/>
            <p:nvPr/>
          </p:nvSpPr>
          <p:spPr>
            <a:xfrm>
              <a:off x="5541478" y="686758"/>
              <a:ext cx="4433" cy="6196"/>
            </a:xfrm>
            <a:custGeom>
              <a:rect b="b" l="l" r="r" t="t"/>
              <a:pathLst>
                <a:path extrusionOk="0" h="130" w="93">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9"/>
            <p:cNvSpPr/>
            <p:nvPr/>
          </p:nvSpPr>
          <p:spPr>
            <a:xfrm>
              <a:off x="5536140" y="651581"/>
              <a:ext cx="6530" cy="5100"/>
            </a:xfrm>
            <a:custGeom>
              <a:rect b="b" l="l" r="r" t="t"/>
              <a:pathLst>
                <a:path extrusionOk="0" h="107" w="137">
                  <a:moveTo>
                    <a:pt x="68" y="1"/>
                  </a:moveTo>
                  <a:cubicBezTo>
                    <a:pt x="0" y="1"/>
                    <a:pt x="0" y="106"/>
                    <a:pt x="68" y="106"/>
                  </a:cubicBezTo>
                  <a:cubicBezTo>
                    <a:pt x="136" y="106"/>
                    <a:pt x="136" y="1"/>
                    <a:pt x="6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0" name="Google Shape;1470;p19"/>
          <p:cNvGrpSpPr/>
          <p:nvPr/>
        </p:nvGrpSpPr>
        <p:grpSpPr>
          <a:xfrm rot="-1823700">
            <a:off x="-78763" y="2947505"/>
            <a:ext cx="1380301" cy="2103007"/>
            <a:chOff x="2251545" y="3095652"/>
            <a:chExt cx="344809" cy="525316"/>
          </a:xfrm>
        </p:grpSpPr>
        <p:sp>
          <p:nvSpPr>
            <p:cNvPr id="1471" name="Google Shape;1471;p19"/>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9"/>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9"/>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9"/>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9"/>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9"/>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9"/>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9"/>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9"/>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9"/>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9"/>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9"/>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3" name="Google Shape;1483;p19"/>
          <p:cNvGrpSpPr/>
          <p:nvPr/>
        </p:nvGrpSpPr>
        <p:grpSpPr>
          <a:xfrm>
            <a:off x="198773" y="318531"/>
            <a:ext cx="455697" cy="564306"/>
            <a:chOff x="454479" y="2550746"/>
            <a:chExt cx="94996" cy="117637"/>
          </a:xfrm>
        </p:grpSpPr>
        <p:sp>
          <p:nvSpPr>
            <p:cNvPr id="1484" name="Google Shape;1484;p19"/>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9"/>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9"/>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9"/>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9"/>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9"/>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9"/>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9"/>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2" name="Google Shape;1492;p19"/>
          <p:cNvSpPr/>
          <p:nvPr/>
        </p:nvSpPr>
        <p:spPr>
          <a:xfrm>
            <a:off x="477906" y="4147807"/>
            <a:ext cx="266978" cy="266334"/>
          </a:xfrm>
          <a:custGeom>
            <a:rect b="b" l="l" r="r" t="t"/>
            <a:pathLst>
              <a:path extrusionOk="0" h="2179" w="2184">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3" name="Google Shape;1493;p19"/>
          <p:cNvGrpSpPr/>
          <p:nvPr/>
        </p:nvGrpSpPr>
        <p:grpSpPr>
          <a:xfrm>
            <a:off x="8302763" y="4305294"/>
            <a:ext cx="455706" cy="413566"/>
            <a:chOff x="3227772" y="-134367"/>
            <a:chExt cx="166828" cy="151384"/>
          </a:xfrm>
        </p:grpSpPr>
        <p:sp>
          <p:nvSpPr>
            <p:cNvPr id="1494" name="Google Shape;1494;p19"/>
            <p:cNvSpPr/>
            <p:nvPr/>
          </p:nvSpPr>
          <p:spPr>
            <a:xfrm>
              <a:off x="3227772" y="-134367"/>
              <a:ext cx="166828" cy="151384"/>
            </a:xfrm>
            <a:custGeom>
              <a:rect b="b" l="l" r="r" t="t"/>
              <a:pathLst>
                <a:path extrusionOk="0" h="3176" w="350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9"/>
            <p:cNvSpPr/>
            <p:nvPr/>
          </p:nvSpPr>
          <p:spPr>
            <a:xfrm>
              <a:off x="3293740" y="-79933"/>
              <a:ext cx="86417" cy="93090"/>
            </a:xfrm>
            <a:custGeom>
              <a:rect b="b" l="l" r="r" t="t"/>
              <a:pathLst>
                <a:path extrusionOk="0" h="1953" w="1813">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9"/>
            <p:cNvSpPr/>
            <p:nvPr/>
          </p:nvSpPr>
          <p:spPr>
            <a:xfrm>
              <a:off x="3326724" y="-36797"/>
              <a:ext cx="60439" cy="45329"/>
            </a:xfrm>
            <a:custGeom>
              <a:rect b="b" l="l" r="r" t="t"/>
              <a:pathLst>
                <a:path extrusionOk="0" h="951" w="1268">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9"/>
            <p:cNvSpPr/>
            <p:nvPr/>
          </p:nvSpPr>
          <p:spPr>
            <a:xfrm>
              <a:off x="3299889" y="-42516"/>
              <a:ext cx="56435" cy="56435"/>
            </a:xfrm>
            <a:custGeom>
              <a:rect b="b" l="l" r="r" t="t"/>
              <a:pathLst>
                <a:path extrusionOk="0" h="1184" w="1184">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9"/>
            <p:cNvSpPr/>
            <p:nvPr/>
          </p:nvSpPr>
          <p:spPr>
            <a:xfrm>
              <a:off x="3334208" y="-5433"/>
              <a:ext cx="31936" cy="13918"/>
            </a:xfrm>
            <a:custGeom>
              <a:rect b="b" l="l" r="r" t="t"/>
              <a:pathLst>
                <a:path extrusionOk="0" h="292" w="67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9"/>
            <p:cNvSpPr/>
            <p:nvPr/>
          </p:nvSpPr>
          <p:spPr>
            <a:xfrm>
              <a:off x="3330490" y="-36987"/>
              <a:ext cx="27169" cy="13442"/>
            </a:xfrm>
            <a:custGeom>
              <a:rect b="b" l="l" r="r" t="t"/>
              <a:pathLst>
                <a:path extrusionOk="0" h="282" w="57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9"/>
            <p:cNvSpPr/>
            <p:nvPr/>
          </p:nvSpPr>
          <p:spPr>
            <a:xfrm>
              <a:off x="3294169" y="-80219"/>
              <a:ext cx="45043" cy="25405"/>
            </a:xfrm>
            <a:custGeom>
              <a:rect b="b" l="l" r="r" t="t"/>
              <a:pathLst>
                <a:path extrusionOk="0" h="533" w="945">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9"/>
            <p:cNvSpPr/>
            <p:nvPr/>
          </p:nvSpPr>
          <p:spPr>
            <a:xfrm>
              <a:off x="3273435" y="-120639"/>
              <a:ext cx="48046" cy="35844"/>
            </a:xfrm>
            <a:custGeom>
              <a:rect b="b" l="l" r="r" t="t"/>
              <a:pathLst>
                <a:path extrusionOk="0" h="752" w="1008">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2" name="Google Shape;1502;p19"/>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503" name="Google Shape;1503;p19"/>
          <p:cNvGrpSpPr/>
          <p:nvPr/>
        </p:nvGrpSpPr>
        <p:grpSpPr>
          <a:xfrm>
            <a:off x="8526936" y="1104303"/>
            <a:ext cx="387468" cy="266346"/>
            <a:chOff x="5807116" y="-753678"/>
            <a:chExt cx="145807" cy="100239"/>
          </a:xfrm>
        </p:grpSpPr>
        <p:sp>
          <p:nvSpPr>
            <p:cNvPr id="1504" name="Google Shape;1504;p19"/>
            <p:cNvSpPr/>
            <p:nvPr/>
          </p:nvSpPr>
          <p:spPr>
            <a:xfrm>
              <a:off x="5807116" y="-753678"/>
              <a:ext cx="84272" cy="84319"/>
            </a:xfrm>
            <a:custGeom>
              <a:rect b="b" l="l" r="r" t="t"/>
              <a:pathLst>
                <a:path extrusionOk="0" h="1769" w="1768">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9"/>
            <p:cNvSpPr/>
            <p:nvPr/>
          </p:nvSpPr>
          <p:spPr>
            <a:xfrm>
              <a:off x="5875991" y="-697100"/>
              <a:ext cx="76931" cy="31507"/>
            </a:xfrm>
            <a:custGeom>
              <a:rect b="b" l="l" r="r" t="t"/>
              <a:pathLst>
                <a:path extrusionOk="0" h="661" w="1614">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9"/>
            <p:cNvSpPr/>
            <p:nvPr/>
          </p:nvSpPr>
          <p:spPr>
            <a:xfrm>
              <a:off x="5881378" y="-705394"/>
              <a:ext cx="66064" cy="16492"/>
            </a:xfrm>
            <a:custGeom>
              <a:rect b="b" l="l" r="r" t="t"/>
              <a:pathLst>
                <a:path extrusionOk="0" h="346" w="1386">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9"/>
            <p:cNvSpPr/>
            <p:nvPr/>
          </p:nvSpPr>
          <p:spPr>
            <a:xfrm>
              <a:off x="5875991" y="-689759"/>
              <a:ext cx="59963" cy="36321"/>
            </a:xfrm>
            <a:custGeom>
              <a:rect b="b" l="l" r="r" t="t"/>
              <a:pathLst>
                <a:path extrusionOk="0" h="762" w="1258">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8" name="Google Shape;1508;p19"/>
          <p:cNvSpPr/>
          <p:nvPr/>
        </p:nvSpPr>
        <p:spPr>
          <a:xfrm>
            <a:off x="3951375" y="4880421"/>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9"/>
          <p:cNvSpPr/>
          <p:nvPr/>
        </p:nvSpPr>
        <p:spPr>
          <a:xfrm>
            <a:off x="8501943" y="3321343"/>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9"/>
          <p:cNvSpPr/>
          <p:nvPr/>
        </p:nvSpPr>
        <p:spPr>
          <a:xfrm>
            <a:off x="263691" y="1208697"/>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9"/>
          <p:cNvSpPr/>
          <p:nvPr/>
        </p:nvSpPr>
        <p:spPr>
          <a:xfrm>
            <a:off x="738666" y="178801"/>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9"/>
          <p:cNvSpPr/>
          <p:nvPr/>
        </p:nvSpPr>
        <p:spPr>
          <a:xfrm>
            <a:off x="457524" y="2656287"/>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9"/>
          <p:cNvSpPr/>
          <p:nvPr/>
        </p:nvSpPr>
        <p:spPr>
          <a:xfrm>
            <a:off x="7815596" y="4718859"/>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9"/>
          <p:cNvSpPr/>
          <p:nvPr/>
        </p:nvSpPr>
        <p:spPr>
          <a:xfrm>
            <a:off x="8423998" y="368574"/>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9"/>
          <p:cNvSpPr/>
          <p:nvPr/>
        </p:nvSpPr>
        <p:spPr>
          <a:xfrm>
            <a:off x="2052137" y="48160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9"/>
          <p:cNvSpPr/>
          <p:nvPr/>
        </p:nvSpPr>
        <p:spPr>
          <a:xfrm>
            <a:off x="6801993" y="328593"/>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9"/>
          <p:cNvSpPr/>
          <p:nvPr/>
        </p:nvSpPr>
        <p:spPr>
          <a:xfrm>
            <a:off x="4089563" y="393512"/>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5_1">
    <p:spTree>
      <p:nvGrpSpPr>
        <p:cNvPr id="1518" name="Shape 1518"/>
        <p:cNvGrpSpPr/>
        <p:nvPr/>
      </p:nvGrpSpPr>
      <p:grpSpPr>
        <a:xfrm>
          <a:off x="0" y="0"/>
          <a:ext cx="0" cy="0"/>
          <a:chOff x="0" y="0"/>
          <a:chExt cx="0" cy="0"/>
        </a:xfrm>
      </p:grpSpPr>
      <p:grpSp>
        <p:nvGrpSpPr>
          <p:cNvPr id="1519" name="Google Shape;1519;p20"/>
          <p:cNvGrpSpPr/>
          <p:nvPr/>
        </p:nvGrpSpPr>
        <p:grpSpPr>
          <a:xfrm rot="1586299">
            <a:off x="7841008" y="400764"/>
            <a:ext cx="1414187" cy="2756258"/>
            <a:chOff x="1099958" y="4292329"/>
            <a:chExt cx="269021" cy="524315"/>
          </a:xfrm>
        </p:grpSpPr>
        <p:sp>
          <p:nvSpPr>
            <p:cNvPr id="1520" name="Google Shape;1520;p20"/>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0"/>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0"/>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0"/>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0"/>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0"/>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0"/>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0"/>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0"/>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0"/>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0"/>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0"/>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0"/>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0"/>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0"/>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0"/>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0"/>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0"/>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0"/>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0"/>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20"/>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0"/>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2" name="Google Shape;1542;p20"/>
          <p:cNvGrpSpPr/>
          <p:nvPr/>
        </p:nvGrpSpPr>
        <p:grpSpPr>
          <a:xfrm rot="-2555880">
            <a:off x="1342198" y="3304317"/>
            <a:ext cx="1324785" cy="2510311"/>
            <a:chOff x="177688" y="2854372"/>
            <a:chExt cx="568167" cy="1076609"/>
          </a:xfrm>
        </p:grpSpPr>
        <p:sp>
          <p:nvSpPr>
            <p:cNvPr id="1543" name="Google Shape;1543;p20"/>
            <p:cNvSpPr/>
            <p:nvPr/>
          </p:nvSpPr>
          <p:spPr>
            <a:xfrm>
              <a:off x="662632" y="3784363"/>
              <a:ext cx="69448" cy="70449"/>
            </a:xfrm>
            <a:custGeom>
              <a:rect b="b" l="l" r="r" t="t"/>
              <a:pathLst>
                <a:path extrusionOk="0" h="1478" w="1457">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0"/>
            <p:cNvSpPr/>
            <p:nvPr/>
          </p:nvSpPr>
          <p:spPr>
            <a:xfrm>
              <a:off x="698238" y="3668919"/>
              <a:ext cx="47617" cy="48761"/>
            </a:xfrm>
            <a:custGeom>
              <a:rect b="b" l="l" r="r" t="t"/>
              <a:pathLst>
                <a:path extrusionOk="0" h="1023" w="999">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0"/>
            <p:cNvSpPr/>
            <p:nvPr/>
          </p:nvSpPr>
          <p:spPr>
            <a:xfrm>
              <a:off x="671116" y="3564771"/>
              <a:ext cx="63013" cy="69114"/>
            </a:xfrm>
            <a:custGeom>
              <a:rect b="b" l="l" r="r" t="t"/>
              <a:pathLst>
                <a:path extrusionOk="0" h="1450" w="1322">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0"/>
            <p:cNvSpPr/>
            <p:nvPr/>
          </p:nvSpPr>
          <p:spPr>
            <a:xfrm>
              <a:off x="631840" y="3436171"/>
              <a:ext cx="64157" cy="65873"/>
            </a:xfrm>
            <a:custGeom>
              <a:rect b="b" l="l" r="r" t="t"/>
              <a:pathLst>
                <a:path extrusionOk="0" h="1382" w="1346">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0"/>
            <p:cNvSpPr/>
            <p:nvPr/>
          </p:nvSpPr>
          <p:spPr>
            <a:xfrm>
              <a:off x="526977" y="3286503"/>
              <a:ext cx="57484" cy="59248"/>
            </a:xfrm>
            <a:custGeom>
              <a:rect b="b" l="l" r="r" t="t"/>
              <a:pathLst>
                <a:path extrusionOk="0" h="1243" w="1206">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0"/>
            <p:cNvSpPr/>
            <p:nvPr/>
          </p:nvSpPr>
          <p:spPr>
            <a:xfrm>
              <a:off x="409293" y="3147845"/>
              <a:ext cx="112108" cy="83175"/>
            </a:xfrm>
            <a:custGeom>
              <a:rect b="b" l="l" r="r" t="t"/>
              <a:pathLst>
                <a:path extrusionOk="0" h="1745" w="2352">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0"/>
            <p:cNvSpPr/>
            <p:nvPr/>
          </p:nvSpPr>
          <p:spPr>
            <a:xfrm>
              <a:off x="410389" y="3010665"/>
              <a:ext cx="38990" cy="38180"/>
            </a:xfrm>
            <a:custGeom>
              <a:rect b="b" l="l" r="r" t="t"/>
              <a:pathLst>
                <a:path extrusionOk="0" h="801" w="818">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0"/>
            <p:cNvSpPr/>
            <p:nvPr/>
          </p:nvSpPr>
          <p:spPr>
            <a:xfrm>
              <a:off x="431981" y="2905373"/>
              <a:ext cx="53480" cy="39657"/>
            </a:xfrm>
            <a:custGeom>
              <a:rect b="b" l="l" r="r" t="t"/>
              <a:pathLst>
                <a:path extrusionOk="0" h="832" w="1122">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0"/>
            <p:cNvSpPr/>
            <p:nvPr/>
          </p:nvSpPr>
          <p:spPr>
            <a:xfrm>
              <a:off x="523736" y="3896662"/>
              <a:ext cx="46330" cy="34319"/>
            </a:xfrm>
            <a:custGeom>
              <a:rect b="b" l="l" r="r" t="t"/>
              <a:pathLst>
                <a:path extrusionOk="0" h="720" w="972">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0"/>
            <p:cNvSpPr/>
            <p:nvPr/>
          </p:nvSpPr>
          <p:spPr>
            <a:xfrm>
              <a:off x="541468" y="3800379"/>
              <a:ext cx="72022" cy="53432"/>
            </a:xfrm>
            <a:custGeom>
              <a:rect b="b" l="l" r="r" t="t"/>
              <a:pathLst>
                <a:path extrusionOk="0" h="1121" w="1511">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0"/>
            <p:cNvSpPr/>
            <p:nvPr/>
          </p:nvSpPr>
          <p:spPr>
            <a:xfrm>
              <a:off x="563298" y="3705764"/>
              <a:ext cx="49858" cy="37083"/>
            </a:xfrm>
            <a:custGeom>
              <a:rect b="b" l="l" r="r" t="t"/>
              <a:pathLst>
                <a:path extrusionOk="0" h="778" w="1046">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0"/>
            <p:cNvSpPr/>
            <p:nvPr/>
          </p:nvSpPr>
          <p:spPr>
            <a:xfrm>
              <a:off x="541277" y="3570395"/>
              <a:ext cx="58151" cy="43137"/>
            </a:xfrm>
            <a:custGeom>
              <a:rect b="b" l="l" r="r" t="t"/>
              <a:pathLst>
                <a:path extrusionOk="0" h="905" w="122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0"/>
            <p:cNvSpPr/>
            <p:nvPr/>
          </p:nvSpPr>
          <p:spPr>
            <a:xfrm>
              <a:off x="442563" y="3438602"/>
              <a:ext cx="95187" cy="91993"/>
            </a:xfrm>
            <a:custGeom>
              <a:rect b="b" l="l" r="r" t="t"/>
              <a:pathLst>
                <a:path extrusionOk="0" h="1930" w="1997">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0"/>
            <p:cNvSpPr/>
            <p:nvPr/>
          </p:nvSpPr>
          <p:spPr>
            <a:xfrm>
              <a:off x="348567" y="3344892"/>
              <a:ext cx="85559" cy="85559"/>
            </a:xfrm>
            <a:custGeom>
              <a:rect b="b" l="l" r="r" t="t"/>
              <a:pathLst>
                <a:path extrusionOk="0" h="1795" w="1795">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0"/>
            <p:cNvSpPr/>
            <p:nvPr/>
          </p:nvSpPr>
          <p:spPr>
            <a:xfrm>
              <a:off x="279119" y="3239600"/>
              <a:ext cx="42422" cy="43184"/>
            </a:xfrm>
            <a:custGeom>
              <a:rect b="b" l="l" r="r" t="t"/>
              <a:pathLst>
                <a:path extrusionOk="0" h="906" w="89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0"/>
            <p:cNvSpPr/>
            <p:nvPr/>
          </p:nvSpPr>
          <p:spPr>
            <a:xfrm>
              <a:off x="199900" y="3097701"/>
              <a:ext cx="77551" cy="76979"/>
            </a:xfrm>
            <a:custGeom>
              <a:rect b="b" l="l" r="r" t="t"/>
              <a:pathLst>
                <a:path extrusionOk="0" h="1615" w="1627">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0"/>
            <p:cNvSpPr/>
            <p:nvPr/>
          </p:nvSpPr>
          <p:spPr>
            <a:xfrm>
              <a:off x="236793" y="2950178"/>
              <a:ext cx="68495" cy="68066"/>
            </a:xfrm>
            <a:custGeom>
              <a:rect b="b" l="l" r="r" t="t"/>
              <a:pathLst>
                <a:path extrusionOk="0" h="1428" w="1437">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0"/>
            <p:cNvSpPr/>
            <p:nvPr/>
          </p:nvSpPr>
          <p:spPr>
            <a:xfrm>
              <a:off x="621116" y="3666154"/>
              <a:ext cx="41516" cy="43137"/>
            </a:xfrm>
            <a:custGeom>
              <a:rect b="b" l="l" r="r" t="t"/>
              <a:pathLst>
                <a:path extrusionOk="0" h="905" w="871">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0"/>
            <p:cNvSpPr/>
            <p:nvPr/>
          </p:nvSpPr>
          <p:spPr>
            <a:xfrm>
              <a:off x="599238" y="3527497"/>
              <a:ext cx="24786" cy="18351"/>
            </a:xfrm>
            <a:custGeom>
              <a:rect b="b" l="l" r="r" t="t"/>
              <a:pathLst>
                <a:path extrusionOk="0" h="385" w="52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0"/>
            <p:cNvSpPr/>
            <p:nvPr/>
          </p:nvSpPr>
          <p:spPr>
            <a:xfrm>
              <a:off x="510533" y="3390555"/>
              <a:ext cx="27789" cy="20639"/>
            </a:xfrm>
            <a:custGeom>
              <a:rect b="b" l="l" r="r" t="t"/>
              <a:pathLst>
                <a:path extrusionOk="0" h="433" w="583">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0"/>
            <p:cNvSpPr/>
            <p:nvPr/>
          </p:nvSpPr>
          <p:spPr>
            <a:xfrm>
              <a:off x="376737" y="3251898"/>
              <a:ext cx="88991" cy="66064"/>
            </a:xfrm>
            <a:custGeom>
              <a:rect b="b" l="l" r="r" t="t"/>
              <a:pathLst>
                <a:path extrusionOk="0" h="1386" w="1867">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0"/>
            <p:cNvSpPr/>
            <p:nvPr/>
          </p:nvSpPr>
          <p:spPr>
            <a:xfrm>
              <a:off x="346708" y="3161239"/>
              <a:ext cx="30124" cy="31316"/>
            </a:xfrm>
            <a:custGeom>
              <a:rect b="b" l="l" r="r" t="t"/>
              <a:pathLst>
                <a:path extrusionOk="0" h="657" w="632">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0"/>
            <p:cNvSpPr/>
            <p:nvPr/>
          </p:nvSpPr>
          <p:spPr>
            <a:xfrm>
              <a:off x="298185" y="3040360"/>
              <a:ext cx="78552" cy="78886"/>
            </a:xfrm>
            <a:custGeom>
              <a:rect b="b" l="l" r="r" t="t"/>
              <a:pathLst>
                <a:path extrusionOk="0" h="1655" w="1648">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0"/>
            <p:cNvSpPr/>
            <p:nvPr/>
          </p:nvSpPr>
          <p:spPr>
            <a:xfrm>
              <a:off x="318443" y="2949130"/>
              <a:ext cx="35129" cy="32794"/>
            </a:xfrm>
            <a:custGeom>
              <a:rect b="b" l="l" r="r" t="t"/>
              <a:pathLst>
                <a:path extrusionOk="0" h="688" w="737">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0"/>
            <p:cNvSpPr/>
            <p:nvPr/>
          </p:nvSpPr>
          <p:spPr>
            <a:xfrm>
              <a:off x="342752" y="2856421"/>
              <a:ext cx="54529" cy="40468"/>
            </a:xfrm>
            <a:custGeom>
              <a:rect b="b" l="l" r="r" t="t"/>
              <a:pathLst>
                <a:path extrusionOk="0" h="849" w="1144">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0"/>
            <p:cNvSpPr/>
            <p:nvPr/>
          </p:nvSpPr>
          <p:spPr>
            <a:xfrm>
              <a:off x="189223" y="3017529"/>
              <a:ext cx="47236" cy="35129"/>
            </a:xfrm>
            <a:custGeom>
              <a:rect b="b" l="l" r="r" t="t"/>
              <a:pathLst>
                <a:path extrusionOk="0" h="737" w="991">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0"/>
            <p:cNvSpPr/>
            <p:nvPr/>
          </p:nvSpPr>
          <p:spPr>
            <a:xfrm>
              <a:off x="177688" y="2863809"/>
              <a:ext cx="51335" cy="45806"/>
            </a:xfrm>
            <a:custGeom>
              <a:rect b="b" l="l" r="r" t="t"/>
              <a:pathLst>
                <a:path extrusionOk="0" h="961" w="1077">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0"/>
            <p:cNvSpPr/>
            <p:nvPr/>
          </p:nvSpPr>
          <p:spPr>
            <a:xfrm>
              <a:off x="240749" y="2854372"/>
              <a:ext cx="53957" cy="55244"/>
            </a:xfrm>
            <a:custGeom>
              <a:rect b="b" l="l" r="r" t="t"/>
              <a:pathLst>
                <a:path extrusionOk="0" h="1159" w="1132">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1" name="Google Shape;1571;p20"/>
          <p:cNvGrpSpPr/>
          <p:nvPr/>
        </p:nvGrpSpPr>
        <p:grpSpPr>
          <a:xfrm rot="6058539">
            <a:off x="6218887" y="4202515"/>
            <a:ext cx="994447" cy="1515133"/>
            <a:chOff x="2251545" y="3095652"/>
            <a:chExt cx="344809" cy="525316"/>
          </a:xfrm>
        </p:grpSpPr>
        <p:sp>
          <p:nvSpPr>
            <p:cNvPr id="1572" name="Google Shape;1572;p20"/>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0"/>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0"/>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0"/>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0"/>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0"/>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0"/>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0"/>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0"/>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0"/>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0"/>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0"/>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4" name="Google Shape;1584;p20"/>
          <p:cNvGrpSpPr/>
          <p:nvPr/>
        </p:nvGrpSpPr>
        <p:grpSpPr>
          <a:xfrm>
            <a:off x="188483" y="1533537"/>
            <a:ext cx="453851" cy="411916"/>
            <a:chOff x="2345588" y="3008044"/>
            <a:chExt cx="250194" cy="227076"/>
          </a:xfrm>
        </p:grpSpPr>
        <p:sp>
          <p:nvSpPr>
            <p:cNvPr id="1585" name="Google Shape;1585;p20"/>
            <p:cNvSpPr/>
            <p:nvPr/>
          </p:nvSpPr>
          <p:spPr>
            <a:xfrm>
              <a:off x="2345588" y="3008044"/>
              <a:ext cx="250194" cy="227076"/>
            </a:xfrm>
            <a:custGeom>
              <a:rect b="b" l="l" r="r" t="t"/>
              <a:pathLst>
                <a:path extrusionOk="0" h="4764" w="5249">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0"/>
            <p:cNvSpPr/>
            <p:nvPr/>
          </p:nvSpPr>
          <p:spPr>
            <a:xfrm>
              <a:off x="2444445" y="3089551"/>
              <a:ext cx="129458" cy="139658"/>
            </a:xfrm>
            <a:custGeom>
              <a:rect b="b" l="l" r="r" t="t"/>
              <a:pathLst>
                <a:path extrusionOk="0" h="2930" w="2716">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0"/>
            <p:cNvSpPr/>
            <p:nvPr/>
          </p:nvSpPr>
          <p:spPr>
            <a:xfrm>
              <a:off x="2494017" y="3154280"/>
              <a:ext cx="90516" cy="67970"/>
            </a:xfrm>
            <a:custGeom>
              <a:rect b="b" l="l" r="r" t="t"/>
              <a:pathLst>
                <a:path extrusionOk="0" h="1426" w="1899">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0"/>
            <p:cNvSpPr/>
            <p:nvPr/>
          </p:nvSpPr>
          <p:spPr>
            <a:xfrm>
              <a:off x="2453644" y="3145652"/>
              <a:ext cx="84653" cy="84653"/>
            </a:xfrm>
            <a:custGeom>
              <a:rect b="b" l="l" r="r" t="t"/>
              <a:pathLst>
                <a:path extrusionOk="0" h="1776" w="1776">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0"/>
            <p:cNvSpPr/>
            <p:nvPr/>
          </p:nvSpPr>
          <p:spPr>
            <a:xfrm>
              <a:off x="2505266" y="3201182"/>
              <a:ext cx="47713" cy="20830"/>
            </a:xfrm>
            <a:custGeom>
              <a:rect b="b" l="l" r="r" t="t"/>
              <a:pathLst>
                <a:path extrusionOk="0" h="437" w="1001">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0"/>
            <p:cNvSpPr/>
            <p:nvPr/>
          </p:nvSpPr>
          <p:spPr>
            <a:xfrm>
              <a:off x="2499593" y="3154042"/>
              <a:ext cx="40658" cy="20115"/>
            </a:xfrm>
            <a:custGeom>
              <a:rect b="b" l="l" r="r" t="t"/>
              <a:pathLst>
                <a:path extrusionOk="0" h="422" w="853">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0"/>
            <p:cNvSpPr/>
            <p:nvPr/>
          </p:nvSpPr>
          <p:spPr>
            <a:xfrm>
              <a:off x="2445065" y="3089169"/>
              <a:ext cx="67541" cy="38084"/>
            </a:xfrm>
            <a:custGeom>
              <a:rect b="b" l="l" r="r" t="t"/>
              <a:pathLst>
                <a:path extrusionOk="0" h="799" w="1417">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0"/>
            <p:cNvSpPr/>
            <p:nvPr/>
          </p:nvSpPr>
          <p:spPr>
            <a:xfrm>
              <a:off x="2414035" y="3028492"/>
              <a:ext cx="71974" cy="53766"/>
            </a:xfrm>
            <a:custGeom>
              <a:rect b="b" l="l" r="r" t="t"/>
              <a:pathLst>
                <a:path extrusionOk="0" h="1128" w="151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3" name="Google Shape;1593;p20"/>
          <p:cNvGrpSpPr/>
          <p:nvPr/>
        </p:nvGrpSpPr>
        <p:grpSpPr>
          <a:xfrm>
            <a:off x="4015692" y="4327752"/>
            <a:ext cx="1035686" cy="1391893"/>
            <a:chOff x="5631708" y="678274"/>
            <a:chExt cx="362635" cy="487375"/>
          </a:xfrm>
        </p:grpSpPr>
        <p:sp>
          <p:nvSpPr>
            <p:cNvPr id="1594" name="Google Shape;1594;p20"/>
            <p:cNvSpPr/>
            <p:nvPr/>
          </p:nvSpPr>
          <p:spPr>
            <a:xfrm>
              <a:off x="5643958" y="689666"/>
              <a:ext cx="286467" cy="234798"/>
            </a:xfrm>
            <a:custGeom>
              <a:rect b="b" l="l" r="r" t="t"/>
              <a:pathLst>
                <a:path extrusionOk="0" h="4926" w="6010">
                  <a:moveTo>
                    <a:pt x="1784" y="0"/>
                  </a:moveTo>
                  <a:lnTo>
                    <a:pt x="1750" y="29"/>
                  </a:lnTo>
                  <a:lnTo>
                    <a:pt x="3602" y="2259"/>
                  </a:lnTo>
                  <a:lnTo>
                    <a:pt x="5956" y="3926"/>
                  </a:lnTo>
                  <a:lnTo>
                    <a:pt x="5545" y="4876"/>
                  </a:lnTo>
                  <a:lnTo>
                    <a:pt x="3535" y="4515"/>
                  </a:lnTo>
                  <a:lnTo>
                    <a:pt x="0" y="4515"/>
                  </a:lnTo>
                  <a:lnTo>
                    <a:pt x="0" y="4560"/>
                  </a:lnTo>
                  <a:lnTo>
                    <a:pt x="3531" y="4560"/>
                  </a:lnTo>
                  <a:lnTo>
                    <a:pt x="5571" y="4926"/>
                  </a:lnTo>
                  <a:lnTo>
                    <a:pt x="6009" y="3910"/>
                  </a:lnTo>
                  <a:lnTo>
                    <a:pt x="3633" y="2230"/>
                  </a:lnTo>
                  <a:lnTo>
                    <a:pt x="17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0"/>
            <p:cNvSpPr/>
            <p:nvPr/>
          </p:nvSpPr>
          <p:spPr>
            <a:xfrm>
              <a:off x="5811310" y="796721"/>
              <a:ext cx="6101" cy="115540"/>
            </a:xfrm>
            <a:custGeom>
              <a:rect b="b" l="l" r="r" t="t"/>
              <a:pathLst>
                <a:path extrusionOk="0" h="2424" w="128">
                  <a:moveTo>
                    <a:pt x="84" y="1"/>
                  </a:moveTo>
                  <a:lnTo>
                    <a:pt x="1" y="2422"/>
                  </a:lnTo>
                  <a:lnTo>
                    <a:pt x="44" y="2423"/>
                  </a:lnTo>
                  <a:lnTo>
                    <a:pt x="127" y="3"/>
                  </a:lnTo>
                  <a:lnTo>
                    <a:pt x="8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0"/>
            <p:cNvSpPr/>
            <p:nvPr/>
          </p:nvSpPr>
          <p:spPr>
            <a:xfrm>
              <a:off x="5805543" y="932519"/>
              <a:ext cx="183939" cy="223072"/>
            </a:xfrm>
            <a:custGeom>
              <a:rect b="b" l="l" r="r" t="t"/>
              <a:pathLst>
                <a:path extrusionOk="0" h="4680" w="3859">
                  <a:moveTo>
                    <a:pt x="2183" y="0"/>
                  </a:moveTo>
                  <a:lnTo>
                    <a:pt x="2155" y="35"/>
                  </a:lnTo>
                  <a:lnTo>
                    <a:pt x="3807" y="1402"/>
                  </a:lnTo>
                  <a:lnTo>
                    <a:pt x="2586" y="4597"/>
                  </a:lnTo>
                  <a:lnTo>
                    <a:pt x="33" y="1765"/>
                  </a:lnTo>
                  <a:lnTo>
                    <a:pt x="0" y="1796"/>
                  </a:lnTo>
                  <a:lnTo>
                    <a:pt x="2599" y="4680"/>
                  </a:lnTo>
                  <a:lnTo>
                    <a:pt x="3854" y="1403"/>
                  </a:lnTo>
                  <a:lnTo>
                    <a:pt x="3859" y="1389"/>
                  </a:lnTo>
                  <a:lnTo>
                    <a:pt x="21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0"/>
            <p:cNvSpPr/>
            <p:nvPr/>
          </p:nvSpPr>
          <p:spPr>
            <a:xfrm>
              <a:off x="5806305" y="786569"/>
              <a:ext cx="20258" cy="20258"/>
            </a:xfrm>
            <a:custGeom>
              <a:rect b="b" l="l" r="r" t="t"/>
              <a:pathLst>
                <a:path extrusionOk="0" h="425" w="425">
                  <a:moveTo>
                    <a:pt x="212" y="0"/>
                  </a:moveTo>
                  <a:cubicBezTo>
                    <a:pt x="95" y="0"/>
                    <a:pt x="1" y="96"/>
                    <a:pt x="1" y="212"/>
                  </a:cubicBezTo>
                  <a:cubicBezTo>
                    <a:pt x="1" y="329"/>
                    <a:pt x="95" y="424"/>
                    <a:pt x="212" y="424"/>
                  </a:cubicBezTo>
                  <a:cubicBezTo>
                    <a:pt x="330" y="424"/>
                    <a:pt x="425" y="329"/>
                    <a:pt x="425" y="212"/>
                  </a:cubicBezTo>
                  <a:cubicBezTo>
                    <a:pt x="425" y="96"/>
                    <a:pt x="330" y="0"/>
                    <a:pt x="2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0"/>
            <p:cNvSpPr/>
            <p:nvPr/>
          </p:nvSpPr>
          <p:spPr>
            <a:xfrm>
              <a:off x="5898728" y="915264"/>
              <a:ext cx="20258" cy="20258"/>
            </a:xfrm>
            <a:custGeom>
              <a:rect b="b" l="l" r="r" t="t"/>
              <a:pathLst>
                <a:path extrusionOk="0" h="425" w="425">
                  <a:moveTo>
                    <a:pt x="213" y="0"/>
                  </a:moveTo>
                  <a:cubicBezTo>
                    <a:pt x="95" y="0"/>
                    <a:pt x="1" y="95"/>
                    <a:pt x="1" y="212"/>
                  </a:cubicBezTo>
                  <a:cubicBezTo>
                    <a:pt x="1" y="330"/>
                    <a:pt x="96" y="424"/>
                    <a:pt x="213" y="424"/>
                  </a:cubicBezTo>
                  <a:cubicBezTo>
                    <a:pt x="330" y="424"/>
                    <a:pt x="425" y="329"/>
                    <a:pt x="425" y="212"/>
                  </a:cubicBezTo>
                  <a:cubicBezTo>
                    <a:pt x="425" y="94"/>
                    <a:pt x="329" y="0"/>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0"/>
            <p:cNvSpPr/>
            <p:nvPr/>
          </p:nvSpPr>
          <p:spPr>
            <a:xfrm>
              <a:off x="5917031" y="864358"/>
              <a:ext cx="24118" cy="24071"/>
            </a:xfrm>
            <a:custGeom>
              <a:rect b="b" l="l" r="r" t="t"/>
              <a:pathLst>
                <a:path extrusionOk="0" h="505" w="506">
                  <a:moveTo>
                    <a:pt x="253" y="0"/>
                  </a:moveTo>
                  <a:cubicBezTo>
                    <a:pt x="113" y="0"/>
                    <a:pt x="1" y="112"/>
                    <a:pt x="1" y="253"/>
                  </a:cubicBezTo>
                  <a:cubicBezTo>
                    <a:pt x="1" y="393"/>
                    <a:pt x="113" y="505"/>
                    <a:pt x="253" y="505"/>
                  </a:cubicBezTo>
                  <a:cubicBezTo>
                    <a:pt x="393" y="505"/>
                    <a:pt x="505" y="393"/>
                    <a:pt x="505" y="253"/>
                  </a:cubicBezTo>
                  <a:cubicBezTo>
                    <a:pt x="505" y="114"/>
                    <a:pt x="393" y="0"/>
                    <a:pt x="2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0"/>
            <p:cNvSpPr/>
            <p:nvPr/>
          </p:nvSpPr>
          <p:spPr>
            <a:xfrm>
              <a:off x="5917031" y="1141530"/>
              <a:ext cx="24118" cy="24118"/>
            </a:xfrm>
            <a:custGeom>
              <a:rect b="b" l="l" r="r" t="t"/>
              <a:pathLst>
                <a:path extrusionOk="0" h="506" w="506">
                  <a:moveTo>
                    <a:pt x="253" y="1"/>
                  </a:moveTo>
                  <a:cubicBezTo>
                    <a:pt x="114" y="1"/>
                    <a:pt x="1" y="113"/>
                    <a:pt x="1" y="253"/>
                  </a:cubicBezTo>
                  <a:cubicBezTo>
                    <a:pt x="1" y="393"/>
                    <a:pt x="113" y="505"/>
                    <a:pt x="253" y="505"/>
                  </a:cubicBezTo>
                  <a:cubicBezTo>
                    <a:pt x="393" y="505"/>
                    <a:pt x="505" y="393"/>
                    <a:pt x="505" y="253"/>
                  </a:cubicBezTo>
                  <a:cubicBezTo>
                    <a:pt x="505" y="114"/>
                    <a:pt x="393" y="1"/>
                    <a:pt x="2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0"/>
            <p:cNvSpPr/>
            <p:nvPr/>
          </p:nvSpPr>
          <p:spPr>
            <a:xfrm>
              <a:off x="5716123" y="678274"/>
              <a:ext cx="24118" cy="24166"/>
            </a:xfrm>
            <a:custGeom>
              <a:rect b="b" l="l" r="r" t="t"/>
              <a:pathLst>
                <a:path extrusionOk="0" h="507" w="506">
                  <a:moveTo>
                    <a:pt x="254" y="1"/>
                  </a:moveTo>
                  <a:cubicBezTo>
                    <a:pt x="113" y="1"/>
                    <a:pt x="0" y="114"/>
                    <a:pt x="0" y="253"/>
                  </a:cubicBezTo>
                  <a:cubicBezTo>
                    <a:pt x="0" y="393"/>
                    <a:pt x="113" y="506"/>
                    <a:pt x="254" y="506"/>
                  </a:cubicBezTo>
                  <a:cubicBezTo>
                    <a:pt x="393" y="506"/>
                    <a:pt x="506" y="392"/>
                    <a:pt x="506" y="253"/>
                  </a:cubicBezTo>
                  <a:cubicBezTo>
                    <a:pt x="506" y="115"/>
                    <a:pt x="393" y="1"/>
                    <a:pt x="2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0"/>
            <p:cNvSpPr/>
            <p:nvPr/>
          </p:nvSpPr>
          <p:spPr>
            <a:xfrm>
              <a:off x="5982046" y="992910"/>
              <a:ext cx="12298" cy="12250"/>
            </a:xfrm>
            <a:custGeom>
              <a:rect b="b" l="l" r="r" t="t"/>
              <a:pathLst>
                <a:path extrusionOk="0" h="257" w="258">
                  <a:moveTo>
                    <a:pt x="130" y="0"/>
                  </a:moveTo>
                  <a:cubicBezTo>
                    <a:pt x="59" y="0"/>
                    <a:pt x="1" y="58"/>
                    <a:pt x="1" y="129"/>
                  </a:cubicBezTo>
                  <a:cubicBezTo>
                    <a:pt x="1" y="199"/>
                    <a:pt x="59" y="257"/>
                    <a:pt x="130" y="257"/>
                  </a:cubicBezTo>
                  <a:cubicBezTo>
                    <a:pt x="200" y="257"/>
                    <a:pt x="257" y="199"/>
                    <a:pt x="257" y="129"/>
                  </a:cubicBezTo>
                  <a:cubicBezTo>
                    <a:pt x="257" y="58"/>
                    <a:pt x="200" y="0"/>
                    <a:pt x="1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0"/>
            <p:cNvSpPr/>
            <p:nvPr/>
          </p:nvSpPr>
          <p:spPr>
            <a:xfrm>
              <a:off x="5798107" y="1007210"/>
              <a:ext cx="12250" cy="12345"/>
            </a:xfrm>
            <a:custGeom>
              <a:rect b="b" l="l" r="r" t="t"/>
              <a:pathLst>
                <a:path extrusionOk="0" h="259" w="257">
                  <a:moveTo>
                    <a:pt x="128" y="1"/>
                  </a:moveTo>
                  <a:cubicBezTo>
                    <a:pt x="58" y="1"/>
                    <a:pt x="0" y="58"/>
                    <a:pt x="0" y="129"/>
                  </a:cubicBezTo>
                  <a:cubicBezTo>
                    <a:pt x="0" y="199"/>
                    <a:pt x="58" y="258"/>
                    <a:pt x="128" y="258"/>
                  </a:cubicBezTo>
                  <a:cubicBezTo>
                    <a:pt x="200" y="258"/>
                    <a:pt x="257" y="200"/>
                    <a:pt x="257" y="129"/>
                  </a:cubicBezTo>
                  <a:cubicBezTo>
                    <a:pt x="257" y="59"/>
                    <a:pt x="199" y="1"/>
                    <a:pt x="1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0"/>
            <p:cNvSpPr/>
            <p:nvPr/>
          </p:nvSpPr>
          <p:spPr>
            <a:xfrm>
              <a:off x="5806305" y="899821"/>
              <a:ext cx="12298" cy="12298"/>
            </a:xfrm>
            <a:custGeom>
              <a:rect b="b" l="l" r="r" t="t"/>
              <a:pathLst>
                <a:path extrusionOk="0" h="258" w="258">
                  <a:moveTo>
                    <a:pt x="129" y="1"/>
                  </a:moveTo>
                  <a:cubicBezTo>
                    <a:pt x="58" y="1"/>
                    <a:pt x="1" y="58"/>
                    <a:pt x="1" y="129"/>
                  </a:cubicBezTo>
                  <a:cubicBezTo>
                    <a:pt x="1" y="200"/>
                    <a:pt x="58" y="257"/>
                    <a:pt x="129" y="257"/>
                  </a:cubicBezTo>
                  <a:cubicBezTo>
                    <a:pt x="200" y="257"/>
                    <a:pt x="257" y="200"/>
                    <a:pt x="257" y="129"/>
                  </a:cubicBezTo>
                  <a:cubicBezTo>
                    <a:pt x="257" y="58"/>
                    <a:pt x="200" y="1"/>
                    <a:pt x="1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0"/>
            <p:cNvSpPr/>
            <p:nvPr/>
          </p:nvSpPr>
          <p:spPr>
            <a:xfrm>
              <a:off x="5631708" y="899821"/>
              <a:ext cx="12298" cy="12298"/>
            </a:xfrm>
            <a:custGeom>
              <a:rect b="b" l="l" r="r" t="t"/>
              <a:pathLst>
                <a:path extrusionOk="0" h="258" w="258">
                  <a:moveTo>
                    <a:pt x="130" y="1"/>
                  </a:moveTo>
                  <a:cubicBezTo>
                    <a:pt x="59" y="1"/>
                    <a:pt x="1" y="58"/>
                    <a:pt x="1" y="129"/>
                  </a:cubicBezTo>
                  <a:cubicBezTo>
                    <a:pt x="1" y="200"/>
                    <a:pt x="59" y="257"/>
                    <a:pt x="130" y="257"/>
                  </a:cubicBezTo>
                  <a:cubicBezTo>
                    <a:pt x="200" y="257"/>
                    <a:pt x="257" y="200"/>
                    <a:pt x="257" y="129"/>
                  </a:cubicBezTo>
                  <a:cubicBezTo>
                    <a:pt x="257" y="58"/>
                    <a:pt x="200" y="1"/>
                    <a:pt x="1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6" name="Google Shape;1606;p20"/>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607" name="Google Shape;1607;p20"/>
          <p:cNvSpPr/>
          <p:nvPr/>
        </p:nvSpPr>
        <p:spPr>
          <a:xfrm>
            <a:off x="3550175" y="4632546"/>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0"/>
          <p:cNvSpPr/>
          <p:nvPr/>
        </p:nvSpPr>
        <p:spPr>
          <a:xfrm>
            <a:off x="8723893" y="3306418"/>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0"/>
          <p:cNvSpPr/>
          <p:nvPr/>
        </p:nvSpPr>
        <p:spPr>
          <a:xfrm>
            <a:off x="6643259" y="230079"/>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0"/>
          <p:cNvSpPr/>
          <p:nvPr/>
        </p:nvSpPr>
        <p:spPr>
          <a:xfrm>
            <a:off x="5483174" y="4773177"/>
            <a:ext cx="57458" cy="57568"/>
          </a:xfrm>
          <a:custGeom>
            <a:rect b="b" l="l" r="r" t="t"/>
            <a:pathLst>
              <a:path extrusionOk="0" h="525" w="524">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0"/>
          <p:cNvSpPr/>
          <p:nvPr/>
        </p:nvSpPr>
        <p:spPr>
          <a:xfrm>
            <a:off x="386716" y="968934"/>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0"/>
          <p:cNvSpPr/>
          <p:nvPr/>
        </p:nvSpPr>
        <p:spPr>
          <a:xfrm>
            <a:off x="453966" y="320226"/>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0"/>
          <p:cNvSpPr/>
          <p:nvPr/>
        </p:nvSpPr>
        <p:spPr>
          <a:xfrm>
            <a:off x="8304646" y="4672346"/>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0"/>
          <p:cNvSpPr/>
          <p:nvPr/>
        </p:nvSpPr>
        <p:spPr>
          <a:xfrm>
            <a:off x="8622739" y="1815610"/>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0"/>
          <p:cNvSpPr/>
          <p:nvPr/>
        </p:nvSpPr>
        <p:spPr>
          <a:xfrm>
            <a:off x="8492927" y="2945428"/>
            <a:ext cx="129829" cy="129829"/>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0"/>
          <p:cNvSpPr/>
          <p:nvPr/>
        </p:nvSpPr>
        <p:spPr>
          <a:xfrm>
            <a:off x="8423998" y="368574"/>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0"/>
          <p:cNvSpPr/>
          <p:nvPr/>
        </p:nvSpPr>
        <p:spPr>
          <a:xfrm>
            <a:off x="781075" y="492761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0"/>
          <p:cNvSpPr/>
          <p:nvPr/>
        </p:nvSpPr>
        <p:spPr>
          <a:xfrm>
            <a:off x="1933564" y="4603510"/>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0"/>
          <p:cNvSpPr/>
          <p:nvPr/>
        </p:nvSpPr>
        <p:spPr>
          <a:xfrm>
            <a:off x="4876193" y="316493"/>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0"/>
          <p:cNvSpPr/>
          <p:nvPr/>
        </p:nvSpPr>
        <p:spPr>
          <a:xfrm>
            <a:off x="492508" y="23942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0"/>
          <p:cNvSpPr/>
          <p:nvPr/>
        </p:nvSpPr>
        <p:spPr>
          <a:xfrm>
            <a:off x="321804" y="4205367"/>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0"/>
          <p:cNvSpPr/>
          <p:nvPr/>
        </p:nvSpPr>
        <p:spPr>
          <a:xfrm>
            <a:off x="2353838" y="175812"/>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0"/>
          <p:cNvSpPr/>
          <p:nvPr/>
        </p:nvSpPr>
        <p:spPr>
          <a:xfrm>
            <a:off x="2810110" y="219340"/>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0" name="Shape 180"/>
        <p:cNvGrpSpPr/>
        <p:nvPr/>
      </p:nvGrpSpPr>
      <p:grpSpPr>
        <a:xfrm>
          <a:off x="0" y="0"/>
          <a:ext cx="0" cy="0"/>
          <a:chOff x="0" y="0"/>
          <a:chExt cx="0" cy="0"/>
        </a:xfrm>
      </p:grpSpPr>
      <p:grpSp>
        <p:nvGrpSpPr>
          <p:cNvPr id="181" name="Google Shape;181;p3"/>
          <p:cNvGrpSpPr/>
          <p:nvPr/>
        </p:nvGrpSpPr>
        <p:grpSpPr>
          <a:xfrm rot="10800000">
            <a:off x="2531454" y="-2235327"/>
            <a:ext cx="9393624" cy="8567727"/>
            <a:chOff x="-2537947" y="-2336543"/>
            <a:chExt cx="4759398" cy="4340947"/>
          </a:xfrm>
        </p:grpSpPr>
        <p:sp>
          <p:nvSpPr>
            <p:cNvPr id="182" name="Google Shape;182;p3"/>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3"/>
          <p:cNvSpPr txBox="1"/>
          <p:nvPr>
            <p:ph type="title"/>
          </p:nvPr>
        </p:nvSpPr>
        <p:spPr>
          <a:xfrm>
            <a:off x="3207650" y="1883763"/>
            <a:ext cx="4560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43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8" name="Google Shape;188;p3"/>
          <p:cNvSpPr txBox="1"/>
          <p:nvPr>
            <p:ph hasCustomPrompt="1" idx="2" type="title"/>
          </p:nvPr>
        </p:nvSpPr>
        <p:spPr>
          <a:xfrm>
            <a:off x="1512425" y="2106474"/>
            <a:ext cx="1276200" cy="930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9" name="Google Shape;189;p3"/>
          <p:cNvSpPr txBox="1"/>
          <p:nvPr>
            <p:ph idx="1" type="subTitle"/>
          </p:nvPr>
        </p:nvSpPr>
        <p:spPr>
          <a:xfrm rot="497">
            <a:off x="3207650" y="2846163"/>
            <a:ext cx="4152900" cy="402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90" name="Google Shape;190;p3"/>
          <p:cNvGrpSpPr/>
          <p:nvPr/>
        </p:nvGrpSpPr>
        <p:grpSpPr>
          <a:xfrm rot="2229789">
            <a:off x="8426025" y="2440956"/>
            <a:ext cx="852780" cy="1076139"/>
            <a:chOff x="4198851" y="-806491"/>
            <a:chExt cx="163968" cy="206914"/>
          </a:xfrm>
        </p:grpSpPr>
        <p:sp>
          <p:nvSpPr>
            <p:cNvPr id="191" name="Google Shape;191;p3"/>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 name="Google Shape;201;p3"/>
          <p:cNvGrpSpPr/>
          <p:nvPr/>
        </p:nvGrpSpPr>
        <p:grpSpPr>
          <a:xfrm rot="-1147256">
            <a:off x="-1302822" y="141556"/>
            <a:ext cx="3545968" cy="1534490"/>
            <a:chOff x="3758998" y="-241279"/>
            <a:chExt cx="873461" cy="377983"/>
          </a:xfrm>
        </p:grpSpPr>
        <p:sp>
          <p:nvSpPr>
            <p:cNvPr id="202" name="Google Shape;202;p3"/>
            <p:cNvSpPr/>
            <p:nvPr/>
          </p:nvSpPr>
          <p:spPr>
            <a:xfrm>
              <a:off x="3758998" y="-241279"/>
              <a:ext cx="20448" cy="24643"/>
            </a:xfrm>
            <a:custGeom>
              <a:rect b="b" l="l" r="r" t="t"/>
              <a:pathLst>
                <a:path extrusionOk="0" h="517" w="429">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
            <p:cNvSpPr/>
            <p:nvPr/>
          </p:nvSpPr>
          <p:spPr>
            <a:xfrm>
              <a:off x="3769770" y="-168495"/>
              <a:ext cx="22927" cy="17779"/>
            </a:xfrm>
            <a:custGeom>
              <a:rect b="b" l="l" r="r" t="t"/>
              <a:pathLst>
                <a:path extrusionOk="0" h="373" w="481">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p:nvPr/>
          </p:nvSpPr>
          <p:spPr>
            <a:xfrm>
              <a:off x="3806472" y="-111583"/>
              <a:ext cx="53909" cy="47808"/>
            </a:xfrm>
            <a:custGeom>
              <a:rect b="b" l="l" r="r" t="t"/>
              <a:pathLst>
                <a:path extrusionOk="0" h="1003" w="1131">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
            <p:cNvSpPr/>
            <p:nvPr/>
          </p:nvSpPr>
          <p:spPr>
            <a:xfrm>
              <a:off x="3884166" y="-38465"/>
              <a:ext cx="37322" cy="33270"/>
            </a:xfrm>
            <a:custGeom>
              <a:rect b="b" l="l" r="r" t="t"/>
              <a:pathLst>
                <a:path extrusionOk="0" h="698" w="783">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a:off x="3943748" y="-20924"/>
              <a:ext cx="49810" cy="49619"/>
            </a:xfrm>
            <a:custGeom>
              <a:rect b="b" l="l" r="r" t="t"/>
              <a:pathLst>
                <a:path extrusionOk="0" h="1041" w="1045">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a:off x="4040794" y="9438"/>
              <a:ext cx="49905" cy="44996"/>
            </a:xfrm>
            <a:custGeom>
              <a:rect b="b" l="l" r="r" t="t"/>
              <a:pathLst>
                <a:path extrusionOk="0" h="944" w="1047">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a:off x="4181739" y="5673"/>
              <a:ext cx="45043" cy="40754"/>
            </a:xfrm>
            <a:custGeom>
              <a:rect b="b" l="l" r="r" t="t"/>
              <a:pathLst>
                <a:path extrusionOk="0" h="855" w="945">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p:nvPr/>
          </p:nvSpPr>
          <p:spPr>
            <a:xfrm>
              <a:off x="4279881" y="-11153"/>
              <a:ext cx="80363" cy="62298"/>
            </a:xfrm>
            <a:custGeom>
              <a:rect b="b" l="l" r="r" t="t"/>
              <a:pathLst>
                <a:path extrusionOk="0" h="1307" w="1686">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p:nvPr/>
          </p:nvSpPr>
          <p:spPr>
            <a:xfrm>
              <a:off x="4419444" y="47856"/>
              <a:ext cx="28694" cy="28504"/>
            </a:xfrm>
            <a:custGeom>
              <a:rect b="b" l="l" r="r" t="t"/>
              <a:pathLst>
                <a:path extrusionOk="0" h="598" w="602">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
            <p:cNvSpPr/>
            <p:nvPr/>
          </p:nvSpPr>
          <p:spPr>
            <a:xfrm>
              <a:off x="4468444" y="106913"/>
              <a:ext cx="38418" cy="29791"/>
            </a:xfrm>
            <a:custGeom>
              <a:rect b="b" l="l" r="r" t="t"/>
              <a:pathLst>
                <a:path extrusionOk="0" h="625" w="806">
                  <a:moveTo>
                    <a:pt x="403" y="0"/>
                  </a:moveTo>
                  <a:cubicBezTo>
                    <a:pt x="1" y="0"/>
                    <a:pt x="1" y="624"/>
                    <a:pt x="403" y="624"/>
                  </a:cubicBezTo>
                  <a:cubicBezTo>
                    <a:pt x="805" y="624"/>
                    <a:pt x="806" y="0"/>
                    <a:pt x="40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p:nvPr/>
          </p:nvSpPr>
          <p:spPr>
            <a:xfrm>
              <a:off x="3818484" y="-232366"/>
              <a:ext cx="33223" cy="25787"/>
            </a:xfrm>
            <a:custGeom>
              <a:rect b="b" l="l" r="r" t="t"/>
              <a:pathLst>
                <a:path extrusionOk="0" h="541" w="697">
                  <a:moveTo>
                    <a:pt x="349" y="1"/>
                  </a:moveTo>
                  <a:cubicBezTo>
                    <a:pt x="3" y="1"/>
                    <a:pt x="1" y="541"/>
                    <a:pt x="349" y="541"/>
                  </a:cubicBezTo>
                  <a:cubicBezTo>
                    <a:pt x="697" y="541"/>
                    <a:pt x="697" y="1"/>
                    <a:pt x="34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
            <p:cNvSpPr/>
            <p:nvPr/>
          </p:nvSpPr>
          <p:spPr>
            <a:xfrm>
              <a:off x="3851182" y="-185559"/>
              <a:ext cx="51669" cy="40086"/>
            </a:xfrm>
            <a:custGeom>
              <a:rect b="b" l="l" r="r" t="t"/>
              <a:pathLst>
                <a:path extrusionOk="0" h="841" w="1084">
                  <a:moveTo>
                    <a:pt x="542" y="0"/>
                  </a:moveTo>
                  <a:cubicBezTo>
                    <a:pt x="2" y="0"/>
                    <a:pt x="0" y="840"/>
                    <a:pt x="542" y="840"/>
                  </a:cubicBezTo>
                  <a:cubicBezTo>
                    <a:pt x="1083" y="839"/>
                    <a:pt x="1084" y="0"/>
                    <a:pt x="5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
            <p:cNvSpPr/>
            <p:nvPr/>
          </p:nvSpPr>
          <p:spPr>
            <a:xfrm>
              <a:off x="3918962" y="-131555"/>
              <a:ext cx="35796" cy="27789"/>
            </a:xfrm>
            <a:custGeom>
              <a:rect b="b" l="l" r="r" t="t"/>
              <a:pathLst>
                <a:path extrusionOk="0" h="583" w="751">
                  <a:moveTo>
                    <a:pt x="377" y="0"/>
                  </a:moveTo>
                  <a:cubicBezTo>
                    <a:pt x="2" y="0"/>
                    <a:pt x="1" y="582"/>
                    <a:pt x="377" y="582"/>
                  </a:cubicBezTo>
                  <a:cubicBezTo>
                    <a:pt x="750" y="582"/>
                    <a:pt x="750" y="0"/>
                    <a:pt x="3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
            <p:cNvSpPr/>
            <p:nvPr/>
          </p:nvSpPr>
          <p:spPr>
            <a:xfrm>
              <a:off x="4005855" y="-91945"/>
              <a:ext cx="41659" cy="32317"/>
            </a:xfrm>
            <a:custGeom>
              <a:rect b="b" l="l" r="r" t="t"/>
              <a:pathLst>
                <a:path extrusionOk="0" h="678" w="874">
                  <a:moveTo>
                    <a:pt x="438" y="0"/>
                  </a:moveTo>
                  <a:cubicBezTo>
                    <a:pt x="3" y="0"/>
                    <a:pt x="0" y="678"/>
                    <a:pt x="438" y="678"/>
                  </a:cubicBezTo>
                  <a:cubicBezTo>
                    <a:pt x="873" y="678"/>
                    <a:pt x="873" y="0"/>
                    <a:pt x="4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
            <p:cNvSpPr/>
            <p:nvPr/>
          </p:nvSpPr>
          <p:spPr>
            <a:xfrm>
              <a:off x="4090270" y="-113680"/>
              <a:ext cx="69829" cy="63823"/>
            </a:xfrm>
            <a:custGeom>
              <a:rect b="b" l="l" r="r" t="t"/>
              <a:pathLst>
                <a:path extrusionOk="0" h="1339" w="1465">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
            <p:cNvSpPr/>
            <p:nvPr/>
          </p:nvSpPr>
          <p:spPr>
            <a:xfrm>
              <a:off x="4193608" y="-136083"/>
              <a:ext cx="65158" cy="60773"/>
            </a:xfrm>
            <a:custGeom>
              <a:rect b="b" l="l" r="r" t="t"/>
              <a:pathLst>
                <a:path extrusionOk="0" h="1275" w="1367">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
            <p:cNvSpPr/>
            <p:nvPr/>
          </p:nvSpPr>
          <p:spPr>
            <a:xfrm>
              <a:off x="4324543" y="-126025"/>
              <a:ext cx="33318" cy="28837"/>
            </a:xfrm>
            <a:custGeom>
              <a:rect b="b" l="l" r="r" t="t"/>
              <a:pathLst>
                <a:path extrusionOk="0" h="605" w="699">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
            <p:cNvSpPr/>
            <p:nvPr/>
          </p:nvSpPr>
          <p:spPr>
            <a:xfrm>
              <a:off x="4414487" y="-126264"/>
              <a:ext cx="58628" cy="53194"/>
            </a:xfrm>
            <a:custGeom>
              <a:rect b="b" l="l" r="r" t="t"/>
              <a:pathLst>
                <a:path extrusionOk="0" h="1116" w="123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
            <p:cNvSpPr/>
            <p:nvPr/>
          </p:nvSpPr>
          <p:spPr>
            <a:xfrm>
              <a:off x="4501333" y="-44232"/>
              <a:ext cx="49238" cy="50668"/>
            </a:xfrm>
            <a:custGeom>
              <a:rect b="b" l="l" r="r" t="t"/>
              <a:pathLst>
                <a:path extrusionOk="0" h="1063" w="1033">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
            <p:cNvSpPr/>
            <p:nvPr/>
          </p:nvSpPr>
          <p:spPr>
            <a:xfrm>
              <a:off x="3922155" y="-84509"/>
              <a:ext cx="32937" cy="29505"/>
            </a:xfrm>
            <a:custGeom>
              <a:rect b="b" l="l" r="r" t="t"/>
              <a:pathLst>
                <a:path extrusionOk="0" h="619" w="691">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
            <p:cNvSpPr/>
            <p:nvPr/>
          </p:nvSpPr>
          <p:spPr>
            <a:xfrm>
              <a:off x="4035789" y="-34747"/>
              <a:ext cx="17731" cy="13728"/>
            </a:xfrm>
            <a:custGeom>
              <a:rect b="b" l="l" r="r" t="t"/>
              <a:pathLst>
                <a:path extrusionOk="0" h="288" w="372">
                  <a:moveTo>
                    <a:pt x="187" y="0"/>
                  </a:moveTo>
                  <a:cubicBezTo>
                    <a:pt x="1" y="0"/>
                    <a:pt x="1" y="288"/>
                    <a:pt x="187" y="288"/>
                  </a:cubicBezTo>
                  <a:cubicBezTo>
                    <a:pt x="371" y="288"/>
                    <a:pt x="371" y="0"/>
                    <a:pt x="1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p:nvPr/>
          </p:nvSpPr>
          <p:spPr>
            <a:xfrm>
              <a:off x="4154379" y="-35605"/>
              <a:ext cx="20019" cy="15491"/>
            </a:xfrm>
            <a:custGeom>
              <a:rect b="b" l="l" r="r" t="t"/>
              <a:pathLst>
                <a:path extrusionOk="0" h="325" w="420">
                  <a:moveTo>
                    <a:pt x="210" y="0"/>
                  </a:moveTo>
                  <a:cubicBezTo>
                    <a:pt x="2" y="0"/>
                    <a:pt x="1" y="325"/>
                    <a:pt x="210" y="325"/>
                  </a:cubicBezTo>
                  <a:cubicBezTo>
                    <a:pt x="420" y="325"/>
                    <a:pt x="420" y="0"/>
                    <a:pt x="2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
            <p:cNvSpPr/>
            <p:nvPr/>
          </p:nvSpPr>
          <p:spPr>
            <a:xfrm>
              <a:off x="4246277" y="-70543"/>
              <a:ext cx="63728" cy="49476"/>
            </a:xfrm>
            <a:custGeom>
              <a:rect b="b" l="l" r="r" t="t"/>
              <a:pathLst>
                <a:path extrusionOk="0" h="1038" w="1337">
                  <a:moveTo>
                    <a:pt x="669" y="0"/>
                  </a:moveTo>
                  <a:cubicBezTo>
                    <a:pt x="1" y="0"/>
                    <a:pt x="0" y="1038"/>
                    <a:pt x="669" y="1038"/>
                  </a:cubicBezTo>
                  <a:cubicBezTo>
                    <a:pt x="1336" y="1038"/>
                    <a:pt x="1337" y="0"/>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p:nvPr/>
          </p:nvSpPr>
          <p:spPr>
            <a:xfrm>
              <a:off x="4357528" y="-50190"/>
              <a:ext cx="24547" cy="20687"/>
            </a:xfrm>
            <a:custGeom>
              <a:rect b="b" l="l" r="r" t="t"/>
              <a:pathLst>
                <a:path extrusionOk="0" h="434" w="515">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p:nvPr/>
          </p:nvSpPr>
          <p:spPr>
            <a:xfrm>
              <a:off x="4410436" y="-45043"/>
              <a:ext cx="58723" cy="58294"/>
            </a:xfrm>
            <a:custGeom>
              <a:rect b="b" l="l" r="r" t="t"/>
              <a:pathLst>
                <a:path extrusionOk="0" h="1223" w="1232">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p:nvPr/>
          </p:nvSpPr>
          <p:spPr>
            <a:xfrm>
              <a:off x="4499855" y="15587"/>
              <a:ext cx="23547" cy="26835"/>
            </a:xfrm>
            <a:custGeom>
              <a:rect b="b" l="l" r="r" t="t"/>
              <a:pathLst>
                <a:path extrusionOk="0" h="563" w="494">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
            <p:cNvSpPr/>
            <p:nvPr/>
          </p:nvSpPr>
          <p:spPr>
            <a:xfrm>
              <a:off x="4533983" y="70736"/>
              <a:ext cx="39085" cy="30315"/>
            </a:xfrm>
            <a:custGeom>
              <a:rect b="b" l="l" r="r" t="t"/>
              <a:pathLst>
                <a:path extrusionOk="0" h="636" w="820">
                  <a:moveTo>
                    <a:pt x="410" y="0"/>
                  </a:moveTo>
                  <a:cubicBezTo>
                    <a:pt x="0" y="0"/>
                    <a:pt x="0" y="636"/>
                    <a:pt x="410" y="636"/>
                  </a:cubicBezTo>
                  <a:cubicBezTo>
                    <a:pt x="820" y="636"/>
                    <a:pt x="820" y="0"/>
                    <a:pt x="4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p:nvPr/>
          </p:nvSpPr>
          <p:spPr>
            <a:xfrm>
              <a:off x="4500570" y="-88942"/>
              <a:ext cx="33985" cy="26311"/>
            </a:xfrm>
            <a:custGeom>
              <a:rect b="b" l="l" r="r" t="t"/>
              <a:pathLst>
                <a:path extrusionOk="0" h="552" w="713">
                  <a:moveTo>
                    <a:pt x="357" y="0"/>
                  </a:moveTo>
                  <a:cubicBezTo>
                    <a:pt x="3" y="0"/>
                    <a:pt x="1" y="552"/>
                    <a:pt x="357" y="552"/>
                  </a:cubicBezTo>
                  <a:cubicBezTo>
                    <a:pt x="713" y="552"/>
                    <a:pt x="713" y="0"/>
                    <a:pt x="35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
            <p:cNvSpPr/>
            <p:nvPr/>
          </p:nvSpPr>
          <p:spPr>
            <a:xfrm>
              <a:off x="4595757" y="-38513"/>
              <a:ext cx="36702" cy="35796"/>
            </a:xfrm>
            <a:custGeom>
              <a:rect b="b" l="l" r="r" t="t"/>
              <a:pathLst>
                <a:path extrusionOk="0" h="751" w="77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
            <p:cNvSpPr/>
            <p:nvPr/>
          </p:nvSpPr>
          <p:spPr>
            <a:xfrm>
              <a:off x="4570352" y="1049"/>
              <a:ext cx="42088" cy="38084"/>
            </a:xfrm>
            <a:custGeom>
              <a:rect b="b" l="l" r="r" t="t"/>
              <a:pathLst>
                <a:path extrusionOk="0" h="799" w="883">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 name="Google Shape;232;p3"/>
          <p:cNvGrpSpPr/>
          <p:nvPr/>
        </p:nvGrpSpPr>
        <p:grpSpPr>
          <a:xfrm>
            <a:off x="8286347" y="753005"/>
            <a:ext cx="446764" cy="432655"/>
            <a:chOff x="2466160" y="5890180"/>
            <a:chExt cx="446764" cy="432655"/>
          </a:xfrm>
        </p:grpSpPr>
        <p:sp>
          <p:nvSpPr>
            <p:cNvPr id="233" name="Google Shape;233;p3"/>
            <p:cNvSpPr/>
            <p:nvPr/>
          </p:nvSpPr>
          <p:spPr>
            <a:xfrm>
              <a:off x="2485607" y="5894470"/>
              <a:ext cx="427317" cy="427269"/>
            </a:xfrm>
            <a:custGeom>
              <a:rect b="b" l="l" r="r" t="t"/>
              <a:pathLst>
                <a:path extrusionOk="0" h="8964" w="8965">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
            <p:cNvSpPr/>
            <p:nvPr/>
          </p:nvSpPr>
          <p:spPr>
            <a:xfrm>
              <a:off x="2514778" y="6171642"/>
              <a:ext cx="381225" cy="94996"/>
            </a:xfrm>
            <a:custGeom>
              <a:rect b="b" l="l" r="r" t="t"/>
              <a:pathLst>
                <a:path extrusionOk="0" h="1993" w="7998">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
            <p:cNvSpPr/>
            <p:nvPr/>
          </p:nvSpPr>
          <p:spPr>
            <a:xfrm>
              <a:off x="2612158" y="5898807"/>
              <a:ext cx="177171" cy="31459"/>
            </a:xfrm>
            <a:custGeom>
              <a:rect b="b" l="l" r="r" t="t"/>
              <a:pathLst>
                <a:path extrusionOk="0" h="660" w="3717">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
            <p:cNvSpPr/>
            <p:nvPr/>
          </p:nvSpPr>
          <p:spPr>
            <a:xfrm>
              <a:off x="2523596" y="5928503"/>
              <a:ext cx="335800" cy="73595"/>
            </a:xfrm>
            <a:custGeom>
              <a:rect b="b" l="l" r="r" t="t"/>
              <a:pathLst>
                <a:path extrusionOk="0" h="1544" w="7045">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
            <p:cNvSpPr/>
            <p:nvPr/>
          </p:nvSpPr>
          <p:spPr>
            <a:xfrm>
              <a:off x="2490469" y="5994090"/>
              <a:ext cx="407917" cy="79029"/>
            </a:xfrm>
            <a:custGeom>
              <a:rect b="b" l="l" r="r" t="t"/>
              <a:pathLst>
                <a:path extrusionOk="0" h="1658" w="8558">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
            <p:cNvSpPr/>
            <p:nvPr/>
          </p:nvSpPr>
          <p:spPr>
            <a:xfrm>
              <a:off x="2488229" y="6099572"/>
              <a:ext cx="424504" cy="62489"/>
            </a:xfrm>
            <a:custGeom>
              <a:rect b="b" l="l" r="r" t="t"/>
              <a:pathLst>
                <a:path extrusionOk="0" h="1311" w="8906">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
            <p:cNvSpPr/>
            <p:nvPr/>
          </p:nvSpPr>
          <p:spPr>
            <a:xfrm>
              <a:off x="2553101" y="6257391"/>
              <a:ext cx="234226" cy="64491"/>
            </a:xfrm>
            <a:custGeom>
              <a:rect b="b" l="l" r="r" t="t"/>
              <a:pathLst>
                <a:path extrusionOk="0" h="1353" w="4914">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
            <p:cNvSpPr/>
            <p:nvPr/>
          </p:nvSpPr>
          <p:spPr>
            <a:xfrm>
              <a:off x="2466160" y="5890180"/>
              <a:ext cx="409681" cy="296190"/>
            </a:xfrm>
            <a:custGeom>
              <a:rect b="b" l="l" r="r" t="t"/>
              <a:pathLst>
                <a:path extrusionOk="0" h="6214" w="8595">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
            <p:cNvSpPr/>
            <p:nvPr/>
          </p:nvSpPr>
          <p:spPr>
            <a:xfrm>
              <a:off x="2672025" y="6254770"/>
              <a:ext cx="184130" cy="68066"/>
            </a:xfrm>
            <a:custGeom>
              <a:rect b="b" l="l" r="r" t="t"/>
              <a:pathLst>
                <a:path extrusionOk="0" h="1428" w="3863">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
            <p:cNvSpPr/>
            <p:nvPr/>
          </p:nvSpPr>
          <p:spPr>
            <a:xfrm>
              <a:off x="2649289" y="6005434"/>
              <a:ext cx="41564" cy="41564"/>
            </a:xfrm>
            <a:custGeom>
              <a:rect b="b" l="l" r="r" t="t"/>
              <a:pathLst>
                <a:path extrusionOk="0" h="872" w="872">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
            <p:cNvSpPr/>
            <p:nvPr/>
          </p:nvSpPr>
          <p:spPr>
            <a:xfrm>
              <a:off x="2770120" y="6005434"/>
              <a:ext cx="41612" cy="41564"/>
            </a:xfrm>
            <a:custGeom>
              <a:rect b="b" l="l" r="r" t="t"/>
              <a:pathLst>
                <a:path extrusionOk="0" h="872" w="873">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
            <p:cNvSpPr/>
            <p:nvPr/>
          </p:nvSpPr>
          <p:spPr>
            <a:xfrm>
              <a:off x="2712254" y="5994042"/>
              <a:ext cx="36130" cy="22927"/>
            </a:xfrm>
            <a:custGeom>
              <a:rect b="b" l="l" r="r" t="t"/>
              <a:pathLst>
                <a:path extrusionOk="0" h="481" w="758">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
            <p:cNvSpPr/>
            <p:nvPr/>
          </p:nvSpPr>
          <p:spPr>
            <a:xfrm>
              <a:off x="2667401" y="5975786"/>
              <a:ext cx="36130" cy="22975"/>
            </a:xfrm>
            <a:custGeom>
              <a:rect b="b" l="l" r="r" t="t"/>
              <a:pathLst>
                <a:path extrusionOk="0" h="482" w="758">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
            <p:cNvSpPr/>
            <p:nvPr/>
          </p:nvSpPr>
          <p:spPr>
            <a:xfrm>
              <a:off x="2753389" y="5975739"/>
              <a:ext cx="36082" cy="23022"/>
            </a:xfrm>
            <a:custGeom>
              <a:rect b="b" l="l" r="r" t="t"/>
              <a:pathLst>
                <a:path extrusionOk="0" h="483" w="757">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 name="Google Shape;247;p3"/>
          <p:cNvGrpSpPr/>
          <p:nvPr/>
        </p:nvGrpSpPr>
        <p:grpSpPr>
          <a:xfrm>
            <a:off x="5793943" y="-396865"/>
            <a:ext cx="1030317" cy="1149862"/>
            <a:chOff x="5072836" y="892909"/>
            <a:chExt cx="282224" cy="314970"/>
          </a:xfrm>
        </p:grpSpPr>
        <p:sp>
          <p:nvSpPr>
            <p:cNvPr id="248" name="Google Shape;248;p3"/>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3"/>
          <p:cNvGrpSpPr/>
          <p:nvPr/>
        </p:nvGrpSpPr>
        <p:grpSpPr>
          <a:xfrm rot="-739742">
            <a:off x="707776" y="2726497"/>
            <a:ext cx="1647158" cy="1831137"/>
            <a:chOff x="4728600" y="-742191"/>
            <a:chExt cx="432608" cy="480940"/>
          </a:xfrm>
        </p:grpSpPr>
        <p:grpSp>
          <p:nvGrpSpPr>
            <p:cNvPr id="265" name="Google Shape;265;p3"/>
            <p:cNvGrpSpPr/>
            <p:nvPr/>
          </p:nvGrpSpPr>
          <p:grpSpPr>
            <a:xfrm>
              <a:off x="4728600" y="-715975"/>
              <a:ext cx="432608" cy="454724"/>
              <a:chOff x="4728600" y="-715975"/>
              <a:chExt cx="432608" cy="454724"/>
            </a:xfrm>
          </p:grpSpPr>
          <p:sp>
            <p:nvSpPr>
              <p:cNvPr id="266" name="Google Shape;266;p3"/>
              <p:cNvSpPr/>
              <p:nvPr/>
            </p:nvSpPr>
            <p:spPr>
              <a:xfrm>
                <a:off x="4728600" y="-715975"/>
                <a:ext cx="224693" cy="428937"/>
              </a:xfrm>
              <a:custGeom>
                <a:rect b="b" l="l" r="r" t="t"/>
                <a:pathLst>
                  <a:path extrusionOk="0" h="8999" w="4714">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
              <p:cNvSpPr/>
              <p:nvPr/>
            </p:nvSpPr>
            <p:spPr>
              <a:xfrm>
                <a:off x="4842185" y="-554820"/>
                <a:ext cx="266257" cy="277029"/>
              </a:xfrm>
              <a:custGeom>
                <a:rect b="b" l="l" r="r" t="t"/>
                <a:pathLst>
                  <a:path extrusionOk="0" h="5812" w="5586">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
              <p:cNvSpPr/>
              <p:nvPr/>
            </p:nvSpPr>
            <p:spPr>
              <a:xfrm>
                <a:off x="4951147" y="-457250"/>
                <a:ext cx="112966" cy="58676"/>
              </a:xfrm>
              <a:custGeom>
                <a:rect b="b" l="l" r="r" t="t"/>
                <a:pathLst>
                  <a:path extrusionOk="0" h="1231" w="237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
              <p:cNvSpPr/>
              <p:nvPr/>
            </p:nvSpPr>
            <p:spPr>
              <a:xfrm>
                <a:off x="5090043" y="-401386"/>
                <a:ext cx="15014" cy="11630"/>
              </a:xfrm>
              <a:custGeom>
                <a:rect b="b" l="l" r="r" t="t"/>
                <a:pathLst>
                  <a:path extrusionOk="0" h="244" w="315">
                    <a:moveTo>
                      <a:pt x="157" y="1"/>
                    </a:moveTo>
                    <a:cubicBezTo>
                      <a:pt x="1" y="1"/>
                      <a:pt x="0" y="244"/>
                      <a:pt x="157" y="244"/>
                    </a:cubicBezTo>
                    <a:cubicBezTo>
                      <a:pt x="314" y="243"/>
                      <a:pt x="314" y="1"/>
                      <a:pt x="1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
              <p:cNvSpPr/>
              <p:nvPr/>
            </p:nvSpPr>
            <p:spPr>
              <a:xfrm>
                <a:off x="4995285" y="-348955"/>
                <a:ext cx="9914" cy="7674"/>
              </a:xfrm>
              <a:custGeom>
                <a:rect b="b" l="l" r="r" t="t"/>
                <a:pathLst>
                  <a:path extrusionOk="0" h="161" w="208">
                    <a:moveTo>
                      <a:pt x="104" y="0"/>
                    </a:moveTo>
                    <a:cubicBezTo>
                      <a:pt x="0" y="0"/>
                      <a:pt x="0" y="160"/>
                      <a:pt x="104" y="160"/>
                    </a:cubicBezTo>
                    <a:cubicBezTo>
                      <a:pt x="208" y="159"/>
                      <a:pt x="208"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
              <p:cNvSpPr/>
              <p:nvPr/>
            </p:nvSpPr>
            <p:spPr>
              <a:xfrm>
                <a:off x="5031463" y="-335465"/>
                <a:ext cx="12774" cy="9533"/>
              </a:xfrm>
              <a:custGeom>
                <a:rect b="b" l="l" r="r" t="t"/>
                <a:pathLst>
                  <a:path extrusionOk="0" h="200" w="268">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
              <p:cNvSpPr/>
              <p:nvPr/>
            </p:nvSpPr>
            <p:spPr>
              <a:xfrm>
                <a:off x="5070596" y="-322882"/>
                <a:ext cx="90611" cy="16873"/>
              </a:xfrm>
              <a:custGeom>
                <a:rect b="b" l="l" r="r" t="t"/>
                <a:pathLst>
                  <a:path extrusionOk="0" h="354" w="1901">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
              <p:cNvSpPr/>
              <p:nvPr/>
            </p:nvSpPr>
            <p:spPr>
              <a:xfrm>
                <a:off x="4977268" y="-284559"/>
                <a:ext cx="12393" cy="10868"/>
              </a:xfrm>
              <a:custGeom>
                <a:rect b="b" l="l" r="r" t="t"/>
                <a:pathLst>
                  <a:path extrusionOk="0" h="228" w="26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
              <p:cNvSpPr/>
              <p:nvPr/>
            </p:nvSpPr>
            <p:spPr>
              <a:xfrm>
                <a:off x="5015924" y="-270498"/>
                <a:ext cx="11869" cy="9247"/>
              </a:xfrm>
              <a:custGeom>
                <a:rect b="b" l="l" r="r" t="t"/>
                <a:pathLst>
                  <a:path extrusionOk="0" h="194" w="249">
                    <a:moveTo>
                      <a:pt x="125" y="1"/>
                    </a:moveTo>
                    <a:cubicBezTo>
                      <a:pt x="2" y="1"/>
                      <a:pt x="1" y="193"/>
                      <a:pt x="125" y="193"/>
                    </a:cubicBezTo>
                    <a:cubicBezTo>
                      <a:pt x="248" y="192"/>
                      <a:pt x="249"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5" name="Google Shape;275;p3"/>
            <p:cNvSpPr/>
            <p:nvPr/>
          </p:nvSpPr>
          <p:spPr>
            <a:xfrm>
              <a:off x="4729076" y="-726414"/>
              <a:ext cx="415400" cy="386325"/>
            </a:xfrm>
            <a:custGeom>
              <a:rect b="b" l="l" r="r" t="t"/>
              <a:pathLst>
                <a:path extrusionOk="0" h="8105" w="8715">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
            <p:cNvSpPr/>
            <p:nvPr/>
          </p:nvSpPr>
          <p:spPr>
            <a:xfrm>
              <a:off x="4746998" y="-742191"/>
              <a:ext cx="309346" cy="291376"/>
            </a:xfrm>
            <a:custGeom>
              <a:rect b="b" l="l" r="r" t="t"/>
              <a:pathLst>
                <a:path extrusionOk="0" h="6113" w="649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3"/>
          <p:cNvGrpSpPr/>
          <p:nvPr/>
        </p:nvGrpSpPr>
        <p:grpSpPr>
          <a:xfrm>
            <a:off x="544117" y="4155984"/>
            <a:ext cx="351768" cy="349718"/>
            <a:chOff x="4789992" y="5348109"/>
            <a:chExt cx="351768" cy="349718"/>
          </a:xfrm>
        </p:grpSpPr>
        <p:sp>
          <p:nvSpPr>
            <p:cNvPr id="278" name="Google Shape;278;p3"/>
            <p:cNvSpPr/>
            <p:nvPr/>
          </p:nvSpPr>
          <p:spPr>
            <a:xfrm>
              <a:off x="4789992" y="5348109"/>
              <a:ext cx="351768" cy="349718"/>
            </a:xfrm>
            <a:custGeom>
              <a:rect b="b" l="l" r="r" t="t"/>
              <a:pathLst>
                <a:path extrusionOk="0" h="7337" w="738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
            <p:cNvSpPr/>
            <p:nvPr/>
          </p:nvSpPr>
          <p:spPr>
            <a:xfrm>
              <a:off x="4901195" y="5384525"/>
              <a:ext cx="13632" cy="74119"/>
            </a:xfrm>
            <a:custGeom>
              <a:rect b="b" l="l" r="r" t="t"/>
              <a:pathLst>
                <a:path extrusionOk="0" h="1555" w="286">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
            <p:cNvSpPr/>
            <p:nvPr/>
          </p:nvSpPr>
          <p:spPr>
            <a:xfrm>
              <a:off x="4916161" y="5386861"/>
              <a:ext cx="7388" cy="43041"/>
            </a:xfrm>
            <a:custGeom>
              <a:rect b="b" l="l" r="r" t="t"/>
              <a:pathLst>
                <a:path extrusionOk="0" h="903" w="155">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
            <p:cNvSpPr/>
            <p:nvPr/>
          </p:nvSpPr>
          <p:spPr>
            <a:xfrm>
              <a:off x="5062779" y="5547635"/>
              <a:ext cx="38847" cy="43089"/>
            </a:xfrm>
            <a:custGeom>
              <a:rect b="b" l="l" r="r" t="t"/>
              <a:pathLst>
                <a:path extrusionOk="0" h="904" w="815">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
            <p:cNvSpPr/>
            <p:nvPr/>
          </p:nvSpPr>
          <p:spPr>
            <a:xfrm>
              <a:off x="5065639" y="5570800"/>
              <a:ext cx="29934" cy="30601"/>
            </a:xfrm>
            <a:custGeom>
              <a:rect b="b" l="l" r="r" t="t"/>
              <a:pathLst>
                <a:path extrusionOk="0" h="642" w="628">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
            <p:cNvSpPr/>
            <p:nvPr/>
          </p:nvSpPr>
          <p:spPr>
            <a:xfrm>
              <a:off x="4969641" y="5495156"/>
              <a:ext cx="37846" cy="28456"/>
            </a:xfrm>
            <a:custGeom>
              <a:rect b="b" l="l" r="r" t="t"/>
              <a:pathLst>
                <a:path extrusionOk="0" h="597" w="794">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
            <p:cNvSpPr/>
            <p:nvPr/>
          </p:nvSpPr>
          <p:spPr>
            <a:xfrm>
              <a:off x="4928840" y="5526281"/>
              <a:ext cx="39514" cy="34795"/>
            </a:xfrm>
            <a:custGeom>
              <a:rect b="b" l="l" r="r" t="t"/>
              <a:pathLst>
                <a:path extrusionOk="0" h="730" w="829">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
            <p:cNvSpPr/>
            <p:nvPr/>
          </p:nvSpPr>
          <p:spPr>
            <a:xfrm>
              <a:off x="5022216" y="5487529"/>
              <a:ext cx="39514" cy="34795"/>
            </a:xfrm>
            <a:custGeom>
              <a:rect b="b" l="l" r="r" t="t"/>
              <a:pathLst>
                <a:path extrusionOk="0" h="730" w="829">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
            <p:cNvSpPr/>
            <p:nvPr/>
          </p:nvSpPr>
          <p:spPr>
            <a:xfrm>
              <a:off x="4932081" y="5494822"/>
              <a:ext cx="28694" cy="23451"/>
            </a:xfrm>
            <a:custGeom>
              <a:rect b="b" l="l" r="r" t="t"/>
              <a:pathLst>
                <a:path extrusionOk="0" h="492" w="602">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
            <p:cNvSpPr/>
            <p:nvPr/>
          </p:nvSpPr>
          <p:spPr>
            <a:xfrm>
              <a:off x="4998479" y="5467272"/>
              <a:ext cx="30935" cy="23451"/>
            </a:xfrm>
            <a:custGeom>
              <a:rect b="b" l="l" r="r" t="t"/>
              <a:pathLst>
                <a:path extrusionOk="0" h="492" w="649">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3"/>
          <p:cNvSpPr/>
          <p:nvPr/>
        </p:nvSpPr>
        <p:spPr>
          <a:xfrm>
            <a:off x="7137003" y="264043"/>
            <a:ext cx="59653" cy="59767"/>
          </a:xfrm>
          <a:custGeom>
            <a:rect b="b" l="l" r="r" t="t"/>
            <a:pathLst>
              <a:path extrusionOk="0" h="525" w="524">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
          <p:cNvSpPr/>
          <p:nvPr/>
        </p:nvSpPr>
        <p:spPr>
          <a:xfrm>
            <a:off x="3155153" y="467225"/>
            <a:ext cx="59540" cy="59653"/>
          </a:xfrm>
          <a:custGeom>
            <a:rect b="b" l="l" r="r" t="t"/>
            <a:pathLst>
              <a:path extrusionOk="0" h="524" w="523">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
          <p:cNvSpPr/>
          <p:nvPr/>
        </p:nvSpPr>
        <p:spPr>
          <a:xfrm>
            <a:off x="7768555" y="4834199"/>
            <a:ext cx="59653" cy="59653"/>
          </a:xfrm>
          <a:custGeom>
            <a:rect b="b" l="l" r="r" t="t"/>
            <a:pathLst>
              <a:path extrusionOk="0" h="524" w="524">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
          <p:cNvSpPr/>
          <p:nvPr/>
        </p:nvSpPr>
        <p:spPr>
          <a:xfrm>
            <a:off x="8394278" y="4573673"/>
            <a:ext cx="59426" cy="59653"/>
          </a:xfrm>
          <a:custGeom>
            <a:rect b="b" l="l" r="r" t="t"/>
            <a:pathLst>
              <a:path extrusionOk="0" h="524" w="522">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
          <p:cNvSpPr/>
          <p:nvPr/>
        </p:nvSpPr>
        <p:spPr>
          <a:xfrm>
            <a:off x="8479894" y="1796731"/>
            <a:ext cx="59653" cy="59653"/>
          </a:xfrm>
          <a:custGeom>
            <a:rect b="b" l="l" r="r" t="t"/>
            <a:pathLst>
              <a:path extrusionOk="0" h="524" w="524">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
          <p:cNvSpPr/>
          <p:nvPr/>
        </p:nvSpPr>
        <p:spPr>
          <a:xfrm>
            <a:off x="374231" y="3837969"/>
            <a:ext cx="59540" cy="59767"/>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
          <p:cNvSpPr/>
          <p:nvPr/>
        </p:nvSpPr>
        <p:spPr>
          <a:xfrm>
            <a:off x="6421520" y="4796623"/>
            <a:ext cx="134790" cy="134790"/>
          </a:xfrm>
          <a:custGeom>
            <a:rect b="b" l="l" r="r" t="t"/>
            <a:pathLst>
              <a:path extrusionOk="0" h="1184" w="1184">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
          <p:cNvSpPr/>
          <p:nvPr/>
        </p:nvSpPr>
        <p:spPr>
          <a:xfrm>
            <a:off x="1104589" y="4830320"/>
            <a:ext cx="67395" cy="67395"/>
          </a:xfrm>
          <a:custGeom>
            <a:rect b="b" l="l" r="r" t="t"/>
            <a:pathLst>
              <a:path extrusionOk="0" h="592" w="592">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
          <p:cNvSpPr/>
          <p:nvPr/>
        </p:nvSpPr>
        <p:spPr>
          <a:xfrm>
            <a:off x="8651402" y="3574669"/>
            <a:ext cx="134903" cy="134790"/>
          </a:xfrm>
          <a:custGeom>
            <a:rect b="b" l="l" r="r" t="t"/>
            <a:pathLst>
              <a:path extrusionOk="0" h="1184" w="1185">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
          <p:cNvSpPr/>
          <p:nvPr/>
        </p:nvSpPr>
        <p:spPr>
          <a:xfrm>
            <a:off x="8579997" y="264055"/>
            <a:ext cx="269351" cy="26923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
          <p:cNvSpPr/>
          <p:nvPr/>
        </p:nvSpPr>
        <p:spPr>
          <a:xfrm>
            <a:off x="2396660" y="4712365"/>
            <a:ext cx="134790" cy="134790"/>
          </a:xfrm>
          <a:custGeom>
            <a:rect b="b" l="l" r="r" t="t"/>
            <a:pathLst>
              <a:path extrusionOk="0" h="1184" w="1184">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
          <p:cNvSpPr/>
          <p:nvPr/>
        </p:nvSpPr>
        <p:spPr>
          <a:xfrm>
            <a:off x="215164" y="1379825"/>
            <a:ext cx="67395" cy="67281"/>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
          <p:cNvSpPr/>
          <p:nvPr/>
        </p:nvSpPr>
        <p:spPr>
          <a:xfrm>
            <a:off x="390306" y="2800957"/>
            <a:ext cx="269238" cy="269124"/>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
          <p:cNvSpPr/>
          <p:nvPr/>
        </p:nvSpPr>
        <p:spPr>
          <a:xfrm>
            <a:off x="1375448" y="264100"/>
            <a:ext cx="59540" cy="59653"/>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6">
    <p:spTree>
      <p:nvGrpSpPr>
        <p:cNvPr id="1624" name="Shape 1624"/>
        <p:cNvGrpSpPr/>
        <p:nvPr/>
      </p:nvGrpSpPr>
      <p:grpSpPr>
        <a:xfrm>
          <a:off x="0" y="0"/>
          <a:ext cx="0" cy="0"/>
          <a:chOff x="0" y="0"/>
          <a:chExt cx="0" cy="0"/>
        </a:xfrm>
      </p:grpSpPr>
      <p:grpSp>
        <p:nvGrpSpPr>
          <p:cNvPr id="1625" name="Google Shape;1625;p21"/>
          <p:cNvGrpSpPr/>
          <p:nvPr/>
        </p:nvGrpSpPr>
        <p:grpSpPr>
          <a:xfrm>
            <a:off x="7570201" y="2817412"/>
            <a:ext cx="1491226" cy="660880"/>
            <a:chOff x="4059002" y="793671"/>
            <a:chExt cx="401482" cy="177933"/>
          </a:xfrm>
        </p:grpSpPr>
        <p:sp>
          <p:nvSpPr>
            <p:cNvPr id="1626" name="Google Shape;1626;p21"/>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1"/>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1"/>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1"/>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1"/>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1"/>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1"/>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1"/>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1"/>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1"/>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1"/>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1"/>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1"/>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1"/>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1"/>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1"/>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1"/>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1"/>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1"/>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5" name="Google Shape;1645;p21"/>
          <p:cNvGrpSpPr/>
          <p:nvPr/>
        </p:nvGrpSpPr>
        <p:grpSpPr>
          <a:xfrm rot="-2439377">
            <a:off x="8183517" y="254128"/>
            <a:ext cx="1125875" cy="1256528"/>
            <a:chOff x="5072836" y="892909"/>
            <a:chExt cx="282224" cy="314970"/>
          </a:xfrm>
        </p:grpSpPr>
        <p:sp>
          <p:nvSpPr>
            <p:cNvPr id="1646" name="Google Shape;1646;p21"/>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1"/>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1"/>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1"/>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1"/>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1"/>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1"/>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1"/>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1"/>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1"/>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1"/>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1"/>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1"/>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1"/>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1"/>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1"/>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2" name="Google Shape;1662;p21"/>
          <p:cNvGrpSpPr/>
          <p:nvPr/>
        </p:nvGrpSpPr>
        <p:grpSpPr>
          <a:xfrm>
            <a:off x="-2007" y="1828843"/>
            <a:ext cx="969607" cy="981718"/>
            <a:chOff x="3063709" y="-107293"/>
            <a:chExt cx="201909" cy="204435"/>
          </a:xfrm>
        </p:grpSpPr>
        <p:sp>
          <p:nvSpPr>
            <p:cNvPr id="1663" name="Google Shape;1663;p21"/>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1"/>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1"/>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1"/>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1"/>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1"/>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1"/>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1"/>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1"/>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1"/>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1"/>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1"/>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5" name="Google Shape;1675;p21"/>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676" name="Google Shape;1676;p21"/>
          <p:cNvSpPr/>
          <p:nvPr/>
        </p:nvSpPr>
        <p:spPr>
          <a:xfrm>
            <a:off x="8804284" y="669825"/>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1"/>
          <p:cNvSpPr/>
          <p:nvPr/>
        </p:nvSpPr>
        <p:spPr>
          <a:xfrm>
            <a:off x="546884" y="4415817"/>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1"/>
          <p:cNvSpPr/>
          <p:nvPr/>
        </p:nvSpPr>
        <p:spPr>
          <a:xfrm>
            <a:off x="7949838" y="4594900"/>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1"/>
          <p:cNvSpPr/>
          <p:nvPr/>
        </p:nvSpPr>
        <p:spPr>
          <a:xfrm>
            <a:off x="2259099" y="305499"/>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1"/>
          <p:cNvSpPr/>
          <p:nvPr/>
        </p:nvSpPr>
        <p:spPr>
          <a:xfrm>
            <a:off x="5560187" y="473166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1"/>
          <p:cNvSpPr/>
          <p:nvPr/>
        </p:nvSpPr>
        <p:spPr>
          <a:xfrm>
            <a:off x="344914" y="2067585"/>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1"/>
          <p:cNvSpPr/>
          <p:nvPr/>
        </p:nvSpPr>
        <p:spPr>
          <a:xfrm>
            <a:off x="344933" y="10236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1"/>
          <p:cNvSpPr/>
          <p:nvPr/>
        </p:nvSpPr>
        <p:spPr>
          <a:xfrm>
            <a:off x="2842441" y="4791767"/>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1"/>
          <p:cNvSpPr/>
          <p:nvPr/>
        </p:nvSpPr>
        <p:spPr>
          <a:xfrm>
            <a:off x="8308248" y="3018240"/>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1"/>
          <p:cNvSpPr/>
          <p:nvPr/>
        </p:nvSpPr>
        <p:spPr>
          <a:xfrm>
            <a:off x="5411066" y="341676"/>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MAIN_POINT_1">
    <p:spTree>
      <p:nvGrpSpPr>
        <p:cNvPr id="1686" name="Shape 1686"/>
        <p:cNvGrpSpPr/>
        <p:nvPr/>
      </p:nvGrpSpPr>
      <p:grpSpPr>
        <a:xfrm>
          <a:off x="0" y="0"/>
          <a:ext cx="0" cy="0"/>
          <a:chOff x="0" y="0"/>
          <a:chExt cx="0" cy="0"/>
        </a:xfrm>
      </p:grpSpPr>
      <p:grpSp>
        <p:nvGrpSpPr>
          <p:cNvPr id="1687" name="Google Shape;1687;p22"/>
          <p:cNvGrpSpPr/>
          <p:nvPr/>
        </p:nvGrpSpPr>
        <p:grpSpPr>
          <a:xfrm rot="9284465">
            <a:off x="1088158" y="-2380639"/>
            <a:ext cx="9393665" cy="8567764"/>
            <a:chOff x="-2537947" y="-2336543"/>
            <a:chExt cx="4759398" cy="4340947"/>
          </a:xfrm>
        </p:grpSpPr>
        <p:sp>
          <p:nvSpPr>
            <p:cNvPr id="1688" name="Google Shape;1688;p22"/>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2"/>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2"/>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2"/>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2"/>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3" name="Google Shape;1693;p22"/>
          <p:cNvGrpSpPr/>
          <p:nvPr/>
        </p:nvGrpSpPr>
        <p:grpSpPr>
          <a:xfrm rot="2211803">
            <a:off x="17163" y="3426729"/>
            <a:ext cx="1134366" cy="2210848"/>
            <a:chOff x="1099958" y="4292329"/>
            <a:chExt cx="269021" cy="524315"/>
          </a:xfrm>
        </p:grpSpPr>
        <p:sp>
          <p:nvSpPr>
            <p:cNvPr id="1694" name="Google Shape;1694;p22"/>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2"/>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2"/>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2"/>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2"/>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2"/>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2"/>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2"/>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2"/>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2"/>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2"/>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2"/>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2"/>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2"/>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2"/>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2"/>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2"/>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2"/>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2"/>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2"/>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2"/>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2"/>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6" name="Google Shape;1716;p22"/>
          <p:cNvGrpSpPr/>
          <p:nvPr/>
        </p:nvGrpSpPr>
        <p:grpSpPr>
          <a:xfrm rot="1341893">
            <a:off x="5004060" y="4297883"/>
            <a:ext cx="677108" cy="854456"/>
            <a:chOff x="4198851" y="-806491"/>
            <a:chExt cx="163968" cy="206914"/>
          </a:xfrm>
        </p:grpSpPr>
        <p:sp>
          <p:nvSpPr>
            <p:cNvPr id="1717" name="Google Shape;1717;p22"/>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2"/>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2"/>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2"/>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2"/>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2"/>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2"/>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2"/>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2"/>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2"/>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7" name="Google Shape;1727;p22"/>
          <p:cNvGrpSpPr/>
          <p:nvPr/>
        </p:nvGrpSpPr>
        <p:grpSpPr>
          <a:xfrm>
            <a:off x="8219151" y="1104306"/>
            <a:ext cx="1173989" cy="1414475"/>
            <a:chOff x="5234039" y="-267543"/>
            <a:chExt cx="313064" cy="377173"/>
          </a:xfrm>
        </p:grpSpPr>
        <p:sp>
          <p:nvSpPr>
            <p:cNvPr id="1728" name="Google Shape;1728;p22"/>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2"/>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2"/>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2"/>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2"/>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2"/>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2"/>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2"/>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2"/>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2"/>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2"/>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2"/>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2"/>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2"/>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2"/>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2"/>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2"/>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2"/>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2"/>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22"/>
          <p:cNvGrpSpPr/>
          <p:nvPr/>
        </p:nvGrpSpPr>
        <p:grpSpPr>
          <a:xfrm>
            <a:off x="2936709" y="252373"/>
            <a:ext cx="568152" cy="575260"/>
            <a:chOff x="3063709" y="-107293"/>
            <a:chExt cx="201909" cy="204435"/>
          </a:xfrm>
        </p:grpSpPr>
        <p:sp>
          <p:nvSpPr>
            <p:cNvPr id="1748" name="Google Shape;1748;p22"/>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2"/>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2"/>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2"/>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2"/>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2"/>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2"/>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2"/>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2"/>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2"/>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2"/>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2"/>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0" name="Google Shape;1760;p22"/>
          <p:cNvSpPr txBox="1"/>
          <p:nvPr>
            <p:ph type="title"/>
          </p:nvPr>
        </p:nvSpPr>
        <p:spPr>
          <a:xfrm>
            <a:off x="720000" y="1197225"/>
            <a:ext cx="4071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761" name="Google Shape;1761;p22"/>
          <p:cNvSpPr txBox="1"/>
          <p:nvPr>
            <p:ph idx="1" type="subTitle"/>
          </p:nvPr>
        </p:nvSpPr>
        <p:spPr>
          <a:xfrm rot="-253">
            <a:off x="720000" y="1832690"/>
            <a:ext cx="4071000" cy="22725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Font typeface="Montserrat"/>
              <a:buChar char="✦"/>
              <a:defRPr/>
            </a:lvl1pPr>
            <a:lvl2pPr lvl="1" rtl="0" algn="ctr">
              <a:lnSpc>
                <a:spcPct val="100000"/>
              </a:lnSpc>
              <a:spcBef>
                <a:spcPts val="0"/>
              </a:spcBef>
              <a:spcAft>
                <a:spcPts val="0"/>
              </a:spcAft>
              <a:buClr>
                <a:srgbClr val="595959"/>
              </a:buClr>
              <a:buSzPts val="1400"/>
              <a:buFont typeface="Montserrat"/>
              <a:buChar char="○"/>
              <a:defRPr/>
            </a:lvl2pPr>
            <a:lvl3pPr lvl="2" rtl="0" algn="ctr">
              <a:lnSpc>
                <a:spcPct val="100000"/>
              </a:lnSpc>
              <a:spcBef>
                <a:spcPts val="1600"/>
              </a:spcBef>
              <a:spcAft>
                <a:spcPts val="0"/>
              </a:spcAft>
              <a:buClr>
                <a:srgbClr val="595959"/>
              </a:buClr>
              <a:buSzPts val="1400"/>
              <a:buFont typeface="Montserrat"/>
              <a:buChar char="■"/>
              <a:defRPr/>
            </a:lvl3pPr>
            <a:lvl4pPr lvl="3" rtl="0" algn="ctr">
              <a:lnSpc>
                <a:spcPct val="100000"/>
              </a:lnSpc>
              <a:spcBef>
                <a:spcPts val="1600"/>
              </a:spcBef>
              <a:spcAft>
                <a:spcPts val="0"/>
              </a:spcAft>
              <a:buClr>
                <a:srgbClr val="595959"/>
              </a:buClr>
              <a:buSzPts val="1400"/>
              <a:buFont typeface="Montserrat"/>
              <a:buChar char="●"/>
              <a:defRPr/>
            </a:lvl4pPr>
            <a:lvl5pPr lvl="4" rtl="0" algn="ctr">
              <a:lnSpc>
                <a:spcPct val="100000"/>
              </a:lnSpc>
              <a:spcBef>
                <a:spcPts val="1600"/>
              </a:spcBef>
              <a:spcAft>
                <a:spcPts val="0"/>
              </a:spcAft>
              <a:buClr>
                <a:srgbClr val="595959"/>
              </a:buClr>
              <a:buSzPts val="1400"/>
              <a:buFont typeface="Montserrat"/>
              <a:buChar char="○"/>
              <a:defRPr/>
            </a:lvl5pPr>
            <a:lvl6pPr lvl="5" rtl="0" algn="ctr">
              <a:lnSpc>
                <a:spcPct val="100000"/>
              </a:lnSpc>
              <a:spcBef>
                <a:spcPts val="1600"/>
              </a:spcBef>
              <a:spcAft>
                <a:spcPts val="0"/>
              </a:spcAft>
              <a:buClr>
                <a:srgbClr val="595959"/>
              </a:buClr>
              <a:buSzPts val="1400"/>
              <a:buFont typeface="Montserrat"/>
              <a:buChar char="■"/>
              <a:defRPr/>
            </a:lvl6pPr>
            <a:lvl7pPr lvl="6" rtl="0" algn="ctr">
              <a:lnSpc>
                <a:spcPct val="100000"/>
              </a:lnSpc>
              <a:spcBef>
                <a:spcPts val="1600"/>
              </a:spcBef>
              <a:spcAft>
                <a:spcPts val="0"/>
              </a:spcAft>
              <a:buClr>
                <a:srgbClr val="595959"/>
              </a:buClr>
              <a:buSzPts val="1400"/>
              <a:buFont typeface="Montserrat"/>
              <a:buChar char="●"/>
              <a:defRPr/>
            </a:lvl7pPr>
            <a:lvl8pPr lvl="7" rtl="0" algn="ctr">
              <a:lnSpc>
                <a:spcPct val="100000"/>
              </a:lnSpc>
              <a:spcBef>
                <a:spcPts val="1600"/>
              </a:spcBef>
              <a:spcAft>
                <a:spcPts val="0"/>
              </a:spcAft>
              <a:buClr>
                <a:srgbClr val="595959"/>
              </a:buClr>
              <a:buSzPts val="1400"/>
              <a:buFont typeface="Montserrat"/>
              <a:buChar char="○"/>
              <a:defRPr/>
            </a:lvl8pPr>
            <a:lvl9pPr lvl="8" rtl="0" algn="ctr">
              <a:lnSpc>
                <a:spcPct val="100000"/>
              </a:lnSpc>
              <a:spcBef>
                <a:spcPts val="1600"/>
              </a:spcBef>
              <a:spcAft>
                <a:spcPts val="1600"/>
              </a:spcAft>
              <a:buClr>
                <a:srgbClr val="595959"/>
              </a:buClr>
              <a:buSzPts val="1400"/>
              <a:buFont typeface="Montserrat"/>
              <a:buChar char="■"/>
              <a:defRPr/>
            </a:lvl9pPr>
          </a:lstStyle>
          <a:p/>
        </p:txBody>
      </p:sp>
      <p:sp>
        <p:nvSpPr>
          <p:cNvPr id="1762" name="Google Shape;1762;p22"/>
          <p:cNvSpPr/>
          <p:nvPr>
            <p:ph idx="2" type="pic"/>
          </p:nvPr>
        </p:nvSpPr>
        <p:spPr>
          <a:xfrm>
            <a:off x="5113925" y="1288450"/>
            <a:ext cx="2782200" cy="2782200"/>
          </a:xfrm>
          <a:prstGeom prst="ellipse">
            <a:avLst/>
          </a:prstGeom>
          <a:noFill/>
          <a:ln>
            <a:noFill/>
          </a:ln>
        </p:spPr>
      </p:sp>
      <p:grpSp>
        <p:nvGrpSpPr>
          <p:cNvPr id="1763" name="Google Shape;1763;p22"/>
          <p:cNvGrpSpPr/>
          <p:nvPr/>
        </p:nvGrpSpPr>
        <p:grpSpPr>
          <a:xfrm>
            <a:off x="2822185" y="4523715"/>
            <a:ext cx="334562" cy="314811"/>
            <a:chOff x="4849812" y="4937475"/>
            <a:chExt cx="398098" cy="374552"/>
          </a:xfrm>
        </p:grpSpPr>
        <p:sp>
          <p:nvSpPr>
            <p:cNvPr id="1764" name="Google Shape;1764;p22"/>
            <p:cNvSpPr/>
            <p:nvPr/>
          </p:nvSpPr>
          <p:spPr>
            <a:xfrm>
              <a:off x="4880651" y="4941860"/>
              <a:ext cx="367259" cy="367306"/>
            </a:xfrm>
            <a:custGeom>
              <a:rect b="b" l="l" r="r" t="t"/>
              <a:pathLst>
                <a:path extrusionOk="0" h="7706" w="7705">
                  <a:moveTo>
                    <a:pt x="3853" y="0"/>
                  </a:moveTo>
                  <a:cubicBezTo>
                    <a:pt x="1725" y="0"/>
                    <a:pt x="1" y="1725"/>
                    <a:pt x="1" y="3853"/>
                  </a:cubicBezTo>
                  <a:cubicBezTo>
                    <a:pt x="1" y="5980"/>
                    <a:pt x="1725" y="7705"/>
                    <a:pt x="3853" y="7705"/>
                  </a:cubicBezTo>
                  <a:cubicBezTo>
                    <a:pt x="5980" y="7705"/>
                    <a:pt x="7705" y="5980"/>
                    <a:pt x="7705" y="3853"/>
                  </a:cubicBezTo>
                  <a:cubicBezTo>
                    <a:pt x="7705" y="1725"/>
                    <a:pt x="5980" y="0"/>
                    <a:pt x="3853" y="0"/>
                  </a:cubicBezTo>
                  <a:close/>
                </a:path>
              </a:pathLst>
            </a:custGeom>
            <a:solidFill>
              <a:srgbClr val="9FE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2"/>
            <p:cNvSpPr/>
            <p:nvPr/>
          </p:nvSpPr>
          <p:spPr>
            <a:xfrm>
              <a:off x="4880556" y="5098059"/>
              <a:ext cx="367259" cy="73595"/>
            </a:xfrm>
            <a:custGeom>
              <a:rect b="b" l="l" r="r" t="t"/>
              <a:pathLst>
                <a:path extrusionOk="0" h="1544" w="7705">
                  <a:moveTo>
                    <a:pt x="45" y="1"/>
                  </a:moveTo>
                  <a:cubicBezTo>
                    <a:pt x="16" y="188"/>
                    <a:pt x="1" y="379"/>
                    <a:pt x="1" y="575"/>
                  </a:cubicBezTo>
                  <a:cubicBezTo>
                    <a:pt x="1" y="622"/>
                    <a:pt x="4" y="667"/>
                    <a:pt x="6" y="714"/>
                  </a:cubicBezTo>
                  <a:cubicBezTo>
                    <a:pt x="620" y="747"/>
                    <a:pt x="1219" y="862"/>
                    <a:pt x="1809" y="1040"/>
                  </a:cubicBezTo>
                  <a:cubicBezTo>
                    <a:pt x="2150" y="1143"/>
                    <a:pt x="2484" y="1271"/>
                    <a:pt x="2824" y="1377"/>
                  </a:cubicBezTo>
                  <a:cubicBezTo>
                    <a:pt x="3161" y="1484"/>
                    <a:pt x="3511" y="1544"/>
                    <a:pt x="3865" y="1544"/>
                  </a:cubicBezTo>
                  <a:cubicBezTo>
                    <a:pt x="3868" y="1544"/>
                    <a:pt x="3871" y="1544"/>
                    <a:pt x="3874" y="1544"/>
                  </a:cubicBezTo>
                  <a:cubicBezTo>
                    <a:pt x="4517" y="1543"/>
                    <a:pt x="5130" y="1345"/>
                    <a:pt x="5747" y="1188"/>
                  </a:cubicBezTo>
                  <a:cubicBezTo>
                    <a:pt x="6083" y="1101"/>
                    <a:pt x="6426" y="1021"/>
                    <a:pt x="6772" y="990"/>
                  </a:cubicBezTo>
                  <a:cubicBezTo>
                    <a:pt x="6883" y="980"/>
                    <a:pt x="6995" y="975"/>
                    <a:pt x="7106" y="975"/>
                  </a:cubicBezTo>
                  <a:cubicBezTo>
                    <a:pt x="7298" y="975"/>
                    <a:pt x="7489" y="989"/>
                    <a:pt x="7678" y="1015"/>
                  </a:cubicBezTo>
                  <a:cubicBezTo>
                    <a:pt x="7695" y="870"/>
                    <a:pt x="7704" y="723"/>
                    <a:pt x="7704" y="575"/>
                  </a:cubicBezTo>
                  <a:cubicBezTo>
                    <a:pt x="7704" y="531"/>
                    <a:pt x="7703" y="487"/>
                    <a:pt x="7700" y="444"/>
                  </a:cubicBezTo>
                  <a:cubicBezTo>
                    <a:pt x="7098" y="235"/>
                    <a:pt x="6456" y="162"/>
                    <a:pt x="5818" y="152"/>
                  </a:cubicBezTo>
                  <a:cubicBezTo>
                    <a:pt x="5768" y="151"/>
                    <a:pt x="5717" y="150"/>
                    <a:pt x="5667" y="150"/>
                  </a:cubicBezTo>
                  <a:cubicBezTo>
                    <a:pt x="5039" y="150"/>
                    <a:pt x="4415" y="208"/>
                    <a:pt x="3790" y="262"/>
                  </a:cubicBezTo>
                  <a:cubicBezTo>
                    <a:pt x="3282" y="304"/>
                    <a:pt x="2772" y="344"/>
                    <a:pt x="2263" y="344"/>
                  </a:cubicBezTo>
                  <a:cubicBezTo>
                    <a:pt x="2099" y="344"/>
                    <a:pt x="1935" y="340"/>
                    <a:pt x="1772" y="331"/>
                  </a:cubicBezTo>
                  <a:cubicBezTo>
                    <a:pt x="1183" y="298"/>
                    <a:pt x="601" y="194"/>
                    <a:pt x="45" y="1"/>
                  </a:cubicBezTo>
                  <a:close/>
                </a:path>
              </a:pathLst>
            </a:custGeom>
            <a:solidFill>
              <a:srgbClr val="79B6F9">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2"/>
            <p:cNvSpPr/>
            <p:nvPr/>
          </p:nvSpPr>
          <p:spPr>
            <a:xfrm>
              <a:off x="4934703" y="4963691"/>
              <a:ext cx="255961" cy="44185"/>
            </a:xfrm>
            <a:custGeom>
              <a:rect b="b" l="l" r="r" t="t"/>
              <a:pathLst>
                <a:path extrusionOk="0" h="927" w="5370">
                  <a:moveTo>
                    <a:pt x="4542" y="1"/>
                  </a:moveTo>
                  <a:cubicBezTo>
                    <a:pt x="4481" y="24"/>
                    <a:pt x="4423" y="48"/>
                    <a:pt x="4364" y="70"/>
                  </a:cubicBezTo>
                  <a:cubicBezTo>
                    <a:pt x="3726" y="301"/>
                    <a:pt x="3056" y="410"/>
                    <a:pt x="2380" y="419"/>
                  </a:cubicBezTo>
                  <a:cubicBezTo>
                    <a:pt x="2344" y="420"/>
                    <a:pt x="2308" y="420"/>
                    <a:pt x="2272" y="420"/>
                  </a:cubicBezTo>
                  <a:cubicBezTo>
                    <a:pt x="1667" y="420"/>
                    <a:pt x="1062" y="355"/>
                    <a:pt x="463" y="274"/>
                  </a:cubicBezTo>
                  <a:cubicBezTo>
                    <a:pt x="299" y="393"/>
                    <a:pt x="144" y="524"/>
                    <a:pt x="1" y="666"/>
                  </a:cubicBezTo>
                  <a:cubicBezTo>
                    <a:pt x="548" y="834"/>
                    <a:pt x="1124" y="902"/>
                    <a:pt x="1695" y="920"/>
                  </a:cubicBezTo>
                  <a:cubicBezTo>
                    <a:pt x="1843" y="924"/>
                    <a:pt x="1992" y="927"/>
                    <a:pt x="2141" y="927"/>
                  </a:cubicBezTo>
                  <a:cubicBezTo>
                    <a:pt x="2530" y="927"/>
                    <a:pt x="2921" y="909"/>
                    <a:pt x="3305" y="855"/>
                  </a:cubicBezTo>
                  <a:cubicBezTo>
                    <a:pt x="3767" y="789"/>
                    <a:pt x="4227" y="702"/>
                    <a:pt x="4690" y="647"/>
                  </a:cubicBezTo>
                  <a:cubicBezTo>
                    <a:pt x="4912" y="620"/>
                    <a:pt x="5141" y="603"/>
                    <a:pt x="5370" y="600"/>
                  </a:cubicBezTo>
                  <a:cubicBezTo>
                    <a:pt x="5123" y="365"/>
                    <a:pt x="4844" y="164"/>
                    <a:pt x="4542" y="1"/>
                  </a:cubicBezTo>
                  <a:close/>
                </a:path>
              </a:pathLst>
            </a:custGeom>
            <a:solidFill>
              <a:srgbClr val="79B6F9">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2"/>
            <p:cNvSpPr/>
            <p:nvPr/>
          </p:nvSpPr>
          <p:spPr>
            <a:xfrm>
              <a:off x="4889803" y="5034807"/>
              <a:ext cx="352101" cy="60964"/>
            </a:xfrm>
            <a:custGeom>
              <a:rect b="b" l="l" r="r" t="t"/>
              <a:pathLst>
                <a:path extrusionOk="0" h="1279" w="7387">
                  <a:moveTo>
                    <a:pt x="2295" y="0"/>
                  </a:moveTo>
                  <a:cubicBezTo>
                    <a:pt x="2259" y="0"/>
                    <a:pt x="2222" y="1"/>
                    <a:pt x="2185" y="2"/>
                  </a:cubicBezTo>
                  <a:cubicBezTo>
                    <a:pt x="1522" y="17"/>
                    <a:pt x="871" y="152"/>
                    <a:pt x="212" y="191"/>
                  </a:cubicBezTo>
                  <a:cubicBezTo>
                    <a:pt x="129" y="356"/>
                    <a:pt x="58" y="527"/>
                    <a:pt x="0" y="705"/>
                  </a:cubicBezTo>
                  <a:cubicBezTo>
                    <a:pt x="538" y="883"/>
                    <a:pt x="1079" y="1054"/>
                    <a:pt x="1636" y="1160"/>
                  </a:cubicBezTo>
                  <a:cubicBezTo>
                    <a:pt x="2042" y="1239"/>
                    <a:pt x="2453" y="1279"/>
                    <a:pt x="2864" y="1279"/>
                  </a:cubicBezTo>
                  <a:cubicBezTo>
                    <a:pt x="3101" y="1279"/>
                    <a:pt x="3338" y="1266"/>
                    <a:pt x="3574" y="1239"/>
                  </a:cubicBezTo>
                  <a:cubicBezTo>
                    <a:pt x="4258" y="1162"/>
                    <a:pt x="4926" y="993"/>
                    <a:pt x="5606" y="896"/>
                  </a:cubicBezTo>
                  <a:cubicBezTo>
                    <a:pt x="5923" y="849"/>
                    <a:pt x="6239" y="818"/>
                    <a:pt x="6559" y="818"/>
                  </a:cubicBezTo>
                  <a:cubicBezTo>
                    <a:pt x="6574" y="818"/>
                    <a:pt x="6590" y="818"/>
                    <a:pt x="6605" y="818"/>
                  </a:cubicBezTo>
                  <a:cubicBezTo>
                    <a:pt x="6870" y="820"/>
                    <a:pt x="7132" y="860"/>
                    <a:pt x="7387" y="925"/>
                  </a:cubicBezTo>
                  <a:cubicBezTo>
                    <a:pt x="7358" y="812"/>
                    <a:pt x="7322" y="699"/>
                    <a:pt x="7282" y="590"/>
                  </a:cubicBezTo>
                  <a:cubicBezTo>
                    <a:pt x="6991" y="648"/>
                    <a:pt x="6692" y="674"/>
                    <a:pt x="6394" y="674"/>
                  </a:cubicBezTo>
                  <a:cubicBezTo>
                    <a:pt x="6212" y="674"/>
                    <a:pt x="6031" y="664"/>
                    <a:pt x="5851" y="647"/>
                  </a:cubicBezTo>
                  <a:cubicBezTo>
                    <a:pt x="5646" y="629"/>
                    <a:pt x="5442" y="598"/>
                    <a:pt x="5239" y="556"/>
                  </a:cubicBezTo>
                  <a:cubicBezTo>
                    <a:pt x="5076" y="522"/>
                    <a:pt x="4910" y="500"/>
                    <a:pt x="4748" y="463"/>
                  </a:cubicBezTo>
                  <a:cubicBezTo>
                    <a:pt x="4580" y="427"/>
                    <a:pt x="4413" y="384"/>
                    <a:pt x="4247" y="341"/>
                  </a:cubicBezTo>
                  <a:cubicBezTo>
                    <a:pt x="3919" y="255"/>
                    <a:pt x="3593" y="165"/>
                    <a:pt x="3259" y="100"/>
                  </a:cubicBezTo>
                  <a:cubicBezTo>
                    <a:pt x="2940" y="37"/>
                    <a:pt x="2619" y="0"/>
                    <a:pt x="2295" y="0"/>
                  </a:cubicBezTo>
                  <a:close/>
                </a:path>
              </a:pathLst>
            </a:custGeom>
            <a:solidFill>
              <a:srgbClr val="79B6F9">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2"/>
            <p:cNvSpPr/>
            <p:nvPr/>
          </p:nvSpPr>
          <p:spPr>
            <a:xfrm>
              <a:off x="4888373" y="5176277"/>
              <a:ext cx="351243" cy="91231"/>
            </a:xfrm>
            <a:custGeom>
              <a:rect b="b" l="l" r="r" t="t"/>
              <a:pathLst>
                <a:path extrusionOk="0" h="1914" w="7369">
                  <a:moveTo>
                    <a:pt x="6350" y="1"/>
                  </a:moveTo>
                  <a:cubicBezTo>
                    <a:pt x="6273" y="1"/>
                    <a:pt x="6196" y="2"/>
                    <a:pt x="6119" y="6"/>
                  </a:cubicBezTo>
                  <a:cubicBezTo>
                    <a:pt x="5804" y="18"/>
                    <a:pt x="5491" y="55"/>
                    <a:pt x="5180" y="102"/>
                  </a:cubicBezTo>
                  <a:cubicBezTo>
                    <a:pt x="4553" y="196"/>
                    <a:pt x="3934" y="332"/>
                    <a:pt x="3308" y="430"/>
                  </a:cubicBezTo>
                  <a:cubicBezTo>
                    <a:pt x="2888" y="494"/>
                    <a:pt x="2463" y="542"/>
                    <a:pt x="2038" y="542"/>
                  </a:cubicBezTo>
                  <a:cubicBezTo>
                    <a:pt x="1846" y="542"/>
                    <a:pt x="1654" y="533"/>
                    <a:pt x="1462" y="510"/>
                  </a:cubicBezTo>
                  <a:cubicBezTo>
                    <a:pt x="945" y="448"/>
                    <a:pt x="451" y="289"/>
                    <a:pt x="0" y="35"/>
                  </a:cubicBezTo>
                  <a:lnTo>
                    <a:pt x="0" y="35"/>
                  </a:lnTo>
                  <a:cubicBezTo>
                    <a:pt x="40" y="168"/>
                    <a:pt x="86" y="297"/>
                    <a:pt x="139" y="424"/>
                  </a:cubicBezTo>
                  <a:cubicBezTo>
                    <a:pt x="562" y="658"/>
                    <a:pt x="1055" y="731"/>
                    <a:pt x="1534" y="762"/>
                  </a:cubicBezTo>
                  <a:cubicBezTo>
                    <a:pt x="2083" y="799"/>
                    <a:pt x="2636" y="791"/>
                    <a:pt x="3180" y="883"/>
                  </a:cubicBezTo>
                  <a:cubicBezTo>
                    <a:pt x="3663" y="966"/>
                    <a:pt x="4138" y="1101"/>
                    <a:pt x="4601" y="1259"/>
                  </a:cubicBezTo>
                  <a:cubicBezTo>
                    <a:pt x="5116" y="1434"/>
                    <a:pt x="5621" y="1642"/>
                    <a:pt x="6100" y="1898"/>
                  </a:cubicBezTo>
                  <a:cubicBezTo>
                    <a:pt x="6108" y="1903"/>
                    <a:pt x="6119" y="1909"/>
                    <a:pt x="6128" y="1914"/>
                  </a:cubicBezTo>
                  <a:cubicBezTo>
                    <a:pt x="6706" y="1442"/>
                    <a:pt x="7143" y="806"/>
                    <a:pt x="7369" y="76"/>
                  </a:cubicBezTo>
                  <a:cubicBezTo>
                    <a:pt x="7266" y="61"/>
                    <a:pt x="7162" y="50"/>
                    <a:pt x="7058" y="39"/>
                  </a:cubicBezTo>
                  <a:cubicBezTo>
                    <a:pt x="6822" y="15"/>
                    <a:pt x="6587" y="1"/>
                    <a:pt x="6350" y="1"/>
                  </a:cubicBezTo>
                  <a:close/>
                </a:path>
              </a:pathLst>
            </a:custGeom>
            <a:solidFill>
              <a:srgbClr val="79B6F9">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2"/>
            <p:cNvSpPr/>
            <p:nvPr/>
          </p:nvSpPr>
          <p:spPr>
            <a:xfrm>
              <a:off x="4917687" y="5229900"/>
              <a:ext cx="235513" cy="74071"/>
            </a:xfrm>
            <a:custGeom>
              <a:rect b="b" l="l" r="r" t="t"/>
              <a:pathLst>
                <a:path extrusionOk="0" h="1554" w="4941">
                  <a:moveTo>
                    <a:pt x="948" y="0"/>
                  </a:moveTo>
                  <a:cubicBezTo>
                    <a:pt x="629" y="0"/>
                    <a:pt x="311" y="47"/>
                    <a:pt x="1" y="129"/>
                  </a:cubicBezTo>
                  <a:cubicBezTo>
                    <a:pt x="117" y="283"/>
                    <a:pt x="244" y="428"/>
                    <a:pt x="382" y="562"/>
                  </a:cubicBezTo>
                  <a:cubicBezTo>
                    <a:pt x="535" y="515"/>
                    <a:pt x="693" y="496"/>
                    <a:pt x="853" y="496"/>
                  </a:cubicBezTo>
                  <a:cubicBezTo>
                    <a:pt x="1108" y="496"/>
                    <a:pt x="1366" y="545"/>
                    <a:pt x="1611" y="610"/>
                  </a:cubicBezTo>
                  <a:cubicBezTo>
                    <a:pt x="2296" y="792"/>
                    <a:pt x="2919" y="1158"/>
                    <a:pt x="3577" y="1416"/>
                  </a:cubicBezTo>
                  <a:cubicBezTo>
                    <a:pt x="3707" y="1467"/>
                    <a:pt x="3841" y="1513"/>
                    <a:pt x="3975" y="1553"/>
                  </a:cubicBezTo>
                  <a:cubicBezTo>
                    <a:pt x="4318" y="1473"/>
                    <a:pt x="4640" y="1344"/>
                    <a:pt x="4941" y="1178"/>
                  </a:cubicBezTo>
                  <a:cubicBezTo>
                    <a:pt x="4658" y="1155"/>
                    <a:pt x="4380" y="1105"/>
                    <a:pt x="4108" y="1019"/>
                  </a:cubicBezTo>
                  <a:cubicBezTo>
                    <a:pt x="3875" y="948"/>
                    <a:pt x="3647" y="871"/>
                    <a:pt x="3423" y="772"/>
                  </a:cubicBezTo>
                  <a:cubicBezTo>
                    <a:pt x="3202" y="676"/>
                    <a:pt x="2984" y="568"/>
                    <a:pt x="2764" y="468"/>
                  </a:cubicBezTo>
                  <a:cubicBezTo>
                    <a:pt x="2329" y="268"/>
                    <a:pt x="1873" y="100"/>
                    <a:pt x="1397" y="32"/>
                  </a:cubicBezTo>
                  <a:cubicBezTo>
                    <a:pt x="1247" y="11"/>
                    <a:pt x="1097" y="0"/>
                    <a:pt x="948" y="0"/>
                  </a:cubicBezTo>
                  <a:close/>
                </a:path>
              </a:pathLst>
            </a:custGeom>
            <a:solidFill>
              <a:srgbClr val="79B6F9">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2"/>
            <p:cNvSpPr/>
            <p:nvPr/>
          </p:nvSpPr>
          <p:spPr>
            <a:xfrm>
              <a:off x="4849812" y="5008877"/>
              <a:ext cx="344618" cy="303149"/>
            </a:xfrm>
            <a:custGeom>
              <a:rect b="b" l="l" r="r" t="t"/>
              <a:pathLst>
                <a:path extrusionOk="0" h="6360" w="7230">
                  <a:moveTo>
                    <a:pt x="1514" y="0"/>
                  </a:moveTo>
                  <a:cubicBezTo>
                    <a:pt x="1513" y="0"/>
                    <a:pt x="1512" y="1"/>
                    <a:pt x="1510" y="2"/>
                  </a:cubicBezTo>
                  <a:cubicBezTo>
                    <a:pt x="1" y="1463"/>
                    <a:pt x="523" y="4184"/>
                    <a:pt x="1997" y="5463"/>
                  </a:cubicBezTo>
                  <a:cubicBezTo>
                    <a:pt x="2684" y="6058"/>
                    <a:pt x="3589" y="6360"/>
                    <a:pt x="4491" y="6360"/>
                  </a:cubicBezTo>
                  <a:cubicBezTo>
                    <a:pt x="5504" y="6360"/>
                    <a:pt x="6513" y="5980"/>
                    <a:pt x="7209" y="5210"/>
                  </a:cubicBezTo>
                  <a:cubicBezTo>
                    <a:pt x="7230" y="5187"/>
                    <a:pt x="7209" y="5155"/>
                    <a:pt x="7184" y="5155"/>
                  </a:cubicBezTo>
                  <a:cubicBezTo>
                    <a:pt x="7177" y="5155"/>
                    <a:pt x="7169" y="5158"/>
                    <a:pt x="7162" y="5164"/>
                  </a:cubicBezTo>
                  <a:cubicBezTo>
                    <a:pt x="6433" y="5879"/>
                    <a:pt x="5444" y="6259"/>
                    <a:pt x="4459" y="6259"/>
                  </a:cubicBezTo>
                  <a:cubicBezTo>
                    <a:pt x="3608" y="6259"/>
                    <a:pt x="2759" y="5975"/>
                    <a:pt x="2083" y="5377"/>
                  </a:cubicBezTo>
                  <a:cubicBezTo>
                    <a:pt x="615" y="4080"/>
                    <a:pt x="190" y="1552"/>
                    <a:pt x="1519" y="11"/>
                  </a:cubicBezTo>
                  <a:cubicBezTo>
                    <a:pt x="1523" y="7"/>
                    <a:pt x="1519" y="0"/>
                    <a:pt x="15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2"/>
            <p:cNvSpPr/>
            <p:nvPr/>
          </p:nvSpPr>
          <p:spPr>
            <a:xfrm>
              <a:off x="4984132" y="4937475"/>
              <a:ext cx="246142" cy="101955"/>
            </a:xfrm>
            <a:custGeom>
              <a:rect b="b" l="l" r="r" t="t"/>
              <a:pathLst>
                <a:path extrusionOk="0" h="2139" w="5164">
                  <a:moveTo>
                    <a:pt x="1680" y="0"/>
                  </a:moveTo>
                  <a:cubicBezTo>
                    <a:pt x="1076" y="0"/>
                    <a:pt x="472" y="138"/>
                    <a:pt x="14" y="477"/>
                  </a:cubicBezTo>
                  <a:cubicBezTo>
                    <a:pt x="0" y="487"/>
                    <a:pt x="7" y="507"/>
                    <a:pt x="21" y="507"/>
                  </a:cubicBezTo>
                  <a:cubicBezTo>
                    <a:pt x="23" y="507"/>
                    <a:pt x="26" y="506"/>
                    <a:pt x="29" y="505"/>
                  </a:cubicBezTo>
                  <a:cubicBezTo>
                    <a:pt x="498" y="234"/>
                    <a:pt x="1063" y="117"/>
                    <a:pt x="1629" y="117"/>
                  </a:cubicBezTo>
                  <a:cubicBezTo>
                    <a:pt x="2096" y="117"/>
                    <a:pt x="2563" y="197"/>
                    <a:pt x="2977" y="337"/>
                  </a:cubicBezTo>
                  <a:cubicBezTo>
                    <a:pt x="3909" y="652"/>
                    <a:pt x="4610" y="1279"/>
                    <a:pt x="5100" y="2124"/>
                  </a:cubicBezTo>
                  <a:cubicBezTo>
                    <a:pt x="5106" y="2135"/>
                    <a:pt x="5115" y="2139"/>
                    <a:pt x="5124" y="2139"/>
                  </a:cubicBezTo>
                  <a:cubicBezTo>
                    <a:pt x="5144" y="2139"/>
                    <a:pt x="5163" y="2118"/>
                    <a:pt x="5153" y="2095"/>
                  </a:cubicBezTo>
                  <a:cubicBezTo>
                    <a:pt x="4736" y="1224"/>
                    <a:pt x="3925" y="525"/>
                    <a:pt x="3012" y="217"/>
                  </a:cubicBezTo>
                  <a:cubicBezTo>
                    <a:pt x="2612" y="82"/>
                    <a:pt x="2146" y="0"/>
                    <a:pt x="168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2"/>
            <p:cNvSpPr/>
            <p:nvPr/>
          </p:nvSpPr>
          <p:spPr>
            <a:xfrm>
              <a:off x="4959822" y="5024130"/>
              <a:ext cx="27074" cy="27074"/>
            </a:xfrm>
            <a:custGeom>
              <a:rect b="b" l="l" r="r" t="t"/>
              <a:pathLst>
                <a:path extrusionOk="0" h="568" w="568">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2"/>
            <p:cNvSpPr/>
            <p:nvPr/>
          </p:nvSpPr>
          <p:spPr>
            <a:xfrm>
              <a:off x="4929651" y="5062596"/>
              <a:ext cx="45854" cy="45854"/>
            </a:xfrm>
            <a:custGeom>
              <a:rect b="b" l="l" r="r" t="t"/>
              <a:pathLst>
                <a:path extrusionOk="0" h="962" w="962">
                  <a:moveTo>
                    <a:pt x="481" y="1"/>
                  </a:moveTo>
                  <a:cubicBezTo>
                    <a:pt x="215" y="1"/>
                    <a:pt x="1" y="215"/>
                    <a:pt x="1" y="481"/>
                  </a:cubicBezTo>
                  <a:cubicBezTo>
                    <a:pt x="1" y="747"/>
                    <a:pt x="215" y="962"/>
                    <a:pt x="481" y="962"/>
                  </a:cubicBezTo>
                  <a:cubicBezTo>
                    <a:pt x="747" y="962"/>
                    <a:pt x="962" y="747"/>
                    <a:pt x="962" y="481"/>
                  </a:cubicBezTo>
                  <a:cubicBezTo>
                    <a:pt x="962" y="215"/>
                    <a:pt x="747" y="1"/>
                    <a:pt x="481"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2"/>
            <p:cNvSpPr/>
            <p:nvPr/>
          </p:nvSpPr>
          <p:spPr>
            <a:xfrm>
              <a:off x="5051387" y="5024130"/>
              <a:ext cx="27074" cy="27074"/>
            </a:xfrm>
            <a:custGeom>
              <a:rect b="b" l="l" r="r" t="t"/>
              <a:pathLst>
                <a:path extrusionOk="0" h="568" w="568">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2"/>
            <p:cNvSpPr/>
            <p:nvPr/>
          </p:nvSpPr>
          <p:spPr>
            <a:xfrm>
              <a:off x="5062827" y="5062596"/>
              <a:ext cx="45806" cy="45854"/>
            </a:xfrm>
            <a:custGeom>
              <a:rect b="b" l="l" r="r" t="t"/>
              <a:pathLst>
                <a:path extrusionOk="0" h="962" w="961">
                  <a:moveTo>
                    <a:pt x="481" y="1"/>
                  </a:moveTo>
                  <a:cubicBezTo>
                    <a:pt x="215" y="1"/>
                    <a:pt x="1" y="215"/>
                    <a:pt x="1" y="481"/>
                  </a:cubicBezTo>
                  <a:cubicBezTo>
                    <a:pt x="1" y="747"/>
                    <a:pt x="215" y="962"/>
                    <a:pt x="481" y="962"/>
                  </a:cubicBezTo>
                  <a:cubicBezTo>
                    <a:pt x="746" y="962"/>
                    <a:pt x="961" y="747"/>
                    <a:pt x="961" y="481"/>
                  </a:cubicBezTo>
                  <a:cubicBezTo>
                    <a:pt x="961" y="215"/>
                    <a:pt x="746" y="1"/>
                    <a:pt x="481"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2"/>
            <p:cNvSpPr/>
            <p:nvPr/>
          </p:nvSpPr>
          <p:spPr>
            <a:xfrm>
              <a:off x="4998860" y="5051585"/>
              <a:ext cx="49810" cy="28933"/>
            </a:xfrm>
            <a:custGeom>
              <a:rect b="b" l="l" r="r" t="t"/>
              <a:pathLst>
                <a:path extrusionOk="0" h="607" w="1045">
                  <a:moveTo>
                    <a:pt x="959" y="1"/>
                  </a:moveTo>
                  <a:cubicBezTo>
                    <a:pt x="957" y="1"/>
                    <a:pt x="955" y="1"/>
                    <a:pt x="952" y="1"/>
                  </a:cubicBezTo>
                  <a:cubicBezTo>
                    <a:pt x="913" y="4"/>
                    <a:pt x="881" y="39"/>
                    <a:pt x="883" y="80"/>
                  </a:cubicBezTo>
                  <a:cubicBezTo>
                    <a:pt x="884" y="116"/>
                    <a:pt x="894" y="435"/>
                    <a:pt x="542" y="456"/>
                  </a:cubicBezTo>
                  <a:cubicBezTo>
                    <a:pt x="529" y="456"/>
                    <a:pt x="516" y="457"/>
                    <a:pt x="504" y="457"/>
                  </a:cubicBezTo>
                  <a:cubicBezTo>
                    <a:pt x="399" y="457"/>
                    <a:pt x="316" y="429"/>
                    <a:pt x="256" y="374"/>
                  </a:cubicBezTo>
                  <a:cubicBezTo>
                    <a:pt x="154" y="278"/>
                    <a:pt x="150" y="126"/>
                    <a:pt x="150" y="123"/>
                  </a:cubicBezTo>
                  <a:cubicBezTo>
                    <a:pt x="150" y="81"/>
                    <a:pt x="117" y="48"/>
                    <a:pt x="76" y="48"/>
                  </a:cubicBezTo>
                  <a:cubicBezTo>
                    <a:pt x="34" y="48"/>
                    <a:pt x="1" y="83"/>
                    <a:pt x="1" y="123"/>
                  </a:cubicBezTo>
                  <a:cubicBezTo>
                    <a:pt x="1" y="132"/>
                    <a:pt x="3" y="340"/>
                    <a:pt x="153" y="482"/>
                  </a:cubicBezTo>
                  <a:cubicBezTo>
                    <a:pt x="241" y="563"/>
                    <a:pt x="359" y="606"/>
                    <a:pt x="502" y="606"/>
                  </a:cubicBezTo>
                  <a:cubicBezTo>
                    <a:pt x="519" y="606"/>
                    <a:pt x="536" y="604"/>
                    <a:pt x="550" y="603"/>
                  </a:cubicBezTo>
                  <a:cubicBezTo>
                    <a:pt x="702" y="594"/>
                    <a:pt x="822" y="540"/>
                    <a:pt x="907" y="445"/>
                  </a:cubicBezTo>
                  <a:cubicBezTo>
                    <a:pt x="1045" y="289"/>
                    <a:pt x="1031" y="80"/>
                    <a:pt x="1031" y="70"/>
                  </a:cubicBezTo>
                  <a:cubicBezTo>
                    <a:pt x="1029" y="33"/>
                    <a:pt x="997" y="1"/>
                    <a:pt x="959"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7" name="Google Shape;1777;p22"/>
          <p:cNvSpPr/>
          <p:nvPr/>
        </p:nvSpPr>
        <p:spPr>
          <a:xfrm>
            <a:off x="3569500" y="4778796"/>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2"/>
          <p:cNvSpPr/>
          <p:nvPr/>
        </p:nvSpPr>
        <p:spPr>
          <a:xfrm>
            <a:off x="321996" y="1863550"/>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2"/>
          <p:cNvSpPr/>
          <p:nvPr/>
        </p:nvSpPr>
        <p:spPr>
          <a:xfrm>
            <a:off x="8423991" y="3091884"/>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2"/>
          <p:cNvSpPr/>
          <p:nvPr/>
        </p:nvSpPr>
        <p:spPr>
          <a:xfrm>
            <a:off x="1616091" y="4568863"/>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2"/>
          <p:cNvSpPr/>
          <p:nvPr/>
        </p:nvSpPr>
        <p:spPr>
          <a:xfrm>
            <a:off x="257246" y="4173271"/>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2"/>
          <p:cNvSpPr/>
          <p:nvPr/>
        </p:nvSpPr>
        <p:spPr>
          <a:xfrm>
            <a:off x="322002" y="349535"/>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2"/>
          <p:cNvSpPr/>
          <p:nvPr/>
        </p:nvSpPr>
        <p:spPr>
          <a:xfrm>
            <a:off x="7049100" y="4565142"/>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2"/>
          <p:cNvSpPr/>
          <p:nvPr/>
        </p:nvSpPr>
        <p:spPr>
          <a:xfrm>
            <a:off x="5720070" y="46601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2"/>
          <p:cNvSpPr/>
          <p:nvPr/>
        </p:nvSpPr>
        <p:spPr>
          <a:xfrm>
            <a:off x="8097198" y="4473890"/>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2"/>
          <p:cNvSpPr/>
          <p:nvPr/>
        </p:nvSpPr>
        <p:spPr>
          <a:xfrm>
            <a:off x="8537316" y="505317"/>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MAIN_POINT_1_1">
    <p:spTree>
      <p:nvGrpSpPr>
        <p:cNvPr id="1787" name="Shape 1787"/>
        <p:cNvGrpSpPr/>
        <p:nvPr/>
      </p:nvGrpSpPr>
      <p:grpSpPr>
        <a:xfrm>
          <a:off x="0" y="0"/>
          <a:ext cx="0" cy="0"/>
          <a:chOff x="0" y="0"/>
          <a:chExt cx="0" cy="0"/>
        </a:xfrm>
      </p:grpSpPr>
      <p:grpSp>
        <p:nvGrpSpPr>
          <p:cNvPr id="1788" name="Google Shape;1788;p23"/>
          <p:cNvGrpSpPr/>
          <p:nvPr/>
        </p:nvGrpSpPr>
        <p:grpSpPr>
          <a:xfrm>
            <a:off x="752192" y="2813724"/>
            <a:ext cx="997807" cy="1520159"/>
            <a:chOff x="2251545" y="3095652"/>
            <a:chExt cx="344809" cy="525316"/>
          </a:xfrm>
        </p:grpSpPr>
        <p:sp>
          <p:nvSpPr>
            <p:cNvPr id="1789" name="Google Shape;1789;p23"/>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3"/>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3"/>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3"/>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3"/>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3"/>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3"/>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3"/>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3"/>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3"/>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3"/>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3"/>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1" name="Google Shape;1801;p23"/>
          <p:cNvGrpSpPr/>
          <p:nvPr/>
        </p:nvGrpSpPr>
        <p:grpSpPr>
          <a:xfrm>
            <a:off x="7708256" y="3219792"/>
            <a:ext cx="1597538" cy="708015"/>
            <a:chOff x="4059002" y="793671"/>
            <a:chExt cx="401482" cy="177933"/>
          </a:xfrm>
        </p:grpSpPr>
        <p:sp>
          <p:nvSpPr>
            <p:cNvPr id="1802" name="Google Shape;1802;p23"/>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3"/>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3"/>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3"/>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3"/>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3"/>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3"/>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3"/>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3"/>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3"/>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3"/>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3"/>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3"/>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3"/>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3"/>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3"/>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3"/>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3"/>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3"/>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1" name="Google Shape;1821;p23"/>
          <p:cNvGrpSpPr/>
          <p:nvPr/>
        </p:nvGrpSpPr>
        <p:grpSpPr>
          <a:xfrm rot="-2700000">
            <a:off x="5065731" y="4277677"/>
            <a:ext cx="993623" cy="1108911"/>
            <a:chOff x="5072836" y="892909"/>
            <a:chExt cx="282224" cy="314970"/>
          </a:xfrm>
        </p:grpSpPr>
        <p:sp>
          <p:nvSpPr>
            <p:cNvPr id="1822" name="Google Shape;1822;p23"/>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3"/>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3"/>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3"/>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3"/>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3"/>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3"/>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3"/>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3"/>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3"/>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3"/>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3"/>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3"/>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3"/>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3"/>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3"/>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8" name="Google Shape;1838;p23"/>
          <p:cNvGrpSpPr/>
          <p:nvPr/>
        </p:nvGrpSpPr>
        <p:grpSpPr>
          <a:xfrm rot="1138321">
            <a:off x="1112441" y="-139785"/>
            <a:ext cx="1223014" cy="1359591"/>
            <a:chOff x="4728600" y="-742191"/>
            <a:chExt cx="432608" cy="480940"/>
          </a:xfrm>
        </p:grpSpPr>
        <p:grpSp>
          <p:nvGrpSpPr>
            <p:cNvPr id="1839" name="Google Shape;1839;p23"/>
            <p:cNvGrpSpPr/>
            <p:nvPr/>
          </p:nvGrpSpPr>
          <p:grpSpPr>
            <a:xfrm>
              <a:off x="4728600" y="-715975"/>
              <a:ext cx="432608" cy="454724"/>
              <a:chOff x="4728600" y="-715975"/>
              <a:chExt cx="432608" cy="454724"/>
            </a:xfrm>
          </p:grpSpPr>
          <p:sp>
            <p:nvSpPr>
              <p:cNvPr id="1840" name="Google Shape;1840;p23"/>
              <p:cNvSpPr/>
              <p:nvPr/>
            </p:nvSpPr>
            <p:spPr>
              <a:xfrm>
                <a:off x="4728600" y="-715975"/>
                <a:ext cx="224693" cy="428937"/>
              </a:xfrm>
              <a:custGeom>
                <a:rect b="b" l="l" r="r" t="t"/>
                <a:pathLst>
                  <a:path extrusionOk="0" h="8999" w="4714">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3"/>
              <p:cNvSpPr/>
              <p:nvPr/>
            </p:nvSpPr>
            <p:spPr>
              <a:xfrm>
                <a:off x="4842185" y="-554820"/>
                <a:ext cx="266257" cy="277029"/>
              </a:xfrm>
              <a:custGeom>
                <a:rect b="b" l="l" r="r" t="t"/>
                <a:pathLst>
                  <a:path extrusionOk="0" h="5812" w="5586">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3"/>
              <p:cNvSpPr/>
              <p:nvPr/>
            </p:nvSpPr>
            <p:spPr>
              <a:xfrm>
                <a:off x="4951147" y="-457250"/>
                <a:ext cx="112966" cy="58676"/>
              </a:xfrm>
              <a:custGeom>
                <a:rect b="b" l="l" r="r" t="t"/>
                <a:pathLst>
                  <a:path extrusionOk="0" h="1231" w="237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3"/>
              <p:cNvSpPr/>
              <p:nvPr/>
            </p:nvSpPr>
            <p:spPr>
              <a:xfrm>
                <a:off x="5090043" y="-401386"/>
                <a:ext cx="15014" cy="11630"/>
              </a:xfrm>
              <a:custGeom>
                <a:rect b="b" l="l" r="r" t="t"/>
                <a:pathLst>
                  <a:path extrusionOk="0" h="244" w="315">
                    <a:moveTo>
                      <a:pt x="157" y="1"/>
                    </a:moveTo>
                    <a:cubicBezTo>
                      <a:pt x="1" y="1"/>
                      <a:pt x="0" y="244"/>
                      <a:pt x="157" y="244"/>
                    </a:cubicBezTo>
                    <a:cubicBezTo>
                      <a:pt x="314" y="243"/>
                      <a:pt x="314" y="1"/>
                      <a:pt x="1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3"/>
              <p:cNvSpPr/>
              <p:nvPr/>
            </p:nvSpPr>
            <p:spPr>
              <a:xfrm>
                <a:off x="4995285" y="-348955"/>
                <a:ext cx="9914" cy="7674"/>
              </a:xfrm>
              <a:custGeom>
                <a:rect b="b" l="l" r="r" t="t"/>
                <a:pathLst>
                  <a:path extrusionOk="0" h="161" w="208">
                    <a:moveTo>
                      <a:pt x="104" y="0"/>
                    </a:moveTo>
                    <a:cubicBezTo>
                      <a:pt x="0" y="0"/>
                      <a:pt x="0" y="160"/>
                      <a:pt x="104" y="160"/>
                    </a:cubicBezTo>
                    <a:cubicBezTo>
                      <a:pt x="208" y="159"/>
                      <a:pt x="208"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3"/>
              <p:cNvSpPr/>
              <p:nvPr/>
            </p:nvSpPr>
            <p:spPr>
              <a:xfrm>
                <a:off x="5031463" y="-335465"/>
                <a:ext cx="12774" cy="9533"/>
              </a:xfrm>
              <a:custGeom>
                <a:rect b="b" l="l" r="r" t="t"/>
                <a:pathLst>
                  <a:path extrusionOk="0" h="200" w="268">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3"/>
              <p:cNvSpPr/>
              <p:nvPr/>
            </p:nvSpPr>
            <p:spPr>
              <a:xfrm>
                <a:off x="5070596" y="-322882"/>
                <a:ext cx="90611" cy="16873"/>
              </a:xfrm>
              <a:custGeom>
                <a:rect b="b" l="l" r="r" t="t"/>
                <a:pathLst>
                  <a:path extrusionOk="0" h="354" w="1901">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3"/>
              <p:cNvSpPr/>
              <p:nvPr/>
            </p:nvSpPr>
            <p:spPr>
              <a:xfrm>
                <a:off x="4977268" y="-284559"/>
                <a:ext cx="12393" cy="10868"/>
              </a:xfrm>
              <a:custGeom>
                <a:rect b="b" l="l" r="r" t="t"/>
                <a:pathLst>
                  <a:path extrusionOk="0" h="228" w="26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3"/>
              <p:cNvSpPr/>
              <p:nvPr/>
            </p:nvSpPr>
            <p:spPr>
              <a:xfrm>
                <a:off x="5015924" y="-270498"/>
                <a:ext cx="11869" cy="9247"/>
              </a:xfrm>
              <a:custGeom>
                <a:rect b="b" l="l" r="r" t="t"/>
                <a:pathLst>
                  <a:path extrusionOk="0" h="194" w="249">
                    <a:moveTo>
                      <a:pt x="125" y="1"/>
                    </a:moveTo>
                    <a:cubicBezTo>
                      <a:pt x="2" y="1"/>
                      <a:pt x="1" y="193"/>
                      <a:pt x="125" y="193"/>
                    </a:cubicBezTo>
                    <a:cubicBezTo>
                      <a:pt x="248" y="192"/>
                      <a:pt x="249"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9" name="Google Shape;1849;p23"/>
            <p:cNvSpPr/>
            <p:nvPr/>
          </p:nvSpPr>
          <p:spPr>
            <a:xfrm>
              <a:off x="4729076" y="-726414"/>
              <a:ext cx="415400" cy="386325"/>
            </a:xfrm>
            <a:custGeom>
              <a:rect b="b" l="l" r="r" t="t"/>
              <a:pathLst>
                <a:path extrusionOk="0" h="8105" w="8715">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3"/>
            <p:cNvSpPr/>
            <p:nvPr/>
          </p:nvSpPr>
          <p:spPr>
            <a:xfrm>
              <a:off x="4746998" y="-742191"/>
              <a:ext cx="309346" cy="291376"/>
            </a:xfrm>
            <a:custGeom>
              <a:rect b="b" l="l" r="r" t="t"/>
              <a:pathLst>
                <a:path extrusionOk="0" h="6113" w="649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1" name="Google Shape;1851;p23"/>
          <p:cNvGrpSpPr/>
          <p:nvPr/>
        </p:nvGrpSpPr>
        <p:grpSpPr>
          <a:xfrm>
            <a:off x="7015670" y="960519"/>
            <a:ext cx="1128438" cy="1359634"/>
            <a:chOff x="5234039" y="-267543"/>
            <a:chExt cx="313064" cy="377173"/>
          </a:xfrm>
        </p:grpSpPr>
        <p:sp>
          <p:nvSpPr>
            <p:cNvPr id="1852" name="Google Shape;1852;p23"/>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3"/>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3"/>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3"/>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3"/>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3"/>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3"/>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3"/>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3"/>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3"/>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3"/>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3"/>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3"/>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3"/>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3"/>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3"/>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3"/>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3"/>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3"/>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1" name="Google Shape;1871;p23"/>
          <p:cNvGrpSpPr/>
          <p:nvPr/>
        </p:nvGrpSpPr>
        <p:grpSpPr>
          <a:xfrm>
            <a:off x="6059398" y="4755586"/>
            <a:ext cx="466198" cy="463516"/>
            <a:chOff x="4789992" y="5348109"/>
            <a:chExt cx="351768" cy="349718"/>
          </a:xfrm>
        </p:grpSpPr>
        <p:sp>
          <p:nvSpPr>
            <p:cNvPr id="1872" name="Google Shape;1872;p23"/>
            <p:cNvSpPr/>
            <p:nvPr/>
          </p:nvSpPr>
          <p:spPr>
            <a:xfrm>
              <a:off x="4789992" y="5348109"/>
              <a:ext cx="351768" cy="349718"/>
            </a:xfrm>
            <a:custGeom>
              <a:rect b="b" l="l" r="r" t="t"/>
              <a:pathLst>
                <a:path extrusionOk="0" h="7337" w="738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3"/>
            <p:cNvSpPr/>
            <p:nvPr/>
          </p:nvSpPr>
          <p:spPr>
            <a:xfrm>
              <a:off x="4901195" y="5384525"/>
              <a:ext cx="13632" cy="74119"/>
            </a:xfrm>
            <a:custGeom>
              <a:rect b="b" l="l" r="r" t="t"/>
              <a:pathLst>
                <a:path extrusionOk="0" h="1555" w="286">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3"/>
            <p:cNvSpPr/>
            <p:nvPr/>
          </p:nvSpPr>
          <p:spPr>
            <a:xfrm>
              <a:off x="4916161" y="5386861"/>
              <a:ext cx="7388" cy="43041"/>
            </a:xfrm>
            <a:custGeom>
              <a:rect b="b" l="l" r="r" t="t"/>
              <a:pathLst>
                <a:path extrusionOk="0" h="903" w="155">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3"/>
            <p:cNvSpPr/>
            <p:nvPr/>
          </p:nvSpPr>
          <p:spPr>
            <a:xfrm>
              <a:off x="5062779" y="5547635"/>
              <a:ext cx="38847" cy="43089"/>
            </a:xfrm>
            <a:custGeom>
              <a:rect b="b" l="l" r="r" t="t"/>
              <a:pathLst>
                <a:path extrusionOk="0" h="904" w="815">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3"/>
            <p:cNvSpPr/>
            <p:nvPr/>
          </p:nvSpPr>
          <p:spPr>
            <a:xfrm>
              <a:off x="5065639" y="5570800"/>
              <a:ext cx="29934" cy="30601"/>
            </a:xfrm>
            <a:custGeom>
              <a:rect b="b" l="l" r="r" t="t"/>
              <a:pathLst>
                <a:path extrusionOk="0" h="642" w="628">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3"/>
            <p:cNvSpPr/>
            <p:nvPr/>
          </p:nvSpPr>
          <p:spPr>
            <a:xfrm>
              <a:off x="4969641" y="5495156"/>
              <a:ext cx="37846" cy="28456"/>
            </a:xfrm>
            <a:custGeom>
              <a:rect b="b" l="l" r="r" t="t"/>
              <a:pathLst>
                <a:path extrusionOk="0" h="597" w="794">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3"/>
            <p:cNvSpPr/>
            <p:nvPr/>
          </p:nvSpPr>
          <p:spPr>
            <a:xfrm>
              <a:off x="4928840" y="5526281"/>
              <a:ext cx="39514" cy="34795"/>
            </a:xfrm>
            <a:custGeom>
              <a:rect b="b" l="l" r="r" t="t"/>
              <a:pathLst>
                <a:path extrusionOk="0" h="730" w="829">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3"/>
            <p:cNvSpPr/>
            <p:nvPr/>
          </p:nvSpPr>
          <p:spPr>
            <a:xfrm>
              <a:off x="5022216" y="5487529"/>
              <a:ext cx="39514" cy="34795"/>
            </a:xfrm>
            <a:custGeom>
              <a:rect b="b" l="l" r="r" t="t"/>
              <a:pathLst>
                <a:path extrusionOk="0" h="730" w="829">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3"/>
            <p:cNvSpPr/>
            <p:nvPr/>
          </p:nvSpPr>
          <p:spPr>
            <a:xfrm>
              <a:off x="4932081" y="5494822"/>
              <a:ext cx="28694" cy="23451"/>
            </a:xfrm>
            <a:custGeom>
              <a:rect b="b" l="l" r="r" t="t"/>
              <a:pathLst>
                <a:path extrusionOk="0" h="492" w="602">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3"/>
            <p:cNvSpPr/>
            <p:nvPr/>
          </p:nvSpPr>
          <p:spPr>
            <a:xfrm>
              <a:off x="4998479" y="5467272"/>
              <a:ext cx="30935" cy="23451"/>
            </a:xfrm>
            <a:custGeom>
              <a:rect b="b" l="l" r="r" t="t"/>
              <a:pathLst>
                <a:path extrusionOk="0" h="492" w="649">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2" name="Google Shape;1882;p23"/>
          <p:cNvSpPr txBox="1"/>
          <p:nvPr>
            <p:ph type="title"/>
          </p:nvPr>
        </p:nvSpPr>
        <p:spPr>
          <a:xfrm>
            <a:off x="3222888" y="3331488"/>
            <a:ext cx="2680500" cy="56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883" name="Google Shape;1883;p23"/>
          <p:cNvSpPr txBox="1"/>
          <p:nvPr>
            <p:ph idx="1" type="subTitle"/>
          </p:nvPr>
        </p:nvSpPr>
        <p:spPr>
          <a:xfrm rot="-455">
            <a:off x="2307025" y="3896066"/>
            <a:ext cx="4530000" cy="563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84" name="Google Shape;1884;p23"/>
          <p:cNvSpPr/>
          <p:nvPr>
            <p:ph idx="2" type="pic"/>
          </p:nvPr>
        </p:nvSpPr>
        <p:spPr>
          <a:xfrm>
            <a:off x="2904588" y="773063"/>
            <a:ext cx="3317100" cy="1840800"/>
          </a:xfrm>
          <a:prstGeom prst="rect">
            <a:avLst/>
          </a:prstGeom>
          <a:noFill/>
          <a:ln cap="flat" cmpd="sng" w="9525">
            <a:solidFill>
              <a:schemeClr val="dk2"/>
            </a:solidFill>
            <a:prstDash val="solid"/>
            <a:round/>
            <a:headEnd len="sm" w="sm" type="none"/>
            <a:tailEnd len="sm" w="sm" type="none"/>
          </a:ln>
        </p:spPr>
      </p:sp>
      <p:sp>
        <p:nvSpPr>
          <p:cNvPr id="1885" name="Google Shape;1885;p23"/>
          <p:cNvSpPr/>
          <p:nvPr/>
        </p:nvSpPr>
        <p:spPr>
          <a:xfrm>
            <a:off x="590323" y="1121327"/>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3"/>
          <p:cNvSpPr/>
          <p:nvPr/>
        </p:nvSpPr>
        <p:spPr>
          <a:xfrm>
            <a:off x="2145463" y="4760225"/>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3"/>
          <p:cNvSpPr/>
          <p:nvPr/>
        </p:nvSpPr>
        <p:spPr>
          <a:xfrm>
            <a:off x="1061229" y="4900626"/>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3"/>
          <p:cNvSpPr/>
          <p:nvPr/>
        </p:nvSpPr>
        <p:spPr>
          <a:xfrm>
            <a:off x="590334" y="3772121"/>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3"/>
          <p:cNvSpPr/>
          <p:nvPr/>
        </p:nvSpPr>
        <p:spPr>
          <a:xfrm>
            <a:off x="8535310" y="1602212"/>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3"/>
          <p:cNvSpPr/>
          <p:nvPr/>
        </p:nvSpPr>
        <p:spPr>
          <a:xfrm>
            <a:off x="4308425" y="475556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3"/>
          <p:cNvSpPr/>
          <p:nvPr/>
        </p:nvSpPr>
        <p:spPr>
          <a:xfrm>
            <a:off x="352491" y="393080"/>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3"/>
          <p:cNvSpPr/>
          <p:nvPr/>
        </p:nvSpPr>
        <p:spPr>
          <a:xfrm>
            <a:off x="7450223" y="4603490"/>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3"/>
          <p:cNvSpPr/>
          <p:nvPr/>
        </p:nvSpPr>
        <p:spPr>
          <a:xfrm>
            <a:off x="2961993" y="335618"/>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3"/>
          <p:cNvSpPr/>
          <p:nvPr/>
        </p:nvSpPr>
        <p:spPr>
          <a:xfrm>
            <a:off x="4921593" y="393030"/>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MAIN_POINT_1_1_1">
    <p:spTree>
      <p:nvGrpSpPr>
        <p:cNvPr id="1895" name="Shape 1895"/>
        <p:cNvGrpSpPr/>
        <p:nvPr/>
      </p:nvGrpSpPr>
      <p:grpSpPr>
        <a:xfrm>
          <a:off x="0" y="0"/>
          <a:ext cx="0" cy="0"/>
          <a:chOff x="0" y="0"/>
          <a:chExt cx="0" cy="0"/>
        </a:xfrm>
      </p:grpSpPr>
      <p:grpSp>
        <p:nvGrpSpPr>
          <p:cNvPr id="1896" name="Google Shape;1896;p24"/>
          <p:cNvGrpSpPr/>
          <p:nvPr/>
        </p:nvGrpSpPr>
        <p:grpSpPr>
          <a:xfrm rot="9284465">
            <a:off x="1088158" y="-2380639"/>
            <a:ext cx="9393665" cy="8567764"/>
            <a:chOff x="-2537947" y="-2336543"/>
            <a:chExt cx="4759398" cy="4340947"/>
          </a:xfrm>
        </p:grpSpPr>
        <p:sp>
          <p:nvSpPr>
            <p:cNvPr id="1897" name="Google Shape;1897;p24"/>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4"/>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4"/>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4"/>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4"/>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2" name="Google Shape;1902;p24"/>
          <p:cNvGrpSpPr/>
          <p:nvPr/>
        </p:nvGrpSpPr>
        <p:grpSpPr>
          <a:xfrm rot="2211803">
            <a:off x="17163" y="3426729"/>
            <a:ext cx="1134366" cy="2210848"/>
            <a:chOff x="1099958" y="4292329"/>
            <a:chExt cx="269021" cy="524315"/>
          </a:xfrm>
        </p:grpSpPr>
        <p:sp>
          <p:nvSpPr>
            <p:cNvPr id="1903" name="Google Shape;1903;p24"/>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4"/>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4"/>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4"/>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4"/>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4"/>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4"/>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4"/>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4"/>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4"/>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4"/>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4"/>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4"/>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4"/>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4"/>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4"/>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4"/>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4"/>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4"/>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4"/>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4"/>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4"/>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5" name="Google Shape;1925;p24"/>
          <p:cNvGrpSpPr/>
          <p:nvPr/>
        </p:nvGrpSpPr>
        <p:grpSpPr>
          <a:xfrm rot="1341893">
            <a:off x="5004060" y="4297883"/>
            <a:ext cx="677108" cy="854456"/>
            <a:chOff x="4198851" y="-806491"/>
            <a:chExt cx="163968" cy="206914"/>
          </a:xfrm>
        </p:grpSpPr>
        <p:sp>
          <p:nvSpPr>
            <p:cNvPr id="1926" name="Google Shape;1926;p24"/>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4"/>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4"/>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4"/>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4"/>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4"/>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4"/>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4"/>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4"/>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4"/>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6" name="Google Shape;1936;p24"/>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937" name="Google Shape;1937;p24"/>
          <p:cNvSpPr txBox="1"/>
          <p:nvPr>
            <p:ph idx="1" type="body"/>
          </p:nvPr>
        </p:nvSpPr>
        <p:spPr>
          <a:xfrm>
            <a:off x="720000" y="1237077"/>
            <a:ext cx="7704000" cy="23919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2"/>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938" name="Google Shape;1938;p24"/>
          <p:cNvSpPr/>
          <p:nvPr/>
        </p:nvSpPr>
        <p:spPr>
          <a:xfrm flipH="1">
            <a:off x="4251358" y="4574771"/>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4"/>
          <p:cNvSpPr/>
          <p:nvPr/>
        </p:nvSpPr>
        <p:spPr>
          <a:xfrm flipH="1">
            <a:off x="1661174" y="4711940"/>
            <a:ext cx="57458" cy="57568"/>
          </a:xfrm>
          <a:custGeom>
            <a:rect b="b" l="l" r="r" t="t"/>
            <a:pathLst>
              <a:path extrusionOk="0" h="525" w="524">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4"/>
          <p:cNvSpPr/>
          <p:nvPr/>
        </p:nvSpPr>
        <p:spPr>
          <a:xfrm flipH="1">
            <a:off x="215054" y="1876087"/>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4"/>
          <p:cNvSpPr/>
          <p:nvPr/>
        </p:nvSpPr>
        <p:spPr>
          <a:xfrm flipH="1">
            <a:off x="655101" y="277385"/>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4"/>
          <p:cNvSpPr/>
          <p:nvPr/>
        </p:nvSpPr>
        <p:spPr>
          <a:xfrm flipH="1">
            <a:off x="7040967" y="47695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4"/>
          <p:cNvSpPr/>
          <p:nvPr/>
        </p:nvSpPr>
        <p:spPr>
          <a:xfrm flipH="1">
            <a:off x="8793690" y="3870543"/>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4"/>
          <p:cNvSpPr/>
          <p:nvPr/>
        </p:nvSpPr>
        <p:spPr>
          <a:xfrm flipH="1">
            <a:off x="8360359" y="658915"/>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4"/>
          <p:cNvSpPr/>
          <p:nvPr/>
        </p:nvSpPr>
        <p:spPr>
          <a:xfrm flipH="1">
            <a:off x="8324120" y="2771770"/>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1946" name="Shape 1946"/>
        <p:cNvGrpSpPr/>
        <p:nvPr/>
      </p:nvGrpSpPr>
      <p:grpSpPr>
        <a:xfrm>
          <a:off x="0" y="0"/>
          <a:ext cx="0" cy="0"/>
          <a:chOff x="0" y="0"/>
          <a:chExt cx="0" cy="0"/>
        </a:xfrm>
      </p:grpSpPr>
      <p:grpSp>
        <p:nvGrpSpPr>
          <p:cNvPr id="1947" name="Google Shape;1947;p25"/>
          <p:cNvGrpSpPr/>
          <p:nvPr/>
        </p:nvGrpSpPr>
        <p:grpSpPr>
          <a:xfrm>
            <a:off x="-2701640" y="965694"/>
            <a:ext cx="4377909" cy="4377909"/>
            <a:chOff x="530505" y="2179769"/>
            <a:chExt cx="2442212" cy="2442212"/>
          </a:xfrm>
        </p:grpSpPr>
        <p:sp>
          <p:nvSpPr>
            <p:cNvPr id="1948" name="Google Shape;1948;p25"/>
            <p:cNvSpPr/>
            <p:nvPr/>
          </p:nvSpPr>
          <p:spPr>
            <a:xfrm>
              <a:off x="1110349" y="2759709"/>
              <a:ext cx="1282522" cy="1282474"/>
            </a:xfrm>
            <a:custGeom>
              <a:rect b="b" l="l" r="r" t="t"/>
              <a:pathLst>
                <a:path extrusionOk="0" h="26906" w="26907">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5"/>
            <p:cNvSpPr/>
            <p:nvPr/>
          </p:nvSpPr>
          <p:spPr>
            <a:xfrm>
              <a:off x="1049624" y="2698984"/>
              <a:ext cx="1403925" cy="1403925"/>
            </a:xfrm>
            <a:custGeom>
              <a:rect b="b" l="l" r="r" t="t"/>
              <a:pathLst>
                <a:path extrusionOk="0" h="29454" w="29454">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5"/>
            <p:cNvSpPr/>
            <p:nvPr/>
          </p:nvSpPr>
          <p:spPr>
            <a:xfrm>
              <a:off x="778410" y="2427722"/>
              <a:ext cx="1946448" cy="1946496"/>
            </a:xfrm>
            <a:custGeom>
              <a:rect b="b" l="l" r="r" t="t"/>
              <a:pathLst>
                <a:path extrusionOk="0" h="40837" w="40836">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5"/>
            <p:cNvSpPr/>
            <p:nvPr/>
          </p:nvSpPr>
          <p:spPr>
            <a:xfrm>
              <a:off x="530505" y="2179769"/>
              <a:ext cx="2442212" cy="2442212"/>
            </a:xfrm>
            <a:custGeom>
              <a:rect b="b" l="l" r="r" t="t"/>
              <a:pathLst>
                <a:path extrusionOk="0" h="51237" w="51237">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2" name="Google Shape;1952;p25"/>
          <p:cNvGrpSpPr/>
          <p:nvPr/>
        </p:nvGrpSpPr>
        <p:grpSpPr>
          <a:xfrm rot="1586299">
            <a:off x="7841008" y="400764"/>
            <a:ext cx="1414187" cy="2756258"/>
            <a:chOff x="1099958" y="4292329"/>
            <a:chExt cx="269021" cy="524315"/>
          </a:xfrm>
        </p:grpSpPr>
        <p:sp>
          <p:nvSpPr>
            <p:cNvPr id="1953" name="Google Shape;1953;p25"/>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5"/>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5"/>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5"/>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5"/>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5"/>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5"/>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5"/>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5"/>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5"/>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5"/>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5"/>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5"/>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5"/>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5"/>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5"/>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5"/>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5"/>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5"/>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5"/>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5"/>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5"/>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5" name="Google Shape;1975;p25"/>
          <p:cNvGrpSpPr/>
          <p:nvPr/>
        </p:nvGrpSpPr>
        <p:grpSpPr>
          <a:xfrm rot="6058539">
            <a:off x="6218887" y="4202515"/>
            <a:ext cx="994447" cy="1515133"/>
            <a:chOff x="2251545" y="3095652"/>
            <a:chExt cx="344809" cy="525316"/>
          </a:xfrm>
        </p:grpSpPr>
        <p:sp>
          <p:nvSpPr>
            <p:cNvPr id="1976" name="Google Shape;1976;p25"/>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5"/>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5"/>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5"/>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5"/>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5"/>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5"/>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5"/>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5"/>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5"/>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5"/>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5"/>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8" name="Google Shape;1988;p25"/>
          <p:cNvSpPr txBox="1"/>
          <p:nvPr>
            <p:ph idx="1" type="subTitle"/>
          </p:nvPr>
        </p:nvSpPr>
        <p:spPr>
          <a:xfrm>
            <a:off x="1676282" y="2984825"/>
            <a:ext cx="2565900" cy="99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9" name="Google Shape;1989;p25"/>
          <p:cNvSpPr txBox="1"/>
          <p:nvPr>
            <p:ph idx="2" type="subTitle"/>
          </p:nvPr>
        </p:nvSpPr>
        <p:spPr>
          <a:xfrm>
            <a:off x="4901601" y="2984825"/>
            <a:ext cx="2565900" cy="99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90" name="Google Shape;1990;p2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991" name="Google Shape;1991;p25"/>
          <p:cNvSpPr txBox="1"/>
          <p:nvPr>
            <p:ph idx="3" type="title"/>
          </p:nvPr>
        </p:nvSpPr>
        <p:spPr>
          <a:xfrm>
            <a:off x="1674390" y="2524125"/>
            <a:ext cx="25698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1992" name="Google Shape;1992;p25"/>
          <p:cNvSpPr txBox="1"/>
          <p:nvPr>
            <p:ph idx="4" type="title"/>
          </p:nvPr>
        </p:nvSpPr>
        <p:spPr>
          <a:xfrm>
            <a:off x="4905688" y="2524125"/>
            <a:ext cx="25575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93" name="Google Shape;1993;p25"/>
          <p:cNvSpPr/>
          <p:nvPr/>
        </p:nvSpPr>
        <p:spPr>
          <a:xfrm>
            <a:off x="8723893" y="3306418"/>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5"/>
          <p:cNvSpPr/>
          <p:nvPr/>
        </p:nvSpPr>
        <p:spPr>
          <a:xfrm>
            <a:off x="2353838" y="175812"/>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5"/>
          <p:cNvSpPr/>
          <p:nvPr/>
        </p:nvSpPr>
        <p:spPr>
          <a:xfrm>
            <a:off x="434041" y="420451"/>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5"/>
          <p:cNvSpPr/>
          <p:nvPr/>
        </p:nvSpPr>
        <p:spPr>
          <a:xfrm>
            <a:off x="8304646" y="4672346"/>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5"/>
          <p:cNvSpPr/>
          <p:nvPr/>
        </p:nvSpPr>
        <p:spPr>
          <a:xfrm>
            <a:off x="8492927" y="2945428"/>
            <a:ext cx="129829" cy="129829"/>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5"/>
          <p:cNvSpPr/>
          <p:nvPr/>
        </p:nvSpPr>
        <p:spPr>
          <a:xfrm>
            <a:off x="8423998" y="368574"/>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5"/>
          <p:cNvSpPr/>
          <p:nvPr/>
        </p:nvSpPr>
        <p:spPr>
          <a:xfrm>
            <a:off x="4876193" y="316493"/>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5"/>
          <p:cNvSpPr/>
          <p:nvPr/>
        </p:nvSpPr>
        <p:spPr>
          <a:xfrm>
            <a:off x="492508" y="23942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5"/>
          <p:cNvSpPr/>
          <p:nvPr/>
        </p:nvSpPr>
        <p:spPr>
          <a:xfrm>
            <a:off x="2810110" y="219340"/>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5"/>
          <p:cNvSpPr/>
          <p:nvPr/>
        </p:nvSpPr>
        <p:spPr>
          <a:xfrm>
            <a:off x="1476400" y="492761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003" name="Shape 2003"/>
        <p:cNvGrpSpPr/>
        <p:nvPr/>
      </p:nvGrpSpPr>
      <p:grpSpPr>
        <a:xfrm>
          <a:off x="0" y="0"/>
          <a:ext cx="0" cy="0"/>
          <a:chOff x="0" y="0"/>
          <a:chExt cx="0" cy="0"/>
        </a:xfrm>
      </p:grpSpPr>
      <p:grpSp>
        <p:nvGrpSpPr>
          <p:cNvPr id="2004" name="Google Shape;2004;p26"/>
          <p:cNvGrpSpPr/>
          <p:nvPr/>
        </p:nvGrpSpPr>
        <p:grpSpPr>
          <a:xfrm rot="-1304788">
            <a:off x="7910306" y="78924"/>
            <a:ext cx="1771361" cy="3356721"/>
            <a:chOff x="177688" y="2854372"/>
            <a:chExt cx="568167" cy="1076609"/>
          </a:xfrm>
        </p:grpSpPr>
        <p:sp>
          <p:nvSpPr>
            <p:cNvPr id="2005" name="Google Shape;2005;p26"/>
            <p:cNvSpPr/>
            <p:nvPr/>
          </p:nvSpPr>
          <p:spPr>
            <a:xfrm>
              <a:off x="662632" y="3784363"/>
              <a:ext cx="69448" cy="70449"/>
            </a:xfrm>
            <a:custGeom>
              <a:rect b="b" l="l" r="r" t="t"/>
              <a:pathLst>
                <a:path extrusionOk="0" h="1478" w="1457">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6"/>
            <p:cNvSpPr/>
            <p:nvPr/>
          </p:nvSpPr>
          <p:spPr>
            <a:xfrm>
              <a:off x="698238" y="3668919"/>
              <a:ext cx="47617" cy="48761"/>
            </a:xfrm>
            <a:custGeom>
              <a:rect b="b" l="l" r="r" t="t"/>
              <a:pathLst>
                <a:path extrusionOk="0" h="1023" w="999">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6"/>
            <p:cNvSpPr/>
            <p:nvPr/>
          </p:nvSpPr>
          <p:spPr>
            <a:xfrm>
              <a:off x="671116" y="3564771"/>
              <a:ext cx="63013" cy="69114"/>
            </a:xfrm>
            <a:custGeom>
              <a:rect b="b" l="l" r="r" t="t"/>
              <a:pathLst>
                <a:path extrusionOk="0" h="1450" w="1322">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6"/>
            <p:cNvSpPr/>
            <p:nvPr/>
          </p:nvSpPr>
          <p:spPr>
            <a:xfrm>
              <a:off x="631840" y="3436171"/>
              <a:ext cx="64157" cy="65873"/>
            </a:xfrm>
            <a:custGeom>
              <a:rect b="b" l="l" r="r" t="t"/>
              <a:pathLst>
                <a:path extrusionOk="0" h="1382" w="1346">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6"/>
            <p:cNvSpPr/>
            <p:nvPr/>
          </p:nvSpPr>
          <p:spPr>
            <a:xfrm>
              <a:off x="526977" y="3286503"/>
              <a:ext cx="57484" cy="59248"/>
            </a:xfrm>
            <a:custGeom>
              <a:rect b="b" l="l" r="r" t="t"/>
              <a:pathLst>
                <a:path extrusionOk="0" h="1243" w="1206">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6"/>
            <p:cNvSpPr/>
            <p:nvPr/>
          </p:nvSpPr>
          <p:spPr>
            <a:xfrm>
              <a:off x="409293" y="3147845"/>
              <a:ext cx="112108" cy="83175"/>
            </a:xfrm>
            <a:custGeom>
              <a:rect b="b" l="l" r="r" t="t"/>
              <a:pathLst>
                <a:path extrusionOk="0" h="1745" w="2352">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6"/>
            <p:cNvSpPr/>
            <p:nvPr/>
          </p:nvSpPr>
          <p:spPr>
            <a:xfrm>
              <a:off x="410389" y="3010665"/>
              <a:ext cx="38990" cy="38180"/>
            </a:xfrm>
            <a:custGeom>
              <a:rect b="b" l="l" r="r" t="t"/>
              <a:pathLst>
                <a:path extrusionOk="0" h="801" w="818">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6"/>
            <p:cNvSpPr/>
            <p:nvPr/>
          </p:nvSpPr>
          <p:spPr>
            <a:xfrm>
              <a:off x="431981" y="2905373"/>
              <a:ext cx="53480" cy="39657"/>
            </a:xfrm>
            <a:custGeom>
              <a:rect b="b" l="l" r="r" t="t"/>
              <a:pathLst>
                <a:path extrusionOk="0" h="832" w="1122">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6"/>
            <p:cNvSpPr/>
            <p:nvPr/>
          </p:nvSpPr>
          <p:spPr>
            <a:xfrm>
              <a:off x="523736" y="3896662"/>
              <a:ext cx="46330" cy="34319"/>
            </a:xfrm>
            <a:custGeom>
              <a:rect b="b" l="l" r="r" t="t"/>
              <a:pathLst>
                <a:path extrusionOk="0" h="720" w="972">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6"/>
            <p:cNvSpPr/>
            <p:nvPr/>
          </p:nvSpPr>
          <p:spPr>
            <a:xfrm>
              <a:off x="541468" y="3800379"/>
              <a:ext cx="72022" cy="53432"/>
            </a:xfrm>
            <a:custGeom>
              <a:rect b="b" l="l" r="r" t="t"/>
              <a:pathLst>
                <a:path extrusionOk="0" h="1121" w="1511">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6"/>
            <p:cNvSpPr/>
            <p:nvPr/>
          </p:nvSpPr>
          <p:spPr>
            <a:xfrm>
              <a:off x="563298" y="3705764"/>
              <a:ext cx="49858" cy="37083"/>
            </a:xfrm>
            <a:custGeom>
              <a:rect b="b" l="l" r="r" t="t"/>
              <a:pathLst>
                <a:path extrusionOk="0" h="778" w="1046">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6"/>
            <p:cNvSpPr/>
            <p:nvPr/>
          </p:nvSpPr>
          <p:spPr>
            <a:xfrm>
              <a:off x="541277" y="3570395"/>
              <a:ext cx="58151" cy="43137"/>
            </a:xfrm>
            <a:custGeom>
              <a:rect b="b" l="l" r="r" t="t"/>
              <a:pathLst>
                <a:path extrusionOk="0" h="905" w="122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6"/>
            <p:cNvSpPr/>
            <p:nvPr/>
          </p:nvSpPr>
          <p:spPr>
            <a:xfrm>
              <a:off x="442563" y="3438602"/>
              <a:ext cx="95187" cy="91993"/>
            </a:xfrm>
            <a:custGeom>
              <a:rect b="b" l="l" r="r" t="t"/>
              <a:pathLst>
                <a:path extrusionOk="0" h="1930" w="1997">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6"/>
            <p:cNvSpPr/>
            <p:nvPr/>
          </p:nvSpPr>
          <p:spPr>
            <a:xfrm>
              <a:off x="348567" y="3344892"/>
              <a:ext cx="85559" cy="85559"/>
            </a:xfrm>
            <a:custGeom>
              <a:rect b="b" l="l" r="r" t="t"/>
              <a:pathLst>
                <a:path extrusionOk="0" h="1795" w="1795">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6"/>
            <p:cNvSpPr/>
            <p:nvPr/>
          </p:nvSpPr>
          <p:spPr>
            <a:xfrm>
              <a:off x="279119" y="3239600"/>
              <a:ext cx="42422" cy="43184"/>
            </a:xfrm>
            <a:custGeom>
              <a:rect b="b" l="l" r="r" t="t"/>
              <a:pathLst>
                <a:path extrusionOk="0" h="906" w="89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6"/>
            <p:cNvSpPr/>
            <p:nvPr/>
          </p:nvSpPr>
          <p:spPr>
            <a:xfrm>
              <a:off x="199900" y="3097701"/>
              <a:ext cx="77551" cy="76979"/>
            </a:xfrm>
            <a:custGeom>
              <a:rect b="b" l="l" r="r" t="t"/>
              <a:pathLst>
                <a:path extrusionOk="0" h="1615" w="1627">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6"/>
            <p:cNvSpPr/>
            <p:nvPr/>
          </p:nvSpPr>
          <p:spPr>
            <a:xfrm>
              <a:off x="236793" y="2950178"/>
              <a:ext cx="68495" cy="68066"/>
            </a:xfrm>
            <a:custGeom>
              <a:rect b="b" l="l" r="r" t="t"/>
              <a:pathLst>
                <a:path extrusionOk="0" h="1428" w="1437">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6"/>
            <p:cNvSpPr/>
            <p:nvPr/>
          </p:nvSpPr>
          <p:spPr>
            <a:xfrm>
              <a:off x="621116" y="3666154"/>
              <a:ext cx="41516" cy="43137"/>
            </a:xfrm>
            <a:custGeom>
              <a:rect b="b" l="l" r="r" t="t"/>
              <a:pathLst>
                <a:path extrusionOk="0" h="905" w="871">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6"/>
            <p:cNvSpPr/>
            <p:nvPr/>
          </p:nvSpPr>
          <p:spPr>
            <a:xfrm>
              <a:off x="599238" y="3527497"/>
              <a:ext cx="24786" cy="18351"/>
            </a:xfrm>
            <a:custGeom>
              <a:rect b="b" l="l" r="r" t="t"/>
              <a:pathLst>
                <a:path extrusionOk="0" h="385" w="52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6"/>
            <p:cNvSpPr/>
            <p:nvPr/>
          </p:nvSpPr>
          <p:spPr>
            <a:xfrm>
              <a:off x="510533" y="3390555"/>
              <a:ext cx="27789" cy="20639"/>
            </a:xfrm>
            <a:custGeom>
              <a:rect b="b" l="l" r="r" t="t"/>
              <a:pathLst>
                <a:path extrusionOk="0" h="433" w="583">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6"/>
            <p:cNvSpPr/>
            <p:nvPr/>
          </p:nvSpPr>
          <p:spPr>
            <a:xfrm>
              <a:off x="376737" y="3251898"/>
              <a:ext cx="88991" cy="66064"/>
            </a:xfrm>
            <a:custGeom>
              <a:rect b="b" l="l" r="r" t="t"/>
              <a:pathLst>
                <a:path extrusionOk="0" h="1386" w="1867">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6"/>
            <p:cNvSpPr/>
            <p:nvPr/>
          </p:nvSpPr>
          <p:spPr>
            <a:xfrm>
              <a:off x="346708" y="3161239"/>
              <a:ext cx="30124" cy="31316"/>
            </a:xfrm>
            <a:custGeom>
              <a:rect b="b" l="l" r="r" t="t"/>
              <a:pathLst>
                <a:path extrusionOk="0" h="657" w="632">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6"/>
            <p:cNvSpPr/>
            <p:nvPr/>
          </p:nvSpPr>
          <p:spPr>
            <a:xfrm>
              <a:off x="298185" y="3040360"/>
              <a:ext cx="78552" cy="78886"/>
            </a:xfrm>
            <a:custGeom>
              <a:rect b="b" l="l" r="r" t="t"/>
              <a:pathLst>
                <a:path extrusionOk="0" h="1655" w="1648">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6"/>
            <p:cNvSpPr/>
            <p:nvPr/>
          </p:nvSpPr>
          <p:spPr>
            <a:xfrm>
              <a:off x="318443" y="2949130"/>
              <a:ext cx="35129" cy="32794"/>
            </a:xfrm>
            <a:custGeom>
              <a:rect b="b" l="l" r="r" t="t"/>
              <a:pathLst>
                <a:path extrusionOk="0" h="688" w="737">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6"/>
            <p:cNvSpPr/>
            <p:nvPr/>
          </p:nvSpPr>
          <p:spPr>
            <a:xfrm>
              <a:off x="342752" y="2856421"/>
              <a:ext cx="54529" cy="40468"/>
            </a:xfrm>
            <a:custGeom>
              <a:rect b="b" l="l" r="r" t="t"/>
              <a:pathLst>
                <a:path extrusionOk="0" h="849" w="1144">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6"/>
            <p:cNvSpPr/>
            <p:nvPr/>
          </p:nvSpPr>
          <p:spPr>
            <a:xfrm>
              <a:off x="189223" y="3017529"/>
              <a:ext cx="47236" cy="35129"/>
            </a:xfrm>
            <a:custGeom>
              <a:rect b="b" l="l" r="r" t="t"/>
              <a:pathLst>
                <a:path extrusionOk="0" h="737" w="991">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6"/>
            <p:cNvSpPr/>
            <p:nvPr/>
          </p:nvSpPr>
          <p:spPr>
            <a:xfrm>
              <a:off x="177688" y="2863809"/>
              <a:ext cx="51335" cy="45806"/>
            </a:xfrm>
            <a:custGeom>
              <a:rect b="b" l="l" r="r" t="t"/>
              <a:pathLst>
                <a:path extrusionOk="0" h="961" w="1077">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6"/>
            <p:cNvSpPr/>
            <p:nvPr/>
          </p:nvSpPr>
          <p:spPr>
            <a:xfrm>
              <a:off x="240749" y="2854372"/>
              <a:ext cx="53957" cy="55244"/>
            </a:xfrm>
            <a:custGeom>
              <a:rect b="b" l="l" r="r" t="t"/>
              <a:pathLst>
                <a:path extrusionOk="0" h="1159" w="1132">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3" name="Google Shape;2033;p2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034" name="Google Shape;2034;p26"/>
          <p:cNvSpPr txBox="1"/>
          <p:nvPr>
            <p:ph idx="2" type="title"/>
          </p:nvPr>
        </p:nvSpPr>
        <p:spPr>
          <a:xfrm>
            <a:off x="720000" y="2578825"/>
            <a:ext cx="23364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035" name="Google Shape;2035;p26"/>
          <p:cNvSpPr txBox="1"/>
          <p:nvPr>
            <p:ph idx="1" type="subTitle"/>
          </p:nvPr>
        </p:nvSpPr>
        <p:spPr>
          <a:xfrm>
            <a:off x="720000" y="3030322"/>
            <a:ext cx="23364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36" name="Google Shape;2036;p26"/>
          <p:cNvSpPr txBox="1"/>
          <p:nvPr>
            <p:ph idx="3" type="title"/>
          </p:nvPr>
        </p:nvSpPr>
        <p:spPr>
          <a:xfrm>
            <a:off x="3440775" y="2578825"/>
            <a:ext cx="23364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037" name="Google Shape;2037;p26"/>
          <p:cNvSpPr txBox="1"/>
          <p:nvPr>
            <p:ph idx="4" type="subTitle"/>
          </p:nvPr>
        </p:nvSpPr>
        <p:spPr>
          <a:xfrm>
            <a:off x="3440775" y="3030322"/>
            <a:ext cx="23364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38" name="Google Shape;2038;p26"/>
          <p:cNvSpPr txBox="1"/>
          <p:nvPr>
            <p:ph idx="5" type="title"/>
          </p:nvPr>
        </p:nvSpPr>
        <p:spPr>
          <a:xfrm>
            <a:off x="6087600" y="2578825"/>
            <a:ext cx="23364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039" name="Google Shape;2039;p26"/>
          <p:cNvSpPr txBox="1"/>
          <p:nvPr>
            <p:ph idx="6" type="subTitle"/>
          </p:nvPr>
        </p:nvSpPr>
        <p:spPr>
          <a:xfrm>
            <a:off x="6087600" y="3030322"/>
            <a:ext cx="23364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040" name="Google Shape;2040;p26"/>
          <p:cNvGrpSpPr/>
          <p:nvPr/>
        </p:nvGrpSpPr>
        <p:grpSpPr>
          <a:xfrm rot="717719">
            <a:off x="-718866" y="1184566"/>
            <a:ext cx="1614861" cy="3146154"/>
            <a:chOff x="5506778" y="238278"/>
            <a:chExt cx="269117" cy="524315"/>
          </a:xfrm>
        </p:grpSpPr>
        <p:sp>
          <p:nvSpPr>
            <p:cNvPr id="2041" name="Google Shape;2041;p26"/>
            <p:cNvSpPr/>
            <p:nvPr/>
          </p:nvSpPr>
          <p:spPr>
            <a:xfrm>
              <a:off x="5591622" y="316449"/>
              <a:ext cx="132652" cy="261300"/>
            </a:xfrm>
            <a:custGeom>
              <a:rect b="b" l="l" r="r" t="t"/>
              <a:pathLst>
                <a:path extrusionOk="0" h="5482" w="2783">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6"/>
            <p:cNvSpPr/>
            <p:nvPr/>
          </p:nvSpPr>
          <p:spPr>
            <a:xfrm>
              <a:off x="5538809" y="310348"/>
              <a:ext cx="203339" cy="376363"/>
            </a:xfrm>
            <a:custGeom>
              <a:rect b="b" l="l" r="r" t="t"/>
              <a:pathLst>
                <a:path extrusionOk="0" h="7896" w="4266">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6"/>
            <p:cNvSpPr/>
            <p:nvPr/>
          </p:nvSpPr>
          <p:spPr>
            <a:xfrm>
              <a:off x="5570649" y="238278"/>
              <a:ext cx="186418" cy="213349"/>
            </a:xfrm>
            <a:custGeom>
              <a:rect b="b" l="l" r="r" t="t"/>
              <a:pathLst>
                <a:path extrusionOk="0" h="4476" w="3911">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6"/>
            <p:cNvSpPr/>
            <p:nvPr/>
          </p:nvSpPr>
          <p:spPr>
            <a:xfrm>
              <a:off x="5506778" y="496622"/>
              <a:ext cx="138705" cy="265971"/>
            </a:xfrm>
            <a:custGeom>
              <a:rect b="b" l="l" r="r" t="t"/>
              <a:pathLst>
                <a:path extrusionOk="0" h="5580" w="291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6"/>
            <p:cNvSpPr/>
            <p:nvPr/>
          </p:nvSpPr>
          <p:spPr>
            <a:xfrm>
              <a:off x="5729136" y="333703"/>
              <a:ext cx="45568" cy="192948"/>
            </a:xfrm>
            <a:custGeom>
              <a:rect b="b" l="l" r="r" t="t"/>
              <a:pathLst>
                <a:path extrusionOk="0" h="4048" w="956">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6"/>
            <p:cNvSpPr/>
            <p:nvPr/>
          </p:nvSpPr>
          <p:spPr>
            <a:xfrm>
              <a:off x="5656780" y="269737"/>
              <a:ext cx="78933" cy="53385"/>
            </a:xfrm>
            <a:custGeom>
              <a:rect b="b" l="l" r="r" t="t"/>
              <a:pathLst>
                <a:path extrusionOk="0" h="1120" w="1656">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6"/>
            <p:cNvSpPr/>
            <p:nvPr/>
          </p:nvSpPr>
          <p:spPr>
            <a:xfrm>
              <a:off x="5636761" y="392808"/>
              <a:ext cx="59248" cy="139134"/>
            </a:xfrm>
            <a:custGeom>
              <a:rect b="b" l="l" r="r" t="t"/>
              <a:pathLst>
                <a:path extrusionOk="0" h="2919" w="1243">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6"/>
            <p:cNvSpPr/>
            <p:nvPr/>
          </p:nvSpPr>
          <p:spPr>
            <a:xfrm>
              <a:off x="5568028" y="558635"/>
              <a:ext cx="45091" cy="75311"/>
            </a:xfrm>
            <a:custGeom>
              <a:rect b="b" l="l" r="r" t="t"/>
              <a:pathLst>
                <a:path extrusionOk="0" h="1580" w="946">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6"/>
            <p:cNvSpPr/>
            <p:nvPr/>
          </p:nvSpPr>
          <p:spPr>
            <a:xfrm>
              <a:off x="5560687" y="668026"/>
              <a:ext cx="78361" cy="52003"/>
            </a:xfrm>
            <a:custGeom>
              <a:rect b="b" l="l" r="r" t="t"/>
              <a:pathLst>
                <a:path extrusionOk="0" h="1091" w="1644">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6"/>
            <p:cNvSpPr/>
            <p:nvPr/>
          </p:nvSpPr>
          <p:spPr>
            <a:xfrm>
              <a:off x="5692291" y="368261"/>
              <a:ext cx="4576" cy="5672"/>
            </a:xfrm>
            <a:custGeom>
              <a:rect b="b" l="l" r="r" t="t"/>
              <a:pathLst>
                <a:path extrusionOk="0" h="119" w="96">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6"/>
            <p:cNvSpPr/>
            <p:nvPr/>
          </p:nvSpPr>
          <p:spPr>
            <a:xfrm>
              <a:off x="5689288" y="338661"/>
              <a:ext cx="11869" cy="10391"/>
            </a:xfrm>
            <a:custGeom>
              <a:rect b="b" l="l" r="r" t="t"/>
              <a:pathLst>
                <a:path extrusionOk="0" h="218" w="249">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6"/>
            <p:cNvSpPr/>
            <p:nvPr/>
          </p:nvSpPr>
          <p:spPr>
            <a:xfrm>
              <a:off x="5732186" y="345667"/>
              <a:ext cx="6530" cy="5005"/>
            </a:xfrm>
            <a:custGeom>
              <a:rect b="b" l="l" r="r" t="t"/>
              <a:pathLst>
                <a:path extrusionOk="0" h="105" w="137">
                  <a:moveTo>
                    <a:pt x="68" y="0"/>
                  </a:moveTo>
                  <a:cubicBezTo>
                    <a:pt x="0" y="0"/>
                    <a:pt x="0" y="105"/>
                    <a:pt x="68" y="105"/>
                  </a:cubicBezTo>
                  <a:cubicBezTo>
                    <a:pt x="136" y="105"/>
                    <a:pt x="136"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6"/>
            <p:cNvSpPr/>
            <p:nvPr/>
          </p:nvSpPr>
          <p:spPr>
            <a:xfrm>
              <a:off x="5740956" y="378032"/>
              <a:ext cx="9962" cy="9247"/>
            </a:xfrm>
            <a:custGeom>
              <a:rect b="b" l="l" r="r" t="t"/>
              <a:pathLst>
                <a:path extrusionOk="0" h="194" w="209">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6"/>
            <p:cNvSpPr/>
            <p:nvPr/>
          </p:nvSpPr>
          <p:spPr>
            <a:xfrm>
              <a:off x="5769269" y="313732"/>
              <a:ext cx="5672" cy="7007"/>
            </a:xfrm>
            <a:custGeom>
              <a:rect b="b" l="l" r="r" t="t"/>
              <a:pathLst>
                <a:path extrusionOk="0" h="147" w="119">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6"/>
            <p:cNvSpPr/>
            <p:nvPr/>
          </p:nvSpPr>
          <p:spPr>
            <a:xfrm>
              <a:off x="5768364" y="276315"/>
              <a:ext cx="7531" cy="5815"/>
            </a:xfrm>
            <a:custGeom>
              <a:rect b="b" l="l" r="r" t="t"/>
              <a:pathLst>
                <a:path extrusionOk="0" h="122" w="158">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6"/>
            <p:cNvSpPr/>
            <p:nvPr/>
          </p:nvSpPr>
          <p:spPr>
            <a:xfrm>
              <a:off x="5663120" y="644289"/>
              <a:ext cx="8532" cy="6768"/>
            </a:xfrm>
            <a:custGeom>
              <a:rect b="b" l="l" r="r" t="t"/>
              <a:pathLst>
                <a:path extrusionOk="0" h="142" w="179">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6"/>
            <p:cNvSpPr/>
            <p:nvPr/>
          </p:nvSpPr>
          <p:spPr>
            <a:xfrm>
              <a:off x="5684187" y="603726"/>
              <a:ext cx="7722" cy="6053"/>
            </a:xfrm>
            <a:custGeom>
              <a:rect b="b" l="l" r="r" t="t"/>
              <a:pathLst>
                <a:path extrusionOk="0" h="127" w="162">
                  <a:moveTo>
                    <a:pt x="82" y="1"/>
                  </a:moveTo>
                  <a:cubicBezTo>
                    <a:pt x="0" y="1"/>
                    <a:pt x="0" y="126"/>
                    <a:pt x="82" y="126"/>
                  </a:cubicBezTo>
                  <a:cubicBezTo>
                    <a:pt x="161" y="126"/>
                    <a:pt x="161" y="1"/>
                    <a:pt x="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6"/>
            <p:cNvSpPr/>
            <p:nvPr/>
          </p:nvSpPr>
          <p:spPr>
            <a:xfrm>
              <a:off x="5703873" y="572886"/>
              <a:ext cx="5148" cy="3051"/>
            </a:xfrm>
            <a:custGeom>
              <a:rect b="b" l="l" r="r" t="t"/>
              <a:pathLst>
                <a:path extrusionOk="0" h="64" w="108">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6"/>
            <p:cNvSpPr/>
            <p:nvPr/>
          </p:nvSpPr>
          <p:spPr>
            <a:xfrm>
              <a:off x="5625131" y="608492"/>
              <a:ext cx="6959" cy="5148"/>
            </a:xfrm>
            <a:custGeom>
              <a:rect b="b" l="l" r="r" t="t"/>
              <a:pathLst>
                <a:path extrusionOk="0" h="108" w="146">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6"/>
            <p:cNvSpPr/>
            <p:nvPr/>
          </p:nvSpPr>
          <p:spPr>
            <a:xfrm>
              <a:off x="5641670" y="586900"/>
              <a:ext cx="6578" cy="5148"/>
            </a:xfrm>
            <a:custGeom>
              <a:rect b="b" l="l" r="r" t="t"/>
              <a:pathLst>
                <a:path extrusionOk="0" h="108" w="138">
                  <a:moveTo>
                    <a:pt x="69" y="1"/>
                  </a:moveTo>
                  <a:cubicBezTo>
                    <a:pt x="1" y="1"/>
                    <a:pt x="0" y="108"/>
                    <a:pt x="69" y="108"/>
                  </a:cubicBezTo>
                  <a:cubicBezTo>
                    <a:pt x="137" y="108"/>
                    <a:pt x="137" y="1"/>
                    <a:pt x="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6"/>
            <p:cNvSpPr/>
            <p:nvPr/>
          </p:nvSpPr>
          <p:spPr>
            <a:xfrm>
              <a:off x="5541478" y="686758"/>
              <a:ext cx="4433" cy="6196"/>
            </a:xfrm>
            <a:custGeom>
              <a:rect b="b" l="l" r="r" t="t"/>
              <a:pathLst>
                <a:path extrusionOk="0" h="130" w="93">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6"/>
            <p:cNvSpPr/>
            <p:nvPr/>
          </p:nvSpPr>
          <p:spPr>
            <a:xfrm>
              <a:off x="5536140" y="651581"/>
              <a:ext cx="6530" cy="5100"/>
            </a:xfrm>
            <a:custGeom>
              <a:rect b="b" l="l" r="r" t="t"/>
              <a:pathLst>
                <a:path extrusionOk="0" h="107" w="137">
                  <a:moveTo>
                    <a:pt x="68" y="1"/>
                  </a:moveTo>
                  <a:cubicBezTo>
                    <a:pt x="0" y="1"/>
                    <a:pt x="0" y="106"/>
                    <a:pt x="68" y="106"/>
                  </a:cubicBezTo>
                  <a:cubicBezTo>
                    <a:pt x="136" y="106"/>
                    <a:pt x="136"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3" name="Google Shape;2063;p26"/>
          <p:cNvGrpSpPr/>
          <p:nvPr/>
        </p:nvGrpSpPr>
        <p:grpSpPr>
          <a:xfrm rot="1186971">
            <a:off x="4731447" y="3991902"/>
            <a:ext cx="1223960" cy="1495801"/>
            <a:chOff x="1562309" y="2509229"/>
            <a:chExt cx="347240" cy="424361"/>
          </a:xfrm>
        </p:grpSpPr>
        <p:sp>
          <p:nvSpPr>
            <p:cNvPr id="2064" name="Google Shape;2064;p26"/>
            <p:cNvSpPr/>
            <p:nvPr/>
          </p:nvSpPr>
          <p:spPr>
            <a:xfrm>
              <a:off x="1571270" y="2673626"/>
              <a:ext cx="92232" cy="113300"/>
            </a:xfrm>
            <a:custGeom>
              <a:rect b="b" l="l" r="r" t="t"/>
              <a:pathLst>
                <a:path extrusionOk="0" h="2377" w="1935">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6"/>
            <p:cNvSpPr/>
            <p:nvPr/>
          </p:nvSpPr>
          <p:spPr>
            <a:xfrm>
              <a:off x="1661643" y="2520335"/>
              <a:ext cx="238802" cy="403580"/>
            </a:xfrm>
            <a:custGeom>
              <a:rect b="b" l="l" r="r" t="t"/>
              <a:pathLst>
                <a:path extrusionOk="0" h="8467" w="501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6"/>
            <p:cNvSpPr/>
            <p:nvPr/>
          </p:nvSpPr>
          <p:spPr>
            <a:xfrm>
              <a:off x="1562309" y="2692406"/>
              <a:ext cx="21068" cy="21163"/>
            </a:xfrm>
            <a:custGeom>
              <a:rect b="b" l="l" r="r" t="t"/>
              <a:pathLst>
                <a:path extrusionOk="0" h="444" w="442">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6"/>
            <p:cNvSpPr/>
            <p:nvPr/>
          </p:nvSpPr>
          <p:spPr>
            <a:xfrm>
              <a:off x="1753350" y="2569716"/>
              <a:ext cx="21116" cy="21163"/>
            </a:xfrm>
            <a:custGeom>
              <a:rect b="b" l="l" r="r" t="t"/>
              <a:pathLst>
                <a:path extrusionOk="0" h="444" w="443">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6"/>
            <p:cNvSpPr/>
            <p:nvPr/>
          </p:nvSpPr>
          <p:spPr>
            <a:xfrm>
              <a:off x="1888099" y="2618811"/>
              <a:ext cx="21211" cy="21116"/>
            </a:xfrm>
            <a:custGeom>
              <a:rect b="b" l="l" r="r" t="t"/>
              <a:pathLst>
                <a:path extrusionOk="0" h="443" w="445">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6"/>
            <p:cNvSpPr/>
            <p:nvPr/>
          </p:nvSpPr>
          <p:spPr>
            <a:xfrm>
              <a:off x="1810787" y="2774533"/>
              <a:ext cx="21163" cy="21116"/>
            </a:xfrm>
            <a:custGeom>
              <a:rect b="b" l="l" r="r" t="t"/>
              <a:pathLst>
                <a:path extrusionOk="0" h="443" w="444">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6"/>
            <p:cNvSpPr/>
            <p:nvPr/>
          </p:nvSpPr>
          <p:spPr>
            <a:xfrm>
              <a:off x="1888385" y="2912475"/>
              <a:ext cx="21163" cy="21116"/>
            </a:xfrm>
            <a:custGeom>
              <a:rect b="b" l="l" r="r" t="t"/>
              <a:pathLst>
                <a:path extrusionOk="0" h="443" w="444">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6"/>
            <p:cNvSpPr/>
            <p:nvPr/>
          </p:nvSpPr>
          <p:spPr>
            <a:xfrm>
              <a:off x="1597772" y="2772531"/>
              <a:ext cx="25119" cy="25119"/>
            </a:xfrm>
            <a:custGeom>
              <a:rect b="b" l="l" r="r" t="t"/>
              <a:pathLst>
                <a:path extrusionOk="0" h="527" w="527">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6"/>
            <p:cNvSpPr/>
            <p:nvPr/>
          </p:nvSpPr>
          <p:spPr>
            <a:xfrm>
              <a:off x="1656114" y="2731158"/>
              <a:ext cx="12774" cy="12774"/>
            </a:xfrm>
            <a:custGeom>
              <a:rect b="b" l="l" r="r" t="t"/>
              <a:pathLst>
                <a:path extrusionOk="0" h="268" w="268">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6"/>
            <p:cNvSpPr/>
            <p:nvPr/>
          </p:nvSpPr>
          <p:spPr>
            <a:xfrm>
              <a:off x="1656114" y="2668716"/>
              <a:ext cx="12774" cy="12774"/>
            </a:xfrm>
            <a:custGeom>
              <a:rect b="b" l="l" r="r" t="t"/>
              <a:pathLst>
                <a:path extrusionOk="0" h="268" w="268">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6"/>
            <p:cNvSpPr/>
            <p:nvPr/>
          </p:nvSpPr>
          <p:spPr>
            <a:xfrm>
              <a:off x="1825515" y="2509229"/>
              <a:ext cx="12774" cy="12774"/>
            </a:xfrm>
            <a:custGeom>
              <a:rect b="b" l="l" r="r" t="t"/>
              <a:pathLst>
                <a:path extrusionOk="0" h="268" w="268">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6"/>
            <p:cNvSpPr/>
            <p:nvPr/>
          </p:nvSpPr>
          <p:spPr>
            <a:xfrm>
              <a:off x="1810787" y="2668716"/>
              <a:ext cx="12774" cy="12774"/>
            </a:xfrm>
            <a:custGeom>
              <a:rect b="b" l="l" r="r" t="t"/>
              <a:pathLst>
                <a:path extrusionOk="0" h="268" w="268">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6"/>
            <p:cNvSpPr/>
            <p:nvPr/>
          </p:nvSpPr>
          <p:spPr>
            <a:xfrm>
              <a:off x="1810787" y="2852989"/>
              <a:ext cx="12774" cy="12774"/>
            </a:xfrm>
            <a:custGeom>
              <a:rect b="b" l="l" r="r" t="t"/>
              <a:pathLst>
                <a:path extrusionOk="0" h="268" w="268">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7" name="Google Shape;2077;p26"/>
          <p:cNvSpPr/>
          <p:nvPr/>
        </p:nvSpPr>
        <p:spPr>
          <a:xfrm>
            <a:off x="1044909" y="283017"/>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6"/>
          <p:cNvSpPr/>
          <p:nvPr/>
        </p:nvSpPr>
        <p:spPr>
          <a:xfrm>
            <a:off x="8933416" y="3909609"/>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6"/>
          <p:cNvSpPr/>
          <p:nvPr/>
        </p:nvSpPr>
        <p:spPr>
          <a:xfrm>
            <a:off x="7274899" y="4674899"/>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6"/>
          <p:cNvSpPr/>
          <p:nvPr/>
        </p:nvSpPr>
        <p:spPr>
          <a:xfrm>
            <a:off x="5457727" y="410178"/>
            <a:ext cx="129829" cy="129829"/>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6"/>
          <p:cNvSpPr/>
          <p:nvPr/>
        </p:nvSpPr>
        <p:spPr>
          <a:xfrm>
            <a:off x="1855762" y="477855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6"/>
          <p:cNvSpPr/>
          <p:nvPr/>
        </p:nvSpPr>
        <p:spPr>
          <a:xfrm>
            <a:off x="316664" y="4473835"/>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6"/>
          <p:cNvSpPr/>
          <p:nvPr/>
        </p:nvSpPr>
        <p:spPr>
          <a:xfrm>
            <a:off x="8683945" y="539133"/>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6"/>
          <p:cNvSpPr/>
          <p:nvPr/>
        </p:nvSpPr>
        <p:spPr>
          <a:xfrm>
            <a:off x="687541" y="4097542"/>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6"/>
          <p:cNvSpPr/>
          <p:nvPr/>
        </p:nvSpPr>
        <p:spPr>
          <a:xfrm>
            <a:off x="8544948" y="2628028"/>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6"/>
          <p:cNvSpPr/>
          <p:nvPr/>
        </p:nvSpPr>
        <p:spPr>
          <a:xfrm>
            <a:off x="518634" y="3106525"/>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2087" name="Shape 2087"/>
        <p:cNvGrpSpPr/>
        <p:nvPr/>
      </p:nvGrpSpPr>
      <p:grpSpPr>
        <a:xfrm>
          <a:off x="0" y="0"/>
          <a:ext cx="0" cy="0"/>
          <a:chOff x="0" y="0"/>
          <a:chExt cx="0" cy="0"/>
        </a:xfrm>
      </p:grpSpPr>
      <p:grpSp>
        <p:nvGrpSpPr>
          <p:cNvPr id="2088" name="Google Shape;2088;p27"/>
          <p:cNvGrpSpPr/>
          <p:nvPr/>
        </p:nvGrpSpPr>
        <p:grpSpPr>
          <a:xfrm rot="-636634">
            <a:off x="2782458" y="4733640"/>
            <a:ext cx="1135986" cy="503459"/>
            <a:chOff x="4059002" y="793671"/>
            <a:chExt cx="401482" cy="177933"/>
          </a:xfrm>
        </p:grpSpPr>
        <p:sp>
          <p:nvSpPr>
            <p:cNvPr id="2089" name="Google Shape;2089;p27"/>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7"/>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7"/>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7"/>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7"/>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7"/>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7"/>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7"/>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7"/>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7"/>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7"/>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7"/>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7"/>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7"/>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7"/>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7"/>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7"/>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7"/>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7"/>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8" name="Google Shape;2108;p27"/>
          <p:cNvGrpSpPr/>
          <p:nvPr/>
        </p:nvGrpSpPr>
        <p:grpSpPr>
          <a:xfrm rot="994520">
            <a:off x="7019172" y="3889872"/>
            <a:ext cx="1655340" cy="1805327"/>
            <a:chOff x="4518826" y="55435"/>
            <a:chExt cx="440758" cy="480654"/>
          </a:xfrm>
        </p:grpSpPr>
        <p:sp>
          <p:nvSpPr>
            <p:cNvPr id="2109" name="Google Shape;2109;p27"/>
            <p:cNvSpPr/>
            <p:nvPr/>
          </p:nvSpPr>
          <p:spPr>
            <a:xfrm>
              <a:off x="4525547" y="89182"/>
              <a:ext cx="377411" cy="446907"/>
            </a:xfrm>
            <a:custGeom>
              <a:rect b="b" l="l" r="r" t="t"/>
              <a:pathLst>
                <a:path extrusionOk="0" h="9376" w="7918">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7"/>
            <p:cNvSpPr/>
            <p:nvPr/>
          </p:nvSpPr>
          <p:spPr>
            <a:xfrm>
              <a:off x="4518826" y="55435"/>
              <a:ext cx="277220" cy="458108"/>
            </a:xfrm>
            <a:custGeom>
              <a:rect b="b" l="l" r="r" t="t"/>
              <a:pathLst>
                <a:path extrusionOk="0" h="9611" w="5816">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7"/>
            <p:cNvSpPr/>
            <p:nvPr/>
          </p:nvSpPr>
          <p:spPr>
            <a:xfrm>
              <a:off x="4571019" y="177267"/>
              <a:ext cx="377697" cy="314684"/>
            </a:xfrm>
            <a:custGeom>
              <a:rect b="b" l="l" r="r" t="t"/>
              <a:pathLst>
                <a:path extrusionOk="0" h="6602" w="7924">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7"/>
            <p:cNvSpPr/>
            <p:nvPr/>
          </p:nvSpPr>
          <p:spPr>
            <a:xfrm>
              <a:off x="4586987" y="386469"/>
              <a:ext cx="255389" cy="130554"/>
            </a:xfrm>
            <a:custGeom>
              <a:rect b="b" l="l" r="r" t="t"/>
              <a:pathLst>
                <a:path extrusionOk="0" h="2739" w="5358">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7"/>
            <p:cNvSpPr/>
            <p:nvPr/>
          </p:nvSpPr>
          <p:spPr>
            <a:xfrm>
              <a:off x="4764205" y="144855"/>
              <a:ext cx="65682" cy="107866"/>
            </a:xfrm>
            <a:custGeom>
              <a:rect b="b" l="l" r="r" t="t"/>
              <a:pathLst>
                <a:path extrusionOk="0" h="2263" w="1378">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7"/>
            <p:cNvSpPr/>
            <p:nvPr/>
          </p:nvSpPr>
          <p:spPr>
            <a:xfrm>
              <a:off x="4824788" y="97094"/>
              <a:ext cx="12298" cy="14204"/>
            </a:xfrm>
            <a:custGeom>
              <a:rect b="b" l="l" r="r" t="t"/>
              <a:pathLst>
                <a:path extrusionOk="0" h="298" w="258">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7"/>
            <p:cNvSpPr/>
            <p:nvPr/>
          </p:nvSpPr>
          <p:spPr>
            <a:xfrm>
              <a:off x="4811346" y="278984"/>
              <a:ext cx="16015" cy="11440"/>
            </a:xfrm>
            <a:custGeom>
              <a:rect b="b" l="l" r="r" t="t"/>
              <a:pathLst>
                <a:path extrusionOk="0" h="240" w="336">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7"/>
            <p:cNvSpPr/>
            <p:nvPr/>
          </p:nvSpPr>
          <p:spPr>
            <a:xfrm>
              <a:off x="4861966" y="242663"/>
              <a:ext cx="17255" cy="13442"/>
            </a:xfrm>
            <a:custGeom>
              <a:rect b="b" l="l" r="r" t="t"/>
              <a:pathLst>
                <a:path extrusionOk="0" h="282" w="362">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7"/>
            <p:cNvSpPr/>
            <p:nvPr/>
          </p:nvSpPr>
          <p:spPr>
            <a:xfrm>
              <a:off x="4892519" y="136084"/>
              <a:ext cx="27455" cy="78171"/>
            </a:xfrm>
            <a:custGeom>
              <a:rect b="b" l="l" r="r" t="t"/>
              <a:pathLst>
                <a:path extrusionOk="0" h="1640" w="576">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7"/>
            <p:cNvSpPr/>
            <p:nvPr/>
          </p:nvSpPr>
          <p:spPr>
            <a:xfrm>
              <a:off x="4753433" y="308250"/>
              <a:ext cx="179840" cy="62870"/>
            </a:xfrm>
            <a:custGeom>
              <a:rect b="b" l="l" r="r" t="t"/>
              <a:pathLst>
                <a:path extrusionOk="0" h="1319" w="3773">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7"/>
            <p:cNvSpPr/>
            <p:nvPr/>
          </p:nvSpPr>
          <p:spPr>
            <a:xfrm>
              <a:off x="4947287" y="280652"/>
              <a:ext cx="12298" cy="9533"/>
            </a:xfrm>
            <a:custGeom>
              <a:rect b="b" l="l" r="r" t="t"/>
              <a:pathLst>
                <a:path extrusionOk="0" h="200" w="258">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7"/>
            <p:cNvSpPr/>
            <p:nvPr/>
          </p:nvSpPr>
          <p:spPr>
            <a:xfrm>
              <a:off x="4873549" y="378556"/>
              <a:ext cx="11011" cy="8341"/>
            </a:xfrm>
            <a:custGeom>
              <a:rect b="b" l="l" r="r" t="t"/>
              <a:pathLst>
                <a:path extrusionOk="0" h="175" w="231">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1" name="Google Shape;2121;p27"/>
          <p:cNvGrpSpPr/>
          <p:nvPr/>
        </p:nvGrpSpPr>
        <p:grpSpPr>
          <a:xfrm rot="1304130">
            <a:off x="19366" y="2353777"/>
            <a:ext cx="648525" cy="818432"/>
            <a:chOff x="4198851" y="-806491"/>
            <a:chExt cx="163968" cy="206914"/>
          </a:xfrm>
        </p:grpSpPr>
        <p:sp>
          <p:nvSpPr>
            <p:cNvPr id="2122" name="Google Shape;2122;p27"/>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7"/>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7"/>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7"/>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7"/>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7"/>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7"/>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7"/>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7"/>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7"/>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2" name="Google Shape;2132;p27"/>
          <p:cNvGrpSpPr/>
          <p:nvPr/>
        </p:nvGrpSpPr>
        <p:grpSpPr>
          <a:xfrm>
            <a:off x="557211" y="4342059"/>
            <a:ext cx="453302" cy="490152"/>
            <a:chOff x="3127056" y="-728177"/>
            <a:chExt cx="193711" cy="209440"/>
          </a:xfrm>
        </p:grpSpPr>
        <p:sp>
          <p:nvSpPr>
            <p:cNvPr id="2133" name="Google Shape;2133;p27"/>
            <p:cNvSpPr/>
            <p:nvPr/>
          </p:nvSpPr>
          <p:spPr>
            <a:xfrm>
              <a:off x="3137113" y="-723697"/>
              <a:ext cx="174216" cy="196523"/>
            </a:xfrm>
            <a:custGeom>
              <a:rect b="b" l="l" r="r" t="t"/>
              <a:pathLst>
                <a:path extrusionOk="0" h="4123" w="3655">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7"/>
            <p:cNvSpPr/>
            <p:nvPr/>
          </p:nvSpPr>
          <p:spPr>
            <a:xfrm>
              <a:off x="3298554" y="-667166"/>
              <a:ext cx="22212" cy="20210"/>
            </a:xfrm>
            <a:custGeom>
              <a:rect b="b" l="l" r="r" t="t"/>
              <a:pathLst>
                <a:path extrusionOk="0" h="424" w="466">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7"/>
            <p:cNvSpPr/>
            <p:nvPr/>
          </p:nvSpPr>
          <p:spPr>
            <a:xfrm>
              <a:off x="3127056" y="-542808"/>
              <a:ext cx="26454" cy="24071"/>
            </a:xfrm>
            <a:custGeom>
              <a:rect b="b" l="l" r="r" t="t"/>
              <a:pathLst>
                <a:path extrusionOk="0" h="505" w="555">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7"/>
            <p:cNvSpPr/>
            <p:nvPr/>
          </p:nvSpPr>
          <p:spPr>
            <a:xfrm>
              <a:off x="3235112" y="-728177"/>
              <a:ext cx="13537" cy="12393"/>
            </a:xfrm>
            <a:custGeom>
              <a:rect b="b" l="l" r="r" t="t"/>
              <a:pathLst>
                <a:path extrusionOk="0" h="260" w="284">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7" name="Google Shape;2137;p27"/>
          <p:cNvGrpSpPr/>
          <p:nvPr/>
        </p:nvGrpSpPr>
        <p:grpSpPr>
          <a:xfrm>
            <a:off x="8073009" y="3876203"/>
            <a:ext cx="640408" cy="564311"/>
            <a:chOff x="2006404" y="4069782"/>
            <a:chExt cx="447431" cy="394237"/>
          </a:xfrm>
        </p:grpSpPr>
        <p:sp>
          <p:nvSpPr>
            <p:cNvPr id="2138" name="Google Shape;2138;p27"/>
            <p:cNvSpPr/>
            <p:nvPr/>
          </p:nvSpPr>
          <p:spPr>
            <a:xfrm>
              <a:off x="2006404" y="4069782"/>
              <a:ext cx="413494" cy="394237"/>
            </a:xfrm>
            <a:custGeom>
              <a:rect b="b" l="l" r="r" t="t"/>
              <a:pathLst>
                <a:path extrusionOk="0" h="8271" w="8675">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7"/>
            <p:cNvSpPr/>
            <p:nvPr/>
          </p:nvSpPr>
          <p:spPr>
            <a:xfrm>
              <a:off x="2029736" y="4286943"/>
              <a:ext cx="276886" cy="133510"/>
            </a:xfrm>
            <a:custGeom>
              <a:rect b="b" l="l" r="r" t="t"/>
              <a:pathLst>
                <a:path extrusionOk="0" h="2801" w="5809">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7"/>
            <p:cNvSpPr/>
            <p:nvPr/>
          </p:nvSpPr>
          <p:spPr>
            <a:xfrm>
              <a:off x="2151139" y="4111536"/>
              <a:ext cx="270547" cy="201718"/>
            </a:xfrm>
            <a:custGeom>
              <a:rect b="b" l="l" r="r" t="t"/>
              <a:pathLst>
                <a:path extrusionOk="0" h="4232" w="5676">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7"/>
            <p:cNvSpPr/>
            <p:nvPr/>
          </p:nvSpPr>
          <p:spPr>
            <a:xfrm>
              <a:off x="2058788" y="4081888"/>
              <a:ext cx="194187" cy="92136"/>
            </a:xfrm>
            <a:custGeom>
              <a:rect b="b" l="l" r="r" t="t"/>
              <a:pathLst>
                <a:path extrusionOk="0" h="1933" w="4074">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7"/>
            <p:cNvSpPr/>
            <p:nvPr/>
          </p:nvSpPr>
          <p:spPr>
            <a:xfrm>
              <a:off x="2227998" y="4337706"/>
              <a:ext cx="178648" cy="123643"/>
            </a:xfrm>
            <a:custGeom>
              <a:rect b="b" l="l" r="r" t="t"/>
              <a:pathLst>
                <a:path extrusionOk="0" h="2594" w="3748">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7"/>
            <p:cNvSpPr/>
            <p:nvPr/>
          </p:nvSpPr>
          <p:spPr>
            <a:xfrm>
              <a:off x="2007309" y="4141613"/>
              <a:ext cx="184035" cy="319213"/>
            </a:xfrm>
            <a:custGeom>
              <a:rect b="b" l="l" r="r" t="t"/>
              <a:pathLst>
                <a:path extrusionOk="0" h="6697" w="3861">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7"/>
            <p:cNvSpPr/>
            <p:nvPr/>
          </p:nvSpPr>
          <p:spPr>
            <a:xfrm>
              <a:off x="2283433" y="4080744"/>
              <a:ext cx="170402" cy="273692"/>
            </a:xfrm>
            <a:custGeom>
              <a:rect b="b" l="l" r="r" t="t"/>
              <a:pathLst>
                <a:path extrusionOk="0" h="5742" w="3575">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7"/>
            <p:cNvSpPr/>
            <p:nvPr/>
          </p:nvSpPr>
          <p:spPr>
            <a:xfrm>
              <a:off x="2150972" y="4183510"/>
              <a:ext cx="57007" cy="33080"/>
            </a:xfrm>
            <a:custGeom>
              <a:rect b="b" l="l" r="r" t="t"/>
              <a:pathLst>
                <a:path extrusionOk="0" h="694" w="1196">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7"/>
            <p:cNvSpPr/>
            <p:nvPr/>
          </p:nvSpPr>
          <p:spPr>
            <a:xfrm>
              <a:off x="2074422" y="4194235"/>
              <a:ext cx="56817" cy="52574"/>
            </a:xfrm>
            <a:custGeom>
              <a:rect b="b" l="l" r="r" t="t"/>
              <a:pathLst>
                <a:path extrusionOk="0" h="1103" w="1192">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7"/>
            <p:cNvSpPr/>
            <p:nvPr/>
          </p:nvSpPr>
          <p:spPr>
            <a:xfrm>
              <a:off x="2227140" y="4194187"/>
              <a:ext cx="56769" cy="52574"/>
            </a:xfrm>
            <a:custGeom>
              <a:rect b="b" l="l" r="r" t="t"/>
              <a:pathLst>
                <a:path extrusionOk="0" h="1103" w="1191">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7"/>
            <p:cNvSpPr/>
            <p:nvPr/>
          </p:nvSpPr>
          <p:spPr>
            <a:xfrm>
              <a:off x="2099493" y="4157151"/>
              <a:ext cx="45615" cy="28885"/>
            </a:xfrm>
            <a:custGeom>
              <a:rect b="b" l="l" r="r" t="t"/>
              <a:pathLst>
                <a:path extrusionOk="0" h="606" w="957">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7"/>
            <p:cNvSpPr/>
            <p:nvPr/>
          </p:nvSpPr>
          <p:spPr>
            <a:xfrm>
              <a:off x="2208122" y="4157151"/>
              <a:ext cx="45520" cy="28885"/>
            </a:xfrm>
            <a:custGeom>
              <a:rect b="b" l="l" r="r" t="t"/>
              <a:pathLst>
                <a:path extrusionOk="0" h="606" w="955">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0" name="Google Shape;2150;p27"/>
          <p:cNvGrpSpPr/>
          <p:nvPr/>
        </p:nvGrpSpPr>
        <p:grpSpPr>
          <a:xfrm flipH="1">
            <a:off x="8423999" y="259956"/>
            <a:ext cx="327101" cy="405072"/>
            <a:chOff x="454479" y="2550746"/>
            <a:chExt cx="94996" cy="117637"/>
          </a:xfrm>
        </p:grpSpPr>
        <p:sp>
          <p:nvSpPr>
            <p:cNvPr id="2151" name="Google Shape;2151;p27"/>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7"/>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7"/>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7"/>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7"/>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7"/>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7"/>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7"/>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9" name="Google Shape;2159;p27"/>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160" name="Google Shape;2160;p27"/>
          <p:cNvSpPr txBox="1"/>
          <p:nvPr>
            <p:ph idx="2" type="title"/>
          </p:nvPr>
        </p:nvSpPr>
        <p:spPr>
          <a:xfrm>
            <a:off x="2448688" y="1566875"/>
            <a:ext cx="1857600" cy="446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61" name="Google Shape;2161;p27"/>
          <p:cNvSpPr txBox="1"/>
          <p:nvPr>
            <p:ph idx="1" type="subTitle"/>
          </p:nvPr>
        </p:nvSpPr>
        <p:spPr>
          <a:xfrm>
            <a:off x="2448738" y="1958550"/>
            <a:ext cx="1857600" cy="56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62" name="Google Shape;2162;p27"/>
          <p:cNvSpPr txBox="1"/>
          <p:nvPr>
            <p:ph idx="3" type="title"/>
          </p:nvPr>
        </p:nvSpPr>
        <p:spPr>
          <a:xfrm>
            <a:off x="6053613" y="1541550"/>
            <a:ext cx="1857600" cy="446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63" name="Google Shape;2163;p27"/>
          <p:cNvSpPr txBox="1"/>
          <p:nvPr>
            <p:ph idx="4" type="subTitle"/>
          </p:nvPr>
        </p:nvSpPr>
        <p:spPr>
          <a:xfrm>
            <a:off x="6053664" y="1933225"/>
            <a:ext cx="1857600" cy="56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64" name="Google Shape;2164;p27"/>
          <p:cNvSpPr txBox="1"/>
          <p:nvPr>
            <p:ph idx="5" type="title"/>
          </p:nvPr>
        </p:nvSpPr>
        <p:spPr>
          <a:xfrm>
            <a:off x="2448723" y="3309267"/>
            <a:ext cx="1857600" cy="446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65" name="Google Shape;2165;p27"/>
          <p:cNvSpPr txBox="1"/>
          <p:nvPr>
            <p:ph idx="6" type="subTitle"/>
          </p:nvPr>
        </p:nvSpPr>
        <p:spPr>
          <a:xfrm>
            <a:off x="2448738" y="3691263"/>
            <a:ext cx="1857600" cy="56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66" name="Google Shape;2166;p27"/>
          <p:cNvSpPr txBox="1"/>
          <p:nvPr>
            <p:ph idx="7" type="title"/>
          </p:nvPr>
        </p:nvSpPr>
        <p:spPr>
          <a:xfrm>
            <a:off x="6053648" y="3309267"/>
            <a:ext cx="1857600" cy="446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67" name="Google Shape;2167;p27"/>
          <p:cNvSpPr txBox="1"/>
          <p:nvPr>
            <p:ph idx="8" type="subTitle"/>
          </p:nvPr>
        </p:nvSpPr>
        <p:spPr>
          <a:xfrm>
            <a:off x="6053660" y="3691263"/>
            <a:ext cx="1857600" cy="56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68" name="Google Shape;2168;p27"/>
          <p:cNvSpPr/>
          <p:nvPr/>
        </p:nvSpPr>
        <p:spPr>
          <a:xfrm>
            <a:off x="1599325" y="4679696"/>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7"/>
          <p:cNvSpPr/>
          <p:nvPr/>
        </p:nvSpPr>
        <p:spPr>
          <a:xfrm>
            <a:off x="8875168" y="4129630"/>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7"/>
          <p:cNvSpPr/>
          <p:nvPr/>
        </p:nvSpPr>
        <p:spPr>
          <a:xfrm>
            <a:off x="364241" y="988013"/>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7"/>
          <p:cNvSpPr/>
          <p:nvPr/>
        </p:nvSpPr>
        <p:spPr>
          <a:xfrm>
            <a:off x="7790486" y="482162"/>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7"/>
          <p:cNvSpPr/>
          <p:nvPr/>
        </p:nvSpPr>
        <p:spPr>
          <a:xfrm>
            <a:off x="263259" y="3755671"/>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7"/>
          <p:cNvSpPr/>
          <p:nvPr/>
        </p:nvSpPr>
        <p:spPr>
          <a:xfrm>
            <a:off x="2745827" y="4727622"/>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7"/>
          <p:cNvSpPr/>
          <p:nvPr/>
        </p:nvSpPr>
        <p:spPr>
          <a:xfrm>
            <a:off x="4941102" y="4633353"/>
            <a:ext cx="129829" cy="129829"/>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7"/>
          <p:cNvSpPr/>
          <p:nvPr/>
        </p:nvSpPr>
        <p:spPr>
          <a:xfrm>
            <a:off x="8423998" y="887074"/>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7"/>
          <p:cNvSpPr/>
          <p:nvPr/>
        </p:nvSpPr>
        <p:spPr>
          <a:xfrm>
            <a:off x="7144350" y="456741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7"/>
          <p:cNvSpPr/>
          <p:nvPr/>
        </p:nvSpPr>
        <p:spPr>
          <a:xfrm>
            <a:off x="492508" y="23942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7"/>
          <p:cNvSpPr/>
          <p:nvPr/>
        </p:nvSpPr>
        <p:spPr>
          <a:xfrm>
            <a:off x="1624388" y="221212"/>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179" name="Shape 2179"/>
        <p:cNvGrpSpPr/>
        <p:nvPr/>
      </p:nvGrpSpPr>
      <p:grpSpPr>
        <a:xfrm>
          <a:off x="0" y="0"/>
          <a:ext cx="0" cy="0"/>
          <a:chOff x="0" y="0"/>
          <a:chExt cx="0" cy="0"/>
        </a:xfrm>
      </p:grpSpPr>
      <p:grpSp>
        <p:nvGrpSpPr>
          <p:cNvPr id="2180" name="Google Shape;2180;p28"/>
          <p:cNvGrpSpPr/>
          <p:nvPr/>
        </p:nvGrpSpPr>
        <p:grpSpPr>
          <a:xfrm>
            <a:off x="6000201" y="1530459"/>
            <a:ext cx="1375696" cy="1657412"/>
            <a:chOff x="5234039" y="-267543"/>
            <a:chExt cx="313064" cy="377173"/>
          </a:xfrm>
        </p:grpSpPr>
        <p:sp>
          <p:nvSpPr>
            <p:cNvPr id="2181" name="Google Shape;2181;p28"/>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8"/>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8"/>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8"/>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8"/>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8"/>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8"/>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8"/>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8"/>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8"/>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8"/>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8"/>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8"/>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8"/>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8"/>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8"/>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8"/>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8"/>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8"/>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0" name="Google Shape;2200;p28"/>
          <p:cNvGrpSpPr/>
          <p:nvPr/>
        </p:nvGrpSpPr>
        <p:grpSpPr>
          <a:xfrm rot="10800000">
            <a:off x="1397704" y="-1712114"/>
            <a:ext cx="9393624" cy="8567727"/>
            <a:chOff x="-2537947" y="-2336543"/>
            <a:chExt cx="4759398" cy="4340947"/>
          </a:xfrm>
        </p:grpSpPr>
        <p:sp>
          <p:nvSpPr>
            <p:cNvPr id="2201" name="Google Shape;2201;p28"/>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8"/>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8"/>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8"/>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8"/>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6" name="Google Shape;2206;p28"/>
          <p:cNvGrpSpPr/>
          <p:nvPr/>
        </p:nvGrpSpPr>
        <p:grpSpPr>
          <a:xfrm>
            <a:off x="4336947" y="4506435"/>
            <a:ext cx="978443" cy="862118"/>
            <a:chOff x="2006404" y="4069782"/>
            <a:chExt cx="447431" cy="394237"/>
          </a:xfrm>
        </p:grpSpPr>
        <p:sp>
          <p:nvSpPr>
            <p:cNvPr id="2207" name="Google Shape;2207;p28"/>
            <p:cNvSpPr/>
            <p:nvPr/>
          </p:nvSpPr>
          <p:spPr>
            <a:xfrm>
              <a:off x="2006404" y="4069782"/>
              <a:ext cx="413494" cy="394237"/>
            </a:xfrm>
            <a:custGeom>
              <a:rect b="b" l="l" r="r" t="t"/>
              <a:pathLst>
                <a:path extrusionOk="0" h="8271" w="8675">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8"/>
            <p:cNvSpPr/>
            <p:nvPr/>
          </p:nvSpPr>
          <p:spPr>
            <a:xfrm>
              <a:off x="2029736" y="4286943"/>
              <a:ext cx="276886" cy="133510"/>
            </a:xfrm>
            <a:custGeom>
              <a:rect b="b" l="l" r="r" t="t"/>
              <a:pathLst>
                <a:path extrusionOk="0" h="2801" w="5809">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8"/>
            <p:cNvSpPr/>
            <p:nvPr/>
          </p:nvSpPr>
          <p:spPr>
            <a:xfrm>
              <a:off x="2151139" y="4111536"/>
              <a:ext cx="270547" cy="201718"/>
            </a:xfrm>
            <a:custGeom>
              <a:rect b="b" l="l" r="r" t="t"/>
              <a:pathLst>
                <a:path extrusionOk="0" h="4232" w="5676">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8"/>
            <p:cNvSpPr/>
            <p:nvPr/>
          </p:nvSpPr>
          <p:spPr>
            <a:xfrm>
              <a:off x="2058788" y="4081888"/>
              <a:ext cx="194187" cy="92136"/>
            </a:xfrm>
            <a:custGeom>
              <a:rect b="b" l="l" r="r" t="t"/>
              <a:pathLst>
                <a:path extrusionOk="0" h="1933" w="4074">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8"/>
            <p:cNvSpPr/>
            <p:nvPr/>
          </p:nvSpPr>
          <p:spPr>
            <a:xfrm>
              <a:off x="2227998" y="4337706"/>
              <a:ext cx="178648" cy="123643"/>
            </a:xfrm>
            <a:custGeom>
              <a:rect b="b" l="l" r="r" t="t"/>
              <a:pathLst>
                <a:path extrusionOk="0" h="2594" w="3748">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8"/>
            <p:cNvSpPr/>
            <p:nvPr/>
          </p:nvSpPr>
          <p:spPr>
            <a:xfrm>
              <a:off x="2007309" y="4141613"/>
              <a:ext cx="184035" cy="319213"/>
            </a:xfrm>
            <a:custGeom>
              <a:rect b="b" l="l" r="r" t="t"/>
              <a:pathLst>
                <a:path extrusionOk="0" h="6697" w="3861">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8"/>
            <p:cNvSpPr/>
            <p:nvPr/>
          </p:nvSpPr>
          <p:spPr>
            <a:xfrm>
              <a:off x="2283433" y="4080744"/>
              <a:ext cx="170402" cy="273692"/>
            </a:xfrm>
            <a:custGeom>
              <a:rect b="b" l="l" r="r" t="t"/>
              <a:pathLst>
                <a:path extrusionOk="0" h="5742" w="3575">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8"/>
            <p:cNvSpPr/>
            <p:nvPr/>
          </p:nvSpPr>
          <p:spPr>
            <a:xfrm>
              <a:off x="2150972" y="4183510"/>
              <a:ext cx="57007" cy="33080"/>
            </a:xfrm>
            <a:custGeom>
              <a:rect b="b" l="l" r="r" t="t"/>
              <a:pathLst>
                <a:path extrusionOk="0" h="694" w="1196">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8"/>
            <p:cNvSpPr/>
            <p:nvPr/>
          </p:nvSpPr>
          <p:spPr>
            <a:xfrm>
              <a:off x="2074422" y="4194235"/>
              <a:ext cx="56817" cy="52574"/>
            </a:xfrm>
            <a:custGeom>
              <a:rect b="b" l="l" r="r" t="t"/>
              <a:pathLst>
                <a:path extrusionOk="0" h="1103" w="1192">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8"/>
            <p:cNvSpPr/>
            <p:nvPr/>
          </p:nvSpPr>
          <p:spPr>
            <a:xfrm>
              <a:off x="2227140" y="4194187"/>
              <a:ext cx="56769" cy="52574"/>
            </a:xfrm>
            <a:custGeom>
              <a:rect b="b" l="l" r="r" t="t"/>
              <a:pathLst>
                <a:path extrusionOk="0" h="1103" w="1191">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8"/>
            <p:cNvSpPr/>
            <p:nvPr/>
          </p:nvSpPr>
          <p:spPr>
            <a:xfrm>
              <a:off x="2099493" y="4157151"/>
              <a:ext cx="45615" cy="28885"/>
            </a:xfrm>
            <a:custGeom>
              <a:rect b="b" l="l" r="r" t="t"/>
              <a:pathLst>
                <a:path extrusionOk="0" h="606" w="957">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8"/>
            <p:cNvSpPr/>
            <p:nvPr/>
          </p:nvSpPr>
          <p:spPr>
            <a:xfrm>
              <a:off x="2208122" y="4157151"/>
              <a:ext cx="45520" cy="28885"/>
            </a:xfrm>
            <a:custGeom>
              <a:rect b="b" l="l" r="r" t="t"/>
              <a:pathLst>
                <a:path extrusionOk="0" h="606" w="955">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9" name="Google Shape;2219;p28"/>
          <p:cNvGrpSpPr/>
          <p:nvPr/>
        </p:nvGrpSpPr>
        <p:grpSpPr>
          <a:xfrm>
            <a:off x="904386" y="4344966"/>
            <a:ext cx="493309" cy="447658"/>
            <a:chOff x="3227772" y="-134367"/>
            <a:chExt cx="166828" cy="151384"/>
          </a:xfrm>
        </p:grpSpPr>
        <p:sp>
          <p:nvSpPr>
            <p:cNvPr id="2220" name="Google Shape;2220;p28"/>
            <p:cNvSpPr/>
            <p:nvPr/>
          </p:nvSpPr>
          <p:spPr>
            <a:xfrm>
              <a:off x="3227772" y="-134367"/>
              <a:ext cx="166828" cy="151384"/>
            </a:xfrm>
            <a:custGeom>
              <a:rect b="b" l="l" r="r" t="t"/>
              <a:pathLst>
                <a:path extrusionOk="0" h="3176" w="350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8"/>
            <p:cNvSpPr/>
            <p:nvPr/>
          </p:nvSpPr>
          <p:spPr>
            <a:xfrm>
              <a:off x="3293740" y="-79933"/>
              <a:ext cx="86417" cy="93090"/>
            </a:xfrm>
            <a:custGeom>
              <a:rect b="b" l="l" r="r" t="t"/>
              <a:pathLst>
                <a:path extrusionOk="0" h="1953" w="1813">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8"/>
            <p:cNvSpPr/>
            <p:nvPr/>
          </p:nvSpPr>
          <p:spPr>
            <a:xfrm>
              <a:off x="3326724" y="-36797"/>
              <a:ext cx="60439" cy="45329"/>
            </a:xfrm>
            <a:custGeom>
              <a:rect b="b" l="l" r="r" t="t"/>
              <a:pathLst>
                <a:path extrusionOk="0" h="951" w="1268">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8"/>
            <p:cNvSpPr/>
            <p:nvPr/>
          </p:nvSpPr>
          <p:spPr>
            <a:xfrm>
              <a:off x="3299889" y="-42516"/>
              <a:ext cx="56435" cy="56435"/>
            </a:xfrm>
            <a:custGeom>
              <a:rect b="b" l="l" r="r" t="t"/>
              <a:pathLst>
                <a:path extrusionOk="0" h="1184" w="1184">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8"/>
            <p:cNvSpPr/>
            <p:nvPr/>
          </p:nvSpPr>
          <p:spPr>
            <a:xfrm>
              <a:off x="3334208" y="-5433"/>
              <a:ext cx="31936" cy="13918"/>
            </a:xfrm>
            <a:custGeom>
              <a:rect b="b" l="l" r="r" t="t"/>
              <a:pathLst>
                <a:path extrusionOk="0" h="292" w="67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8"/>
            <p:cNvSpPr/>
            <p:nvPr/>
          </p:nvSpPr>
          <p:spPr>
            <a:xfrm>
              <a:off x="3330490" y="-36987"/>
              <a:ext cx="27169" cy="13442"/>
            </a:xfrm>
            <a:custGeom>
              <a:rect b="b" l="l" r="r" t="t"/>
              <a:pathLst>
                <a:path extrusionOk="0" h="282" w="57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8"/>
            <p:cNvSpPr/>
            <p:nvPr/>
          </p:nvSpPr>
          <p:spPr>
            <a:xfrm>
              <a:off x="3294169" y="-80219"/>
              <a:ext cx="45043" cy="25405"/>
            </a:xfrm>
            <a:custGeom>
              <a:rect b="b" l="l" r="r" t="t"/>
              <a:pathLst>
                <a:path extrusionOk="0" h="533" w="945">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8"/>
            <p:cNvSpPr/>
            <p:nvPr/>
          </p:nvSpPr>
          <p:spPr>
            <a:xfrm>
              <a:off x="3273435" y="-120639"/>
              <a:ext cx="48046" cy="35844"/>
            </a:xfrm>
            <a:custGeom>
              <a:rect b="b" l="l" r="r" t="t"/>
              <a:pathLst>
                <a:path extrusionOk="0" h="752" w="1008">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8" name="Google Shape;2228;p28"/>
          <p:cNvGrpSpPr/>
          <p:nvPr/>
        </p:nvGrpSpPr>
        <p:grpSpPr>
          <a:xfrm>
            <a:off x="458002" y="4344975"/>
            <a:ext cx="597045" cy="604535"/>
            <a:chOff x="3063709" y="-107293"/>
            <a:chExt cx="201909" cy="204435"/>
          </a:xfrm>
        </p:grpSpPr>
        <p:sp>
          <p:nvSpPr>
            <p:cNvPr id="2229" name="Google Shape;2229;p28"/>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8"/>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8"/>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8"/>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8"/>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8"/>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8"/>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8"/>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8"/>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8"/>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8"/>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8"/>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1" name="Google Shape;2241;p28"/>
          <p:cNvGrpSpPr/>
          <p:nvPr/>
        </p:nvGrpSpPr>
        <p:grpSpPr>
          <a:xfrm>
            <a:off x="8306881" y="4099269"/>
            <a:ext cx="516908" cy="652296"/>
            <a:chOff x="4198851" y="-806491"/>
            <a:chExt cx="163968" cy="206914"/>
          </a:xfrm>
        </p:grpSpPr>
        <p:sp>
          <p:nvSpPr>
            <p:cNvPr id="2242" name="Google Shape;2242;p28"/>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8"/>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8"/>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8"/>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8"/>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8"/>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8"/>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8"/>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8"/>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8"/>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2" name="Google Shape;2252;p28"/>
          <p:cNvGrpSpPr/>
          <p:nvPr/>
        </p:nvGrpSpPr>
        <p:grpSpPr>
          <a:xfrm rot="-127364">
            <a:off x="2561849" y="4605179"/>
            <a:ext cx="1432525" cy="317899"/>
            <a:chOff x="4339891" y="1046343"/>
            <a:chExt cx="651056" cy="144473"/>
          </a:xfrm>
        </p:grpSpPr>
        <p:sp>
          <p:nvSpPr>
            <p:cNvPr id="2253" name="Google Shape;2253;p28"/>
            <p:cNvSpPr/>
            <p:nvPr/>
          </p:nvSpPr>
          <p:spPr>
            <a:xfrm>
              <a:off x="4351093" y="1055399"/>
              <a:ext cx="633325" cy="130411"/>
            </a:xfrm>
            <a:custGeom>
              <a:rect b="b" l="l" r="r" t="t"/>
              <a:pathLst>
                <a:path extrusionOk="0" h="2736" w="13287">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8"/>
            <p:cNvSpPr/>
            <p:nvPr/>
          </p:nvSpPr>
          <p:spPr>
            <a:xfrm>
              <a:off x="4780793" y="1046343"/>
              <a:ext cx="22927" cy="20305"/>
            </a:xfrm>
            <a:custGeom>
              <a:rect b="b" l="l" r="r" t="t"/>
              <a:pathLst>
                <a:path extrusionOk="0" h="426" w="481">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8"/>
            <p:cNvSpPr/>
            <p:nvPr/>
          </p:nvSpPr>
          <p:spPr>
            <a:xfrm>
              <a:off x="4339891" y="1148298"/>
              <a:ext cx="22927" cy="20258"/>
            </a:xfrm>
            <a:custGeom>
              <a:rect b="b" l="l" r="r" t="t"/>
              <a:pathLst>
                <a:path extrusionOk="0" h="425" w="481">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8"/>
            <p:cNvSpPr/>
            <p:nvPr/>
          </p:nvSpPr>
          <p:spPr>
            <a:xfrm>
              <a:off x="4582316" y="1068173"/>
              <a:ext cx="22879" cy="20258"/>
            </a:xfrm>
            <a:custGeom>
              <a:rect b="b" l="l" r="r" t="t"/>
              <a:pathLst>
                <a:path extrusionOk="0" h="425" w="48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8"/>
            <p:cNvSpPr/>
            <p:nvPr/>
          </p:nvSpPr>
          <p:spPr>
            <a:xfrm>
              <a:off x="4892376" y="1119366"/>
              <a:ext cx="22927" cy="20258"/>
            </a:xfrm>
            <a:custGeom>
              <a:rect b="b" l="l" r="r" t="t"/>
              <a:pathLst>
                <a:path extrusionOk="0" h="425" w="481">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8"/>
            <p:cNvSpPr/>
            <p:nvPr/>
          </p:nvSpPr>
          <p:spPr>
            <a:xfrm>
              <a:off x="4445660" y="1178518"/>
              <a:ext cx="13871" cy="12298"/>
            </a:xfrm>
            <a:custGeom>
              <a:rect b="b" l="l" r="r" t="t"/>
              <a:pathLst>
                <a:path extrusionOk="0" h="258" w="291">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8"/>
            <p:cNvSpPr/>
            <p:nvPr/>
          </p:nvSpPr>
          <p:spPr>
            <a:xfrm>
              <a:off x="4977077" y="1094628"/>
              <a:ext cx="13871" cy="12298"/>
            </a:xfrm>
            <a:custGeom>
              <a:rect b="b" l="l" r="r" t="t"/>
              <a:pathLst>
                <a:path extrusionOk="0" h="258" w="291">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0" name="Google Shape;2260;p28"/>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261" name="Google Shape;2261;p28"/>
          <p:cNvSpPr txBox="1"/>
          <p:nvPr>
            <p:ph idx="2" type="title"/>
          </p:nvPr>
        </p:nvSpPr>
        <p:spPr>
          <a:xfrm>
            <a:off x="720000" y="1530450"/>
            <a:ext cx="19839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62" name="Google Shape;2262;p28"/>
          <p:cNvSpPr txBox="1"/>
          <p:nvPr>
            <p:ph idx="1" type="subTitle"/>
          </p:nvPr>
        </p:nvSpPr>
        <p:spPr>
          <a:xfrm>
            <a:off x="720000" y="1974100"/>
            <a:ext cx="1983900" cy="61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63" name="Google Shape;2263;p28"/>
          <p:cNvSpPr txBox="1"/>
          <p:nvPr>
            <p:ph idx="3" type="title"/>
          </p:nvPr>
        </p:nvSpPr>
        <p:spPr>
          <a:xfrm>
            <a:off x="3580080" y="1530450"/>
            <a:ext cx="19839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64" name="Google Shape;2264;p28"/>
          <p:cNvSpPr txBox="1"/>
          <p:nvPr>
            <p:ph idx="4" type="subTitle"/>
          </p:nvPr>
        </p:nvSpPr>
        <p:spPr>
          <a:xfrm>
            <a:off x="3580082" y="1974100"/>
            <a:ext cx="1983900" cy="61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65" name="Google Shape;2265;p28"/>
          <p:cNvSpPr txBox="1"/>
          <p:nvPr>
            <p:ph idx="5" type="title"/>
          </p:nvPr>
        </p:nvSpPr>
        <p:spPr>
          <a:xfrm>
            <a:off x="720000" y="3100775"/>
            <a:ext cx="19839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66" name="Google Shape;2266;p28"/>
          <p:cNvSpPr txBox="1"/>
          <p:nvPr>
            <p:ph idx="6" type="subTitle"/>
          </p:nvPr>
        </p:nvSpPr>
        <p:spPr>
          <a:xfrm>
            <a:off x="720000" y="3544425"/>
            <a:ext cx="1983900" cy="61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67" name="Google Shape;2267;p28"/>
          <p:cNvSpPr txBox="1"/>
          <p:nvPr>
            <p:ph idx="7" type="title"/>
          </p:nvPr>
        </p:nvSpPr>
        <p:spPr>
          <a:xfrm>
            <a:off x="3580080" y="3100775"/>
            <a:ext cx="19839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68" name="Google Shape;2268;p28"/>
          <p:cNvSpPr txBox="1"/>
          <p:nvPr>
            <p:ph idx="8" type="subTitle"/>
          </p:nvPr>
        </p:nvSpPr>
        <p:spPr>
          <a:xfrm>
            <a:off x="3580082" y="3544425"/>
            <a:ext cx="1983900" cy="61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69" name="Google Shape;2269;p28"/>
          <p:cNvSpPr txBox="1"/>
          <p:nvPr>
            <p:ph idx="9" type="title"/>
          </p:nvPr>
        </p:nvSpPr>
        <p:spPr>
          <a:xfrm>
            <a:off x="6440142" y="1530450"/>
            <a:ext cx="19839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70" name="Google Shape;2270;p28"/>
          <p:cNvSpPr txBox="1"/>
          <p:nvPr>
            <p:ph idx="13" type="subTitle"/>
          </p:nvPr>
        </p:nvSpPr>
        <p:spPr>
          <a:xfrm>
            <a:off x="6440146" y="1974100"/>
            <a:ext cx="1983900" cy="61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71" name="Google Shape;2271;p28"/>
          <p:cNvSpPr txBox="1"/>
          <p:nvPr>
            <p:ph idx="14" type="title"/>
          </p:nvPr>
        </p:nvSpPr>
        <p:spPr>
          <a:xfrm>
            <a:off x="6440142" y="3100775"/>
            <a:ext cx="19839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72" name="Google Shape;2272;p28"/>
          <p:cNvSpPr txBox="1"/>
          <p:nvPr>
            <p:ph idx="15" type="subTitle"/>
          </p:nvPr>
        </p:nvSpPr>
        <p:spPr>
          <a:xfrm>
            <a:off x="6440146" y="3544425"/>
            <a:ext cx="1983900" cy="61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73" name="Google Shape;2273;p28"/>
          <p:cNvSpPr/>
          <p:nvPr/>
        </p:nvSpPr>
        <p:spPr>
          <a:xfrm>
            <a:off x="8804284" y="669825"/>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8"/>
          <p:cNvSpPr/>
          <p:nvPr/>
        </p:nvSpPr>
        <p:spPr>
          <a:xfrm>
            <a:off x="8254638" y="4671100"/>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8"/>
          <p:cNvSpPr/>
          <p:nvPr/>
        </p:nvSpPr>
        <p:spPr>
          <a:xfrm>
            <a:off x="1948391" y="4671097"/>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8"/>
          <p:cNvSpPr/>
          <p:nvPr/>
        </p:nvSpPr>
        <p:spPr>
          <a:xfrm>
            <a:off x="5560187" y="473166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8"/>
          <p:cNvSpPr/>
          <p:nvPr/>
        </p:nvSpPr>
        <p:spPr>
          <a:xfrm>
            <a:off x="396633" y="75724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8"/>
          <p:cNvSpPr/>
          <p:nvPr/>
        </p:nvSpPr>
        <p:spPr>
          <a:xfrm>
            <a:off x="542241" y="4045267"/>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8"/>
          <p:cNvSpPr/>
          <p:nvPr/>
        </p:nvSpPr>
        <p:spPr>
          <a:xfrm>
            <a:off x="8544948" y="3301153"/>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8"/>
          <p:cNvSpPr/>
          <p:nvPr/>
        </p:nvSpPr>
        <p:spPr>
          <a:xfrm>
            <a:off x="5563966" y="362863"/>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281" name="Shape 2281"/>
        <p:cNvGrpSpPr/>
        <p:nvPr/>
      </p:nvGrpSpPr>
      <p:grpSpPr>
        <a:xfrm>
          <a:off x="0" y="0"/>
          <a:ext cx="0" cy="0"/>
          <a:chOff x="0" y="0"/>
          <a:chExt cx="0" cy="0"/>
        </a:xfrm>
      </p:grpSpPr>
      <p:grpSp>
        <p:nvGrpSpPr>
          <p:cNvPr id="2282" name="Google Shape;2282;p29"/>
          <p:cNvGrpSpPr/>
          <p:nvPr/>
        </p:nvGrpSpPr>
        <p:grpSpPr>
          <a:xfrm rot="9284465">
            <a:off x="1088158" y="-2380639"/>
            <a:ext cx="9393665" cy="8567764"/>
            <a:chOff x="-2537947" y="-2336543"/>
            <a:chExt cx="4759398" cy="4340947"/>
          </a:xfrm>
        </p:grpSpPr>
        <p:sp>
          <p:nvSpPr>
            <p:cNvPr id="2283" name="Google Shape;2283;p29"/>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8" name="Google Shape;2288;p29"/>
          <p:cNvGrpSpPr/>
          <p:nvPr/>
        </p:nvGrpSpPr>
        <p:grpSpPr>
          <a:xfrm rot="1341893">
            <a:off x="5004060" y="4297883"/>
            <a:ext cx="677108" cy="854456"/>
            <a:chOff x="4198851" y="-806491"/>
            <a:chExt cx="163968" cy="206914"/>
          </a:xfrm>
        </p:grpSpPr>
        <p:sp>
          <p:nvSpPr>
            <p:cNvPr id="2289" name="Google Shape;2289;p29"/>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9" name="Google Shape;2299;p29"/>
          <p:cNvGrpSpPr/>
          <p:nvPr/>
        </p:nvGrpSpPr>
        <p:grpSpPr>
          <a:xfrm>
            <a:off x="1778783" y="4444028"/>
            <a:ext cx="1043387" cy="812927"/>
            <a:chOff x="1551108" y="3780503"/>
            <a:chExt cx="1043387" cy="812927"/>
          </a:xfrm>
        </p:grpSpPr>
        <p:sp>
          <p:nvSpPr>
            <p:cNvPr id="2300" name="Google Shape;2300;p29"/>
            <p:cNvSpPr/>
            <p:nvPr/>
          </p:nvSpPr>
          <p:spPr>
            <a:xfrm>
              <a:off x="2562416" y="3854526"/>
              <a:ext cx="32079" cy="30267"/>
            </a:xfrm>
            <a:custGeom>
              <a:rect b="b" l="l" r="r" t="t"/>
              <a:pathLst>
                <a:path extrusionOk="0" h="635" w="673">
                  <a:moveTo>
                    <a:pt x="265" y="0"/>
                  </a:moveTo>
                  <a:cubicBezTo>
                    <a:pt x="243" y="0"/>
                    <a:pt x="221" y="3"/>
                    <a:pt x="201" y="7"/>
                  </a:cubicBezTo>
                  <a:cubicBezTo>
                    <a:pt x="150" y="19"/>
                    <a:pt x="97" y="45"/>
                    <a:pt x="65" y="90"/>
                  </a:cubicBezTo>
                  <a:cubicBezTo>
                    <a:pt x="39" y="126"/>
                    <a:pt x="21" y="165"/>
                    <a:pt x="12" y="207"/>
                  </a:cubicBezTo>
                  <a:cubicBezTo>
                    <a:pt x="0" y="263"/>
                    <a:pt x="17" y="346"/>
                    <a:pt x="54" y="389"/>
                  </a:cubicBezTo>
                  <a:cubicBezTo>
                    <a:pt x="89" y="430"/>
                    <a:pt x="123" y="472"/>
                    <a:pt x="158" y="514"/>
                  </a:cubicBezTo>
                  <a:cubicBezTo>
                    <a:pt x="215" y="584"/>
                    <a:pt x="293" y="635"/>
                    <a:pt x="383" y="635"/>
                  </a:cubicBezTo>
                  <a:cubicBezTo>
                    <a:pt x="393" y="635"/>
                    <a:pt x="404" y="634"/>
                    <a:pt x="415" y="632"/>
                  </a:cubicBezTo>
                  <a:cubicBezTo>
                    <a:pt x="488" y="622"/>
                    <a:pt x="555" y="591"/>
                    <a:pt x="603" y="531"/>
                  </a:cubicBezTo>
                  <a:cubicBezTo>
                    <a:pt x="649" y="476"/>
                    <a:pt x="672" y="398"/>
                    <a:pt x="665" y="327"/>
                  </a:cubicBezTo>
                  <a:cubicBezTo>
                    <a:pt x="653" y="222"/>
                    <a:pt x="590" y="148"/>
                    <a:pt x="501" y="100"/>
                  </a:cubicBezTo>
                  <a:cubicBezTo>
                    <a:pt x="452" y="73"/>
                    <a:pt x="405" y="47"/>
                    <a:pt x="357" y="21"/>
                  </a:cubicBezTo>
                  <a:cubicBezTo>
                    <a:pt x="330" y="6"/>
                    <a:pt x="297" y="0"/>
                    <a:pt x="26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479336" y="3810484"/>
              <a:ext cx="32937" cy="23880"/>
            </a:xfrm>
            <a:custGeom>
              <a:rect b="b" l="l" r="r" t="t"/>
              <a:pathLst>
                <a:path extrusionOk="0" h="501" w="691">
                  <a:moveTo>
                    <a:pt x="333" y="1"/>
                  </a:moveTo>
                  <a:cubicBezTo>
                    <a:pt x="269" y="1"/>
                    <a:pt x="205" y="28"/>
                    <a:pt x="152" y="92"/>
                  </a:cubicBezTo>
                  <a:cubicBezTo>
                    <a:pt x="0" y="277"/>
                    <a:pt x="176" y="500"/>
                    <a:pt x="360" y="500"/>
                  </a:cubicBezTo>
                  <a:cubicBezTo>
                    <a:pt x="423" y="500"/>
                    <a:pt x="487" y="474"/>
                    <a:pt x="539" y="410"/>
                  </a:cubicBezTo>
                  <a:cubicBezTo>
                    <a:pt x="691" y="225"/>
                    <a:pt x="517" y="1"/>
                    <a:pt x="33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2341155" y="3780503"/>
              <a:ext cx="69496" cy="70115"/>
            </a:xfrm>
            <a:custGeom>
              <a:rect b="b" l="l" r="r" t="t"/>
              <a:pathLst>
                <a:path extrusionOk="0" h="1471" w="1458">
                  <a:moveTo>
                    <a:pt x="822" y="0"/>
                  </a:moveTo>
                  <a:cubicBezTo>
                    <a:pt x="692" y="0"/>
                    <a:pt x="540" y="43"/>
                    <a:pt x="451" y="116"/>
                  </a:cubicBezTo>
                  <a:cubicBezTo>
                    <a:pt x="398" y="159"/>
                    <a:pt x="347" y="201"/>
                    <a:pt x="295" y="245"/>
                  </a:cubicBezTo>
                  <a:cubicBezTo>
                    <a:pt x="194" y="316"/>
                    <a:pt x="118" y="409"/>
                    <a:pt x="67" y="522"/>
                  </a:cubicBezTo>
                  <a:cubicBezTo>
                    <a:pt x="18" y="630"/>
                    <a:pt x="0" y="744"/>
                    <a:pt x="12" y="862"/>
                  </a:cubicBezTo>
                  <a:cubicBezTo>
                    <a:pt x="37" y="1040"/>
                    <a:pt x="115" y="1200"/>
                    <a:pt x="256" y="1318"/>
                  </a:cubicBezTo>
                  <a:cubicBezTo>
                    <a:pt x="373" y="1414"/>
                    <a:pt x="532" y="1471"/>
                    <a:pt x="686" y="1471"/>
                  </a:cubicBezTo>
                  <a:cubicBezTo>
                    <a:pt x="707" y="1471"/>
                    <a:pt x="728" y="1469"/>
                    <a:pt x="749" y="1467"/>
                  </a:cubicBezTo>
                  <a:cubicBezTo>
                    <a:pt x="866" y="1456"/>
                    <a:pt x="974" y="1415"/>
                    <a:pt x="1072" y="1347"/>
                  </a:cubicBezTo>
                  <a:cubicBezTo>
                    <a:pt x="1173" y="1276"/>
                    <a:pt x="1248" y="1183"/>
                    <a:pt x="1300" y="1070"/>
                  </a:cubicBezTo>
                  <a:cubicBezTo>
                    <a:pt x="1332" y="1011"/>
                    <a:pt x="1363" y="952"/>
                    <a:pt x="1395" y="894"/>
                  </a:cubicBezTo>
                  <a:cubicBezTo>
                    <a:pt x="1411" y="841"/>
                    <a:pt x="1426" y="789"/>
                    <a:pt x="1442" y="735"/>
                  </a:cubicBezTo>
                  <a:cubicBezTo>
                    <a:pt x="1458" y="653"/>
                    <a:pt x="1454" y="571"/>
                    <a:pt x="1429" y="494"/>
                  </a:cubicBezTo>
                  <a:cubicBezTo>
                    <a:pt x="1399" y="362"/>
                    <a:pt x="1330" y="229"/>
                    <a:pt x="1219" y="145"/>
                  </a:cubicBezTo>
                  <a:cubicBezTo>
                    <a:pt x="1128" y="77"/>
                    <a:pt x="1026" y="31"/>
                    <a:pt x="916" y="9"/>
                  </a:cubicBezTo>
                  <a:cubicBezTo>
                    <a:pt x="887" y="3"/>
                    <a:pt x="855" y="0"/>
                    <a:pt x="82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2224423" y="3806814"/>
              <a:ext cx="48237" cy="48618"/>
            </a:xfrm>
            <a:custGeom>
              <a:rect b="b" l="l" r="r" t="t"/>
              <a:pathLst>
                <a:path extrusionOk="0" h="1020" w="1012">
                  <a:moveTo>
                    <a:pt x="541" y="0"/>
                  </a:moveTo>
                  <a:cubicBezTo>
                    <a:pt x="525" y="0"/>
                    <a:pt x="508" y="1"/>
                    <a:pt x="492" y="4"/>
                  </a:cubicBezTo>
                  <a:cubicBezTo>
                    <a:pt x="376" y="20"/>
                    <a:pt x="243" y="71"/>
                    <a:pt x="175" y="172"/>
                  </a:cubicBezTo>
                  <a:cubicBezTo>
                    <a:pt x="153" y="206"/>
                    <a:pt x="131" y="238"/>
                    <a:pt x="111" y="270"/>
                  </a:cubicBezTo>
                  <a:cubicBezTo>
                    <a:pt x="69" y="318"/>
                    <a:pt x="42" y="371"/>
                    <a:pt x="30" y="432"/>
                  </a:cubicBezTo>
                  <a:cubicBezTo>
                    <a:pt x="7" y="486"/>
                    <a:pt x="1" y="546"/>
                    <a:pt x="9" y="605"/>
                  </a:cubicBezTo>
                  <a:cubicBezTo>
                    <a:pt x="20" y="716"/>
                    <a:pt x="82" y="845"/>
                    <a:pt x="174" y="914"/>
                  </a:cubicBezTo>
                  <a:cubicBezTo>
                    <a:pt x="254" y="976"/>
                    <a:pt x="354" y="1019"/>
                    <a:pt x="457" y="1019"/>
                  </a:cubicBezTo>
                  <a:cubicBezTo>
                    <a:pt x="473" y="1019"/>
                    <a:pt x="490" y="1018"/>
                    <a:pt x="506" y="1016"/>
                  </a:cubicBezTo>
                  <a:cubicBezTo>
                    <a:pt x="544" y="1006"/>
                    <a:pt x="582" y="998"/>
                    <a:pt x="620" y="990"/>
                  </a:cubicBezTo>
                  <a:cubicBezTo>
                    <a:pt x="697" y="960"/>
                    <a:pt x="761" y="914"/>
                    <a:pt x="815" y="850"/>
                  </a:cubicBezTo>
                  <a:cubicBezTo>
                    <a:pt x="844" y="824"/>
                    <a:pt x="871" y="795"/>
                    <a:pt x="899" y="768"/>
                  </a:cubicBezTo>
                  <a:cubicBezTo>
                    <a:pt x="942" y="720"/>
                    <a:pt x="969" y="665"/>
                    <a:pt x="982" y="603"/>
                  </a:cubicBezTo>
                  <a:cubicBezTo>
                    <a:pt x="1005" y="546"/>
                    <a:pt x="1011" y="487"/>
                    <a:pt x="1004" y="425"/>
                  </a:cubicBezTo>
                  <a:cubicBezTo>
                    <a:pt x="991" y="311"/>
                    <a:pt x="927" y="179"/>
                    <a:pt x="834" y="108"/>
                  </a:cubicBezTo>
                  <a:cubicBezTo>
                    <a:pt x="751" y="45"/>
                    <a:pt x="647" y="0"/>
                    <a:pt x="54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2129761" y="3846566"/>
              <a:ext cx="70211" cy="61964"/>
            </a:xfrm>
            <a:custGeom>
              <a:rect b="b" l="l" r="r" t="t"/>
              <a:pathLst>
                <a:path extrusionOk="0" h="1300" w="1473">
                  <a:moveTo>
                    <a:pt x="818" y="1"/>
                  </a:moveTo>
                  <a:cubicBezTo>
                    <a:pt x="797" y="1"/>
                    <a:pt x="776" y="2"/>
                    <a:pt x="755" y="4"/>
                  </a:cubicBezTo>
                  <a:cubicBezTo>
                    <a:pt x="715" y="9"/>
                    <a:pt x="674" y="12"/>
                    <a:pt x="635" y="20"/>
                  </a:cubicBezTo>
                  <a:cubicBezTo>
                    <a:pt x="582" y="27"/>
                    <a:pt x="515" y="43"/>
                    <a:pt x="463" y="59"/>
                  </a:cubicBezTo>
                  <a:cubicBezTo>
                    <a:pt x="454" y="62"/>
                    <a:pt x="447" y="65"/>
                    <a:pt x="437" y="69"/>
                  </a:cubicBezTo>
                  <a:lnTo>
                    <a:pt x="426" y="73"/>
                  </a:lnTo>
                  <a:cubicBezTo>
                    <a:pt x="344" y="99"/>
                    <a:pt x="275" y="143"/>
                    <a:pt x="219" y="206"/>
                  </a:cubicBezTo>
                  <a:cubicBezTo>
                    <a:pt x="176" y="247"/>
                    <a:pt x="168" y="247"/>
                    <a:pt x="148" y="279"/>
                  </a:cubicBezTo>
                  <a:cubicBezTo>
                    <a:pt x="91" y="342"/>
                    <a:pt x="55" y="414"/>
                    <a:pt x="39" y="494"/>
                  </a:cubicBezTo>
                  <a:cubicBezTo>
                    <a:pt x="9" y="569"/>
                    <a:pt x="1" y="646"/>
                    <a:pt x="11" y="726"/>
                  </a:cubicBezTo>
                  <a:cubicBezTo>
                    <a:pt x="23" y="776"/>
                    <a:pt x="34" y="827"/>
                    <a:pt x="46" y="878"/>
                  </a:cubicBezTo>
                  <a:cubicBezTo>
                    <a:pt x="85" y="981"/>
                    <a:pt x="145" y="1067"/>
                    <a:pt x="231" y="1137"/>
                  </a:cubicBezTo>
                  <a:lnTo>
                    <a:pt x="244" y="1150"/>
                  </a:lnTo>
                  <a:cubicBezTo>
                    <a:pt x="310" y="1207"/>
                    <a:pt x="383" y="1245"/>
                    <a:pt x="467" y="1262"/>
                  </a:cubicBezTo>
                  <a:cubicBezTo>
                    <a:pt x="494" y="1274"/>
                    <a:pt x="522" y="1282"/>
                    <a:pt x="552" y="1287"/>
                  </a:cubicBezTo>
                  <a:cubicBezTo>
                    <a:pt x="603" y="1296"/>
                    <a:pt x="659" y="1300"/>
                    <a:pt x="712" y="1300"/>
                  </a:cubicBezTo>
                  <a:cubicBezTo>
                    <a:pt x="729" y="1300"/>
                    <a:pt x="745" y="1300"/>
                    <a:pt x="761" y="1299"/>
                  </a:cubicBezTo>
                  <a:cubicBezTo>
                    <a:pt x="800" y="1296"/>
                    <a:pt x="841" y="1294"/>
                    <a:pt x="880" y="1290"/>
                  </a:cubicBezTo>
                  <a:cubicBezTo>
                    <a:pt x="966" y="1285"/>
                    <a:pt x="1045" y="1261"/>
                    <a:pt x="1116" y="1215"/>
                  </a:cubicBezTo>
                  <a:cubicBezTo>
                    <a:pt x="1195" y="1181"/>
                    <a:pt x="1263" y="1128"/>
                    <a:pt x="1317" y="1058"/>
                  </a:cubicBezTo>
                  <a:cubicBezTo>
                    <a:pt x="1375" y="991"/>
                    <a:pt x="1415" y="916"/>
                    <a:pt x="1432" y="831"/>
                  </a:cubicBezTo>
                  <a:cubicBezTo>
                    <a:pt x="1463" y="752"/>
                    <a:pt x="1473" y="670"/>
                    <a:pt x="1461" y="585"/>
                  </a:cubicBezTo>
                  <a:cubicBezTo>
                    <a:pt x="1437" y="418"/>
                    <a:pt x="1365" y="251"/>
                    <a:pt x="1228" y="147"/>
                  </a:cubicBezTo>
                  <a:cubicBezTo>
                    <a:pt x="1179" y="117"/>
                    <a:pt x="1129" y="86"/>
                    <a:pt x="1080" y="56"/>
                  </a:cubicBezTo>
                  <a:cubicBezTo>
                    <a:pt x="996" y="19"/>
                    <a:pt x="908" y="1"/>
                    <a:pt x="81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2020084" y="3922163"/>
              <a:ext cx="65158" cy="65396"/>
            </a:xfrm>
            <a:custGeom>
              <a:rect b="b" l="l" r="r" t="t"/>
              <a:pathLst>
                <a:path extrusionOk="0" h="1372" w="1367">
                  <a:moveTo>
                    <a:pt x="744" y="1"/>
                  </a:moveTo>
                  <a:cubicBezTo>
                    <a:pt x="697" y="1"/>
                    <a:pt x="651" y="8"/>
                    <a:pt x="606" y="23"/>
                  </a:cubicBezTo>
                  <a:cubicBezTo>
                    <a:pt x="525" y="34"/>
                    <a:pt x="454" y="65"/>
                    <a:pt x="388" y="115"/>
                  </a:cubicBezTo>
                  <a:lnTo>
                    <a:pt x="321" y="173"/>
                  </a:lnTo>
                  <a:cubicBezTo>
                    <a:pt x="313" y="181"/>
                    <a:pt x="302" y="190"/>
                    <a:pt x="293" y="199"/>
                  </a:cubicBezTo>
                  <a:cubicBezTo>
                    <a:pt x="189" y="290"/>
                    <a:pt x="117" y="348"/>
                    <a:pt x="64" y="479"/>
                  </a:cubicBezTo>
                  <a:lnTo>
                    <a:pt x="17" y="636"/>
                  </a:lnTo>
                  <a:cubicBezTo>
                    <a:pt x="1" y="719"/>
                    <a:pt x="5" y="798"/>
                    <a:pt x="30" y="877"/>
                  </a:cubicBezTo>
                  <a:cubicBezTo>
                    <a:pt x="34" y="932"/>
                    <a:pt x="54" y="984"/>
                    <a:pt x="86" y="1029"/>
                  </a:cubicBezTo>
                  <a:cubicBezTo>
                    <a:pt x="119" y="1107"/>
                    <a:pt x="172" y="1173"/>
                    <a:pt x="241" y="1227"/>
                  </a:cubicBezTo>
                  <a:cubicBezTo>
                    <a:pt x="290" y="1256"/>
                    <a:pt x="339" y="1286"/>
                    <a:pt x="386" y="1316"/>
                  </a:cubicBezTo>
                  <a:lnTo>
                    <a:pt x="543" y="1363"/>
                  </a:lnTo>
                  <a:cubicBezTo>
                    <a:pt x="575" y="1369"/>
                    <a:pt x="608" y="1372"/>
                    <a:pt x="639" y="1372"/>
                  </a:cubicBezTo>
                  <a:cubicBezTo>
                    <a:pt x="688" y="1372"/>
                    <a:pt x="736" y="1365"/>
                    <a:pt x="784" y="1350"/>
                  </a:cubicBezTo>
                  <a:cubicBezTo>
                    <a:pt x="866" y="1339"/>
                    <a:pt x="941" y="1307"/>
                    <a:pt x="1009" y="1256"/>
                  </a:cubicBezTo>
                  <a:cubicBezTo>
                    <a:pt x="1127" y="1177"/>
                    <a:pt x="1170" y="1095"/>
                    <a:pt x="1240" y="975"/>
                  </a:cubicBezTo>
                  <a:cubicBezTo>
                    <a:pt x="1247" y="965"/>
                    <a:pt x="1253" y="953"/>
                    <a:pt x="1260" y="943"/>
                  </a:cubicBezTo>
                  <a:cubicBezTo>
                    <a:pt x="1274" y="918"/>
                    <a:pt x="1290" y="892"/>
                    <a:pt x="1304" y="867"/>
                  </a:cubicBezTo>
                  <a:cubicBezTo>
                    <a:pt x="1320" y="816"/>
                    <a:pt x="1335" y="765"/>
                    <a:pt x="1350" y="714"/>
                  </a:cubicBezTo>
                  <a:cubicBezTo>
                    <a:pt x="1366" y="634"/>
                    <a:pt x="1362" y="556"/>
                    <a:pt x="1337" y="480"/>
                  </a:cubicBezTo>
                  <a:cubicBezTo>
                    <a:pt x="1332" y="426"/>
                    <a:pt x="1314" y="377"/>
                    <a:pt x="1282" y="333"/>
                  </a:cubicBezTo>
                  <a:cubicBezTo>
                    <a:pt x="1249" y="257"/>
                    <a:pt x="1200" y="193"/>
                    <a:pt x="1133" y="142"/>
                  </a:cubicBezTo>
                  <a:cubicBezTo>
                    <a:pt x="1086" y="113"/>
                    <a:pt x="1039" y="84"/>
                    <a:pt x="993" y="55"/>
                  </a:cubicBezTo>
                  <a:cubicBezTo>
                    <a:pt x="942" y="39"/>
                    <a:pt x="891" y="26"/>
                    <a:pt x="840" y="10"/>
                  </a:cubicBezTo>
                  <a:cubicBezTo>
                    <a:pt x="807" y="4"/>
                    <a:pt x="776" y="1"/>
                    <a:pt x="74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911121" y="4075072"/>
              <a:ext cx="58056" cy="58628"/>
            </a:xfrm>
            <a:custGeom>
              <a:rect b="b" l="l" r="r" t="t"/>
              <a:pathLst>
                <a:path extrusionOk="0" h="1230" w="1218">
                  <a:moveTo>
                    <a:pt x="693" y="0"/>
                  </a:moveTo>
                  <a:cubicBezTo>
                    <a:pt x="652" y="0"/>
                    <a:pt x="613" y="6"/>
                    <a:pt x="573" y="18"/>
                  </a:cubicBezTo>
                  <a:cubicBezTo>
                    <a:pt x="505" y="27"/>
                    <a:pt x="443" y="54"/>
                    <a:pt x="388" y="96"/>
                  </a:cubicBezTo>
                  <a:cubicBezTo>
                    <a:pt x="367" y="110"/>
                    <a:pt x="348" y="125"/>
                    <a:pt x="327" y="138"/>
                  </a:cubicBezTo>
                  <a:cubicBezTo>
                    <a:pt x="327" y="138"/>
                    <a:pt x="325" y="138"/>
                    <a:pt x="325" y="139"/>
                  </a:cubicBezTo>
                  <a:cubicBezTo>
                    <a:pt x="255" y="170"/>
                    <a:pt x="194" y="216"/>
                    <a:pt x="147" y="280"/>
                  </a:cubicBezTo>
                  <a:cubicBezTo>
                    <a:pt x="145" y="283"/>
                    <a:pt x="142" y="286"/>
                    <a:pt x="139" y="289"/>
                  </a:cubicBezTo>
                  <a:cubicBezTo>
                    <a:pt x="86" y="348"/>
                    <a:pt x="52" y="416"/>
                    <a:pt x="36" y="492"/>
                  </a:cubicBezTo>
                  <a:cubicBezTo>
                    <a:pt x="9" y="561"/>
                    <a:pt x="1" y="635"/>
                    <a:pt x="10" y="711"/>
                  </a:cubicBezTo>
                  <a:cubicBezTo>
                    <a:pt x="15" y="786"/>
                    <a:pt x="37" y="858"/>
                    <a:pt x="77" y="920"/>
                  </a:cubicBezTo>
                  <a:cubicBezTo>
                    <a:pt x="107" y="991"/>
                    <a:pt x="152" y="1051"/>
                    <a:pt x="217" y="1099"/>
                  </a:cubicBezTo>
                  <a:cubicBezTo>
                    <a:pt x="318" y="1175"/>
                    <a:pt x="443" y="1230"/>
                    <a:pt x="573" y="1230"/>
                  </a:cubicBezTo>
                  <a:cubicBezTo>
                    <a:pt x="594" y="1230"/>
                    <a:pt x="616" y="1228"/>
                    <a:pt x="637" y="1225"/>
                  </a:cubicBezTo>
                  <a:cubicBezTo>
                    <a:pt x="785" y="1204"/>
                    <a:pt x="931" y="1140"/>
                    <a:pt x="1024" y="1018"/>
                  </a:cubicBezTo>
                  <a:cubicBezTo>
                    <a:pt x="1027" y="1015"/>
                    <a:pt x="1030" y="1012"/>
                    <a:pt x="1032" y="1007"/>
                  </a:cubicBezTo>
                  <a:cubicBezTo>
                    <a:pt x="1060" y="964"/>
                    <a:pt x="1086" y="920"/>
                    <a:pt x="1113" y="876"/>
                  </a:cubicBezTo>
                  <a:cubicBezTo>
                    <a:pt x="1130" y="842"/>
                    <a:pt x="1142" y="806"/>
                    <a:pt x="1150" y="770"/>
                  </a:cubicBezTo>
                  <a:lnTo>
                    <a:pt x="1166" y="734"/>
                  </a:lnTo>
                  <a:cubicBezTo>
                    <a:pt x="1178" y="691"/>
                    <a:pt x="1192" y="648"/>
                    <a:pt x="1203" y="604"/>
                  </a:cubicBezTo>
                  <a:cubicBezTo>
                    <a:pt x="1217" y="536"/>
                    <a:pt x="1213" y="471"/>
                    <a:pt x="1193" y="405"/>
                  </a:cubicBezTo>
                  <a:cubicBezTo>
                    <a:pt x="1188" y="360"/>
                    <a:pt x="1173" y="317"/>
                    <a:pt x="1147" y="282"/>
                  </a:cubicBezTo>
                  <a:cubicBezTo>
                    <a:pt x="1120" y="217"/>
                    <a:pt x="1078" y="163"/>
                    <a:pt x="1020" y="120"/>
                  </a:cubicBezTo>
                  <a:cubicBezTo>
                    <a:pt x="982" y="94"/>
                    <a:pt x="941" y="69"/>
                    <a:pt x="901" y="46"/>
                  </a:cubicBezTo>
                  <a:cubicBezTo>
                    <a:pt x="858" y="33"/>
                    <a:pt x="815" y="20"/>
                    <a:pt x="772" y="8"/>
                  </a:cubicBezTo>
                  <a:cubicBezTo>
                    <a:pt x="745" y="3"/>
                    <a:pt x="719" y="0"/>
                    <a:pt x="69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789719" y="4187943"/>
              <a:ext cx="115969" cy="83795"/>
            </a:xfrm>
            <a:custGeom>
              <a:rect b="b" l="l" r="r" t="t"/>
              <a:pathLst>
                <a:path extrusionOk="0" h="1758" w="2433">
                  <a:moveTo>
                    <a:pt x="1171" y="0"/>
                  </a:moveTo>
                  <a:cubicBezTo>
                    <a:pt x="948" y="0"/>
                    <a:pt x="721" y="94"/>
                    <a:pt x="536" y="320"/>
                  </a:cubicBezTo>
                  <a:cubicBezTo>
                    <a:pt x="0" y="971"/>
                    <a:pt x="615" y="1758"/>
                    <a:pt x="1262" y="1758"/>
                  </a:cubicBezTo>
                  <a:cubicBezTo>
                    <a:pt x="1485" y="1758"/>
                    <a:pt x="1712" y="1664"/>
                    <a:pt x="1898" y="1439"/>
                  </a:cubicBezTo>
                  <a:cubicBezTo>
                    <a:pt x="2433" y="787"/>
                    <a:pt x="1818" y="0"/>
                    <a:pt x="117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686715" y="4293330"/>
              <a:ext cx="39324" cy="38084"/>
            </a:xfrm>
            <a:custGeom>
              <a:rect b="b" l="l" r="r" t="t"/>
              <a:pathLst>
                <a:path extrusionOk="0" h="799" w="825">
                  <a:moveTo>
                    <a:pt x="420" y="0"/>
                  </a:moveTo>
                  <a:cubicBezTo>
                    <a:pt x="390" y="0"/>
                    <a:pt x="360" y="5"/>
                    <a:pt x="332" y="14"/>
                  </a:cubicBezTo>
                  <a:cubicBezTo>
                    <a:pt x="279" y="22"/>
                    <a:pt x="232" y="42"/>
                    <a:pt x="190" y="75"/>
                  </a:cubicBezTo>
                  <a:cubicBezTo>
                    <a:pt x="136" y="106"/>
                    <a:pt x="85" y="159"/>
                    <a:pt x="62" y="217"/>
                  </a:cubicBezTo>
                  <a:cubicBezTo>
                    <a:pt x="23" y="317"/>
                    <a:pt x="1" y="436"/>
                    <a:pt x="45" y="540"/>
                  </a:cubicBezTo>
                  <a:cubicBezTo>
                    <a:pt x="72" y="605"/>
                    <a:pt x="113" y="663"/>
                    <a:pt x="166" y="710"/>
                  </a:cubicBezTo>
                  <a:cubicBezTo>
                    <a:pt x="231" y="770"/>
                    <a:pt x="322" y="796"/>
                    <a:pt x="408" y="798"/>
                  </a:cubicBezTo>
                  <a:cubicBezTo>
                    <a:pt x="414" y="798"/>
                    <a:pt x="419" y="798"/>
                    <a:pt x="425" y="798"/>
                  </a:cubicBezTo>
                  <a:cubicBezTo>
                    <a:pt x="503" y="798"/>
                    <a:pt x="588" y="778"/>
                    <a:pt x="651" y="729"/>
                  </a:cubicBezTo>
                  <a:cubicBezTo>
                    <a:pt x="709" y="684"/>
                    <a:pt x="755" y="629"/>
                    <a:pt x="786" y="563"/>
                  </a:cubicBezTo>
                  <a:cubicBezTo>
                    <a:pt x="824" y="487"/>
                    <a:pt x="825" y="394"/>
                    <a:pt x="807" y="312"/>
                  </a:cubicBezTo>
                  <a:cubicBezTo>
                    <a:pt x="787" y="228"/>
                    <a:pt x="744" y="145"/>
                    <a:pt x="675" y="92"/>
                  </a:cubicBezTo>
                  <a:cubicBezTo>
                    <a:pt x="619" y="49"/>
                    <a:pt x="553" y="21"/>
                    <a:pt x="484" y="6"/>
                  </a:cubicBezTo>
                  <a:cubicBezTo>
                    <a:pt x="462" y="2"/>
                    <a:pt x="441" y="0"/>
                    <a:pt x="4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570603" y="4297334"/>
              <a:ext cx="55387" cy="39991"/>
            </a:xfrm>
            <a:custGeom>
              <a:rect b="b" l="l" r="r" t="t"/>
              <a:pathLst>
                <a:path extrusionOk="0" h="839" w="1162">
                  <a:moveTo>
                    <a:pt x="559" y="1"/>
                  </a:moveTo>
                  <a:cubicBezTo>
                    <a:pt x="452" y="1"/>
                    <a:pt x="344" y="45"/>
                    <a:pt x="255" y="153"/>
                  </a:cubicBezTo>
                  <a:cubicBezTo>
                    <a:pt x="1" y="463"/>
                    <a:pt x="295" y="839"/>
                    <a:pt x="603" y="839"/>
                  </a:cubicBezTo>
                  <a:cubicBezTo>
                    <a:pt x="709" y="839"/>
                    <a:pt x="817" y="794"/>
                    <a:pt x="905" y="687"/>
                  </a:cubicBezTo>
                  <a:cubicBezTo>
                    <a:pt x="1162" y="376"/>
                    <a:pt x="868" y="1"/>
                    <a:pt x="55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2488106" y="3912487"/>
              <a:ext cx="47903" cy="34605"/>
            </a:xfrm>
            <a:custGeom>
              <a:rect b="b" l="l" r="r" t="t"/>
              <a:pathLst>
                <a:path extrusionOk="0" h="726" w="1005">
                  <a:moveTo>
                    <a:pt x="483" y="0"/>
                  </a:moveTo>
                  <a:cubicBezTo>
                    <a:pt x="391" y="0"/>
                    <a:pt x="298" y="39"/>
                    <a:pt x="221" y="131"/>
                  </a:cubicBezTo>
                  <a:cubicBezTo>
                    <a:pt x="0" y="400"/>
                    <a:pt x="255" y="726"/>
                    <a:pt x="522" y="726"/>
                  </a:cubicBezTo>
                  <a:cubicBezTo>
                    <a:pt x="614" y="726"/>
                    <a:pt x="708" y="687"/>
                    <a:pt x="784" y="594"/>
                  </a:cubicBezTo>
                  <a:cubicBezTo>
                    <a:pt x="1005" y="326"/>
                    <a:pt x="751" y="0"/>
                    <a:pt x="48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382814" y="3900380"/>
              <a:ext cx="74500" cy="53814"/>
            </a:xfrm>
            <a:custGeom>
              <a:rect b="b" l="l" r="r" t="t"/>
              <a:pathLst>
                <a:path extrusionOk="0" h="1129" w="1563">
                  <a:moveTo>
                    <a:pt x="753" y="0"/>
                  </a:moveTo>
                  <a:cubicBezTo>
                    <a:pt x="609" y="0"/>
                    <a:pt x="464" y="61"/>
                    <a:pt x="345" y="205"/>
                  </a:cubicBezTo>
                  <a:cubicBezTo>
                    <a:pt x="1" y="623"/>
                    <a:pt x="395" y="1129"/>
                    <a:pt x="811" y="1129"/>
                  </a:cubicBezTo>
                  <a:cubicBezTo>
                    <a:pt x="954" y="1129"/>
                    <a:pt x="1100" y="1068"/>
                    <a:pt x="1219" y="924"/>
                  </a:cubicBezTo>
                  <a:cubicBezTo>
                    <a:pt x="1562" y="506"/>
                    <a:pt x="1168" y="0"/>
                    <a:pt x="7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293156" y="3929980"/>
              <a:ext cx="51669" cy="37322"/>
            </a:xfrm>
            <a:custGeom>
              <a:rect b="b" l="l" r="r" t="t"/>
              <a:pathLst>
                <a:path extrusionOk="0" h="783" w="1084">
                  <a:moveTo>
                    <a:pt x="521" y="0"/>
                  </a:moveTo>
                  <a:cubicBezTo>
                    <a:pt x="422" y="0"/>
                    <a:pt x="321" y="42"/>
                    <a:pt x="239" y="141"/>
                  </a:cubicBezTo>
                  <a:cubicBezTo>
                    <a:pt x="1" y="432"/>
                    <a:pt x="274" y="783"/>
                    <a:pt x="562" y="783"/>
                  </a:cubicBezTo>
                  <a:cubicBezTo>
                    <a:pt x="661" y="783"/>
                    <a:pt x="762" y="741"/>
                    <a:pt x="845" y="641"/>
                  </a:cubicBezTo>
                  <a:cubicBezTo>
                    <a:pt x="1083" y="350"/>
                    <a:pt x="809" y="0"/>
                    <a:pt x="52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168417" y="3984604"/>
              <a:ext cx="60106" cy="43423"/>
            </a:xfrm>
            <a:custGeom>
              <a:rect b="b" l="l" r="r" t="t"/>
              <a:pathLst>
                <a:path extrusionOk="0" h="911" w="1261">
                  <a:moveTo>
                    <a:pt x="608" y="0"/>
                  </a:moveTo>
                  <a:cubicBezTo>
                    <a:pt x="492" y="0"/>
                    <a:pt x="374" y="49"/>
                    <a:pt x="279" y="166"/>
                  </a:cubicBezTo>
                  <a:cubicBezTo>
                    <a:pt x="0" y="503"/>
                    <a:pt x="318" y="911"/>
                    <a:pt x="653" y="911"/>
                  </a:cubicBezTo>
                  <a:cubicBezTo>
                    <a:pt x="769" y="911"/>
                    <a:pt x="887" y="862"/>
                    <a:pt x="983" y="745"/>
                  </a:cubicBezTo>
                  <a:cubicBezTo>
                    <a:pt x="1261" y="408"/>
                    <a:pt x="942" y="0"/>
                    <a:pt x="6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071228" y="4068066"/>
              <a:ext cx="95378" cy="91755"/>
            </a:xfrm>
            <a:custGeom>
              <a:rect b="b" l="l" r="r" t="t"/>
              <a:pathLst>
                <a:path extrusionOk="0" h="1925" w="2001">
                  <a:moveTo>
                    <a:pt x="1092" y="0"/>
                  </a:moveTo>
                  <a:cubicBezTo>
                    <a:pt x="1059" y="0"/>
                    <a:pt x="1026" y="2"/>
                    <a:pt x="993" y="7"/>
                  </a:cubicBezTo>
                  <a:cubicBezTo>
                    <a:pt x="759" y="39"/>
                    <a:pt x="534" y="142"/>
                    <a:pt x="384" y="332"/>
                  </a:cubicBezTo>
                  <a:cubicBezTo>
                    <a:pt x="304" y="435"/>
                    <a:pt x="216" y="538"/>
                    <a:pt x="161" y="660"/>
                  </a:cubicBezTo>
                  <a:cubicBezTo>
                    <a:pt x="1" y="1018"/>
                    <a:pt x="100" y="1476"/>
                    <a:pt x="405" y="1727"/>
                  </a:cubicBezTo>
                  <a:cubicBezTo>
                    <a:pt x="563" y="1856"/>
                    <a:pt x="775" y="1925"/>
                    <a:pt x="986" y="1925"/>
                  </a:cubicBezTo>
                  <a:cubicBezTo>
                    <a:pt x="1171" y="1925"/>
                    <a:pt x="1354" y="1872"/>
                    <a:pt x="1499" y="1759"/>
                  </a:cubicBezTo>
                  <a:cubicBezTo>
                    <a:pt x="1604" y="1678"/>
                    <a:pt x="1692" y="1577"/>
                    <a:pt x="1779" y="1477"/>
                  </a:cubicBezTo>
                  <a:cubicBezTo>
                    <a:pt x="1927" y="1304"/>
                    <a:pt x="2000" y="1041"/>
                    <a:pt x="1978" y="816"/>
                  </a:cubicBezTo>
                  <a:cubicBezTo>
                    <a:pt x="1958" y="596"/>
                    <a:pt x="1833" y="342"/>
                    <a:pt x="1654" y="207"/>
                  </a:cubicBezTo>
                  <a:cubicBezTo>
                    <a:pt x="1492" y="86"/>
                    <a:pt x="1295" y="0"/>
                    <a:pt x="10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016223" y="4196618"/>
              <a:ext cx="85749" cy="85749"/>
            </a:xfrm>
            <a:custGeom>
              <a:rect b="b" l="l" r="r" t="t"/>
              <a:pathLst>
                <a:path extrusionOk="0" h="1799" w="1799">
                  <a:moveTo>
                    <a:pt x="938" y="0"/>
                  </a:moveTo>
                  <a:cubicBezTo>
                    <a:pt x="908" y="0"/>
                    <a:pt x="877" y="2"/>
                    <a:pt x="846" y="7"/>
                  </a:cubicBezTo>
                  <a:cubicBezTo>
                    <a:pt x="633" y="37"/>
                    <a:pt x="393" y="130"/>
                    <a:pt x="268" y="316"/>
                  </a:cubicBezTo>
                  <a:cubicBezTo>
                    <a:pt x="202" y="413"/>
                    <a:pt x="125" y="510"/>
                    <a:pt x="83" y="620"/>
                  </a:cubicBezTo>
                  <a:cubicBezTo>
                    <a:pt x="62" y="690"/>
                    <a:pt x="42" y="759"/>
                    <a:pt x="21" y="828"/>
                  </a:cubicBezTo>
                  <a:cubicBezTo>
                    <a:pt x="0" y="937"/>
                    <a:pt x="7" y="1043"/>
                    <a:pt x="39" y="1147"/>
                  </a:cubicBezTo>
                  <a:cubicBezTo>
                    <a:pt x="78" y="1320"/>
                    <a:pt x="170" y="1497"/>
                    <a:pt x="316" y="1607"/>
                  </a:cubicBezTo>
                  <a:cubicBezTo>
                    <a:pt x="437" y="1696"/>
                    <a:pt x="570" y="1757"/>
                    <a:pt x="715" y="1786"/>
                  </a:cubicBezTo>
                  <a:cubicBezTo>
                    <a:pt x="757" y="1795"/>
                    <a:pt x="799" y="1799"/>
                    <a:pt x="841" y="1799"/>
                  </a:cubicBezTo>
                  <a:cubicBezTo>
                    <a:pt x="1013" y="1799"/>
                    <a:pt x="1187" y="1733"/>
                    <a:pt x="1329" y="1644"/>
                  </a:cubicBezTo>
                  <a:cubicBezTo>
                    <a:pt x="1430" y="1581"/>
                    <a:pt x="1510" y="1488"/>
                    <a:pt x="1593" y="1404"/>
                  </a:cubicBezTo>
                  <a:cubicBezTo>
                    <a:pt x="1671" y="1315"/>
                    <a:pt x="1721" y="1216"/>
                    <a:pt x="1745" y="1103"/>
                  </a:cubicBezTo>
                  <a:cubicBezTo>
                    <a:pt x="1786" y="998"/>
                    <a:pt x="1799" y="890"/>
                    <a:pt x="1783" y="776"/>
                  </a:cubicBezTo>
                  <a:cubicBezTo>
                    <a:pt x="1762" y="567"/>
                    <a:pt x="1646" y="326"/>
                    <a:pt x="1474" y="198"/>
                  </a:cubicBezTo>
                  <a:cubicBezTo>
                    <a:pt x="1321" y="83"/>
                    <a:pt x="1132" y="0"/>
                    <a:pt x="9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1945202" y="4343331"/>
              <a:ext cx="42422" cy="42994"/>
            </a:xfrm>
            <a:custGeom>
              <a:rect b="b" l="l" r="r" t="t"/>
              <a:pathLst>
                <a:path extrusionOk="0" h="902" w="890">
                  <a:moveTo>
                    <a:pt x="513" y="0"/>
                  </a:moveTo>
                  <a:cubicBezTo>
                    <a:pt x="436" y="0"/>
                    <a:pt x="348" y="26"/>
                    <a:pt x="293" y="69"/>
                  </a:cubicBezTo>
                  <a:lnTo>
                    <a:pt x="223" y="125"/>
                  </a:lnTo>
                  <a:cubicBezTo>
                    <a:pt x="212" y="132"/>
                    <a:pt x="204" y="140"/>
                    <a:pt x="193" y="148"/>
                  </a:cubicBezTo>
                  <a:cubicBezTo>
                    <a:pt x="123" y="203"/>
                    <a:pt x="78" y="252"/>
                    <a:pt x="40" y="334"/>
                  </a:cubicBezTo>
                  <a:cubicBezTo>
                    <a:pt x="4" y="414"/>
                    <a:pt x="1" y="503"/>
                    <a:pt x="19" y="587"/>
                  </a:cubicBezTo>
                  <a:cubicBezTo>
                    <a:pt x="39" y="671"/>
                    <a:pt x="82" y="756"/>
                    <a:pt x="153" y="810"/>
                  </a:cubicBezTo>
                  <a:cubicBezTo>
                    <a:pt x="211" y="851"/>
                    <a:pt x="276" y="881"/>
                    <a:pt x="346" y="895"/>
                  </a:cubicBezTo>
                  <a:cubicBezTo>
                    <a:pt x="366" y="899"/>
                    <a:pt x="386" y="901"/>
                    <a:pt x="407" y="901"/>
                  </a:cubicBezTo>
                  <a:cubicBezTo>
                    <a:pt x="489" y="901"/>
                    <a:pt x="579" y="871"/>
                    <a:pt x="641" y="827"/>
                  </a:cubicBezTo>
                  <a:cubicBezTo>
                    <a:pt x="715" y="775"/>
                    <a:pt x="753" y="721"/>
                    <a:pt x="795" y="641"/>
                  </a:cubicBezTo>
                  <a:cubicBezTo>
                    <a:pt x="799" y="630"/>
                    <a:pt x="807" y="619"/>
                    <a:pt x="812" y="607"/>
                  </a:cubicBezTo>
                  <a:cubicBezTo>
                    <a:pt x="825" y="581"/>
                    <a:pt x="838" y="555"/>
                    <a:pt x="853" y="529"/>
                  </a:cubicBezTo>
                  <a:cubicBezTo>
                    <a:pt x="861" y="497"/>
                    <a:pt x="871" y="466"/>
                    <a:pt x="880" y="436"/>
                  </a:cubicBezTo>
                  <a:cubicBezTo>
                    <a:pt x="889" y="387"/>
                    <a:pt x="886" y="339"/>
                    <a:pt x="872" y="293"/>
                  </a:cubicBezTo>
                  <a:cubicBezTo>
                    <a:pt x="854" y="215"/>
                    <a:pt x="813" y="136"/>
                    <a:pt x="748" y="86"/>
                  </a:cubicBezTo>
                  <a:cubicBezTo>
                    <a:pt x="694" y="46"/>
                    <a:pt x="634" y="18"/>
                    <a:pt x="568" y="5"/>
                  </a:cubicBezTo>
                  <a:cubicBezTo>
                    <a:pt x="551" y="2"/>
                    <a:pt x="532" y="0"/>
                    <a:pt x="51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1826087" y="4422884"/>
              <a:ext cx="78790" cy="76788"/>
            </a:xfrm>
            <a:custGeom>
              <a:rect b="b" l="l" r="r" t="t"/>
              <a:pathLst>
                <a:path extrusionOk="0" h="1611" w="1653">
                  <a:moveTo>
                    <a:pt x="910" y="1"/>
                  </a:moveTo>
                  <a:cubicBezTo>
                    <a:pt x="884" y="1"/>
                    <a:pt x="858" y="3"/>
                    <a:pt x="832" y="6"/>
                  </a:cubicBezTo>
                  <a:cubicBezTo>
                    <a:pt x="628" y="35"/>
                    <a:pt x="484" y="127"/>
                    <a:pt x="338" y="271"/>
                  </a:cubicBezTo>
                  <a:cubicBezTo>
                    <a:pt x="300" y="308"/>
                    <a:pt x="264" y="344"/>
                    <a:pt x="225" y="381"/>
                  </a:cubicBezTo>
                  <a:cubicBezTo>
                    <a:pt x="53" y="548"/>
                    <a:pt x="1" y="900"/>
                    <a:pt x="101" y="1116"/>
                  </a:cubicBezTo>
                  <a:cubicBezTo>
                    <a:pt x="157" y="1236"/>
                    <a:pt x="214" y="1356"/>
                    <a:pt x="326" y="1438"/>
                  </a:cubicBezTo>
                  <a:cubicBezTo>
                    <a:pt x="438" y="1522"/>
                    <a:pt x="548" y="1562"/>
                    <a:pt x="685" y="1596"/>
                  </a:cubicBezTo>
                  <a:cubicBezTo>
                    <a:pt x="724" y="1606"/>
                    <a:pt x="766" y="1610"/>
                    <a:pt x="809" y="1610"/>
                  </a:cubicBezTo>
                  <a:cubicBezTo>
                    <a:pt x="1023" y="1610"/>
                    <a:pt x="1273" y="1499"/>
                    <a:pt x="1384" y="1331"/>
                  </a:cubicBezTo>
                  <a:cubicBezTo>
                    <a:pt x="1412" y="1289"/>
                    <a:pt x="1440" y="1244"/>
                    <a:pt x="1470" y="1201"/>
                  </a:cubicBezTo>
                  <a:cubicBezTo>
                    <a:pt x="1579" y="1033"/>
                    <a:pt x="1653" y="873"/>
                    <a:pt x="1633" y="665"/>
                  </a:cubicBezTo>
                  <a:cubicBezTo>
                    <a:pt x="1616" y="485"/>
                    <a:pt x="1516" y="279"/>
                    <a:pt x="1369" y="169"/>
                  </a:cubicBezTo>
                  <a:cubicBezTo>
                    <a:pt x="1238" y="71"/>
                    <a:pt x="1076" y="1"/>
                    <a:pt x="91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1677658" y="4444476"/>
              <a:ext cx="68876" cy="66064"/>
            </a:xfrm>
            <a:custGeom>
              <a:rect b="b" l="l" r="r" t="t"/>
              <a:pathLst>
                <a:path extrusionOk="0" h="1386" w="1445">
                  <a:moveTo>
                    <a:pt x="625" y="0"/>
                  </a:moveTo>
                  <a:cubicBezTo>
                    <a:pt x="505" y="13"/>
                    <a:pt x="395" y="52"/>
                    <a:pt x="297" y="123"/>
                  </a:cubicBezTo>
                  <a:cubicBezTo>
                    <a:pt x="243" y="157"/>
                    <a:pt x="198" y="201"/>
                    <a:pt x="162" y="249"/>
                  </a:cubicBezTo>
                  <a:lnTo>
                    <a:pt x="162" y="248"/>
                  </a:lnTo>
                  <a:cubicBezTo>
                    <a:pt x="119" y="296"/>
                    <a:pt x="87" y="349"/>
                    <a:pt x="65" y="406"/>
                  </a:cubicBezTo>
                  <a:cubicBezTo>
                    <a:pt x="39" y="459"/>
                    <a:pt x="21" y="515"/>
                    <a:pt x="14" y="575"/>
                  </a:cubicBezTo>
                  <a:cubicBezTo>
                    <a:pt x="14" y="579"/>
                    <a:pt x="14" y="581"/>
                    <a:pt x="13" y="585"/>
                  </a:cubicBezTo>
                  <a:cubicBezTo>
                    <a:pt x="4" y="639"/>
                    <a:pt x="0" y="694"/>
                    <a:pt x="9" y="751"/>
                  </a:cubicBezTo>
                  <a:cubicBezTo>
                    <a:pt x="14" y="808"/>
                    <a:pt x="27" y="866"/>
                    <a:pt x="48" y="921"/>
                  </a:cubicBezTo>
                  <a:cubicBezTo>
                    <a:pt x="92" y="1039"/>
                    <a:pt x="161" y="1135"/>
                    <a:pt x="256" y="1214"/>
                  </a:cubicBezTo>
                  <a:cubicBezTo>
                    <a:pt x="387" y="1307"/>
                    <a:pt x="459" y="1347"/>
                    <a:pt x="616" y="1378"/>
                  </a:cubicBezTo>
                  <a:cubicBezTo>
                    <a:pt x="624" y="1379"/>
                    <a:pt x="631" y="1380"/>
                    <a:pt x="637" y="1380"/>
                  </a:cubicBezTo>
                  <a:cubicBezTo>
                    <a:pt x="693" y="1381"/>
                    <a:pt x="751" y="1384"/>
                    <a:pt x="808" y="1385"/>
                  </a:cubicBezTo>
                  <a:lnTo>
                    <a:pt x="812" y="1385"/>
                  </a:lnTo>
                  <a:cubicBezTo>
                    <a:pt x="815" y="1385"/>
                    <a:pt x="819" y="1384"/>
                    <a:pt x="821" y="1384"/>
                  </a:cubicBezTo>
                  <a:cubicBezTo>
                    <a:pt x="1002" y="1363"/>
                    <a:pt x="1170" y="1278"/>
                    <a:pt x="1285" y="1135"/>
                  </a:cubicBezTo>
                  <a:cubicBezTo>
                    <a:pt x="1360" y="1043"/>
                    <a:pt x="1411" y="933"/>
                    <a:pt x="1428" y="815"/>
                  </a:cubicBezTo>
                  <a:cubicBezTo>
                    <a:pt x="1438" y="755"/>
                    <a:pt x="1444" y="690"/>
                    <a:pt x="1433" y="630"/>
                  </a:cubicBezTo>
                  <a:cubicBezTo>
                    <a:pt x="1421" y="577"/>
                    <a:pt x="1407" y="525"/>
                    <a:pt x="1396" y="470"/>
                  </a:cubicBezTo>
                  <a:cubicBezTo>
                    <a:pt x="1369" y="389"/>
                    <a:pt x="1324" y="318"/>
                    <a:pt x="1261" y="261"/>
                  </a:cubicBezTo>
                  <a:cubicBezTo>
                    <a:pt x="1227" y="214"/>
                    <a:pt x="1183" y="177"/>
                    <a:pt x="1130" y="154"/>
                  </a:cubicBezTo>
                  <a:cubicBezTo>
                    <a:pt x="1120" y="146"/>
                    <a:pt x="1108" y="139"/>
                    <a:pt x="1096" y="131"/>
                  </a:cubicBezTo>
                  <a:cubicBezTo>
                    <a:pt x="1008" y="67"/>
                    <a:pt x="909" y="24"/>
                    <a:pt x="800" y="5"/>
                  </a:cubicBezTo>
                  <a:cubicBezTo>
                    <a:pt x="742" y="4"/>
                    <a:pt x="684" y="2"/>
                    <a:pt x="62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2246397" y="3887749"/>
              <a:ext cx="43423" cy="42660"/>
            </a:xfrm>
            <a:custGeom>
              <a:rect b="b" l="l" r="r" t="t"/>
              <a:pathLst>
                <a:path extrusionOk="0" h="895" w="911">
                  <a:moveTo>
                    <a:pt x="474" y="0"/>
                  </a:moveTo>
                  <a:cubicBezTo>
                    <a:pt x="426" y="0"/>
                    <a:pt x="378" y="9"/>
                    <a:pt x="331" y="25"/>
                  </a:cubicBezTo>
                  <a:cubicBezTo>
                    <a:pt x="261" y="52"/>
                    <a:pt x="202" y="94"/>
                    <a:pt x="153" y="152"/>
                  </a:cubicBezTo>
                  <a:cubicBezTo>
                    <a:pt x="106" y="211"/>
                    <a:pt x="77" y="277"/>
                    <a:pt x="64" y="351"/>
                  </a:cubicBezTo>
                  <a:cubicBezTo>
                    <a:pt x="53" y="398"/>
                    <a:pt x="41" y="446"/>
                    <a:pt x="30" y="493"/>
                  </a:cubicBezTo>
                  <a:cubicBezTo>
                    <a:pt x="0" y="608"/>
                    <a:pt x="63" y="743"/>
                    <a:pt x="151" y="813"/>
                  </a:cubicBezTo>
                  <a:cubicBezTo>
                    <a:pt x="209" y="862"/>
                    <a:pt x="294" y="894"/>
                    <a:pt x="375" y="894"/>
                  </a:cubicBezTo>
                  <a:cubicBezTo>
                    <a:pt x="414" y="894"/>
                    <a:pt x="453" y="887"/>
                    <a:pt x="487" y="870"/>
                  </a:cubicBezTo>
                  <a:cubicBezTo>
                    <a:pt x="531" y="849"/>
                    <a:pt x="576" y="828"/>
                    <a:pt x="619" y="807"/>
                  </a:cubicBezTo>
                  <a:cubicBezTo>
                    <a:pt x="690" y="781"/>
                    <a:pt x="749" y="739"/>
                    <a:pt x="797" y="681"/>
                  </a:cubicBezTo>
                  <a:cubicBezTo>
                    <a:pt x="844" y="623"/>
                    <a:pt x="875" y="556"/>
                    <a:pt x="886" y="482"/>
                  </a:cubicBezTo>
                  <a:cubicBezTo>
                    <a:pt x="910" y="336"/>
                    <a:pt x="853" y="188"/>
                    <a:pt x="740" y="95"/>
                  </a:cubicBezTo>
                  <a:cubicBezTo>
                    <a:pt x="664" y="33"/>
                    <a:pt x="570" y="0"/>
                    <a:pt x="4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2120466" y="3974737"/>
              <a:ext cx="25548" cy="18494"/>
            </a:xfrm>
            <a:custGeom>
              <a:rect b="b" l="l" r="r" t="t"/>
              <a:pathLst>
                <a:path extrusionOk="0" h="388" w="536">
                  <a:moveTo>
                    <a:pt x="258" y="1"/>
                  </a:moveTo>
                  <a:cubicBezTo>
                    <a:pt x="209" y="1"/>
                    <a:pt x="159" y="21"/>
                    <a:pt x="118" y="71"/>
                  </a:cubicBezTo>
                  <a:cubicBezTo>
                    <a:pt x="1" y="214"/>
                    <a:pt x="136" y="388"/>
                    <a:pt x="278" y="388"/>
                  </a:cubicBezTo>
                  <a:cubicBezTo>
                    <a:pt x="327" y="388"/>
                    <a:pt x="377" y="367"/>
                    <a:pt x="418" y="317"/>
                  </a:cubicBezTo>
                  <a:cubicBezTo>
                    <a:pt x="535" y="174"/>
                    <a:pt x="400" y="1"/>
                    <a:pt x="25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2016366" y="4098285"/>
              <a:ext cx="28742" cy="20830"/>
            </a:xfrm>
            <a:custGeom>
              <a:rect b="b" l="l" r="r" t="t"/>
              <a:pathLst>
                <a:path extrusionOk="0" h="437" w="603">
                  <a:moveTo>
                    <a:pt x="290" y="1"/>
                  </a:moveTo>
                  <a:cubicBezTo>
                    <a:pt x="235" y="1"/>
                    <a:pt x="179" y="24"/>
                    <a:pt x="132" y="80"/>
                  </a:cubicBezTo>
                  <a:cubicBezTo>
                    <a:pt x="0" y="241"/>
                    <a:pt x="153" y="436"/>
                    <a:pt x="313" y="436"/>
                  </a:cubicBezTo>
                  <a:cubicBezTo>
                    <a:pt x="369" y="436"/>
                    <a:pt x="425" y="413"/>
                    <a:pt x="470" y="357"/>
                  </a:cubicBezTo>
                  <a:cubicBezTo>
                    <a:pt x="603" y="195"/>
                    <a:pt x="451" y="1"/>
                    <a:pt x="29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1906117" y="4209249"/>
              <a:ext cx="92089" cy="66540"/>
            </a:xfrm>
            <a:custGeom>
              <a:rect b="b" l="l" r="r" t="t"/>
              <a:pathLst>
                <a:path extrusionOk="0" h="1396" w="1932">
                  <a:moveTo>
                    <a:pt x="929" y="1"/>
                  </a:moveTo>
                  <a:cubicBezTo>
                    <a:pt x="752" y="1"/>
                    <a:pt x="572" y="75"/>
                    <a:pt x="425" y="254"/>
                  </a:cubicBezTo>
                  <a:cubicBezTo>
                    <a:pt x="0" y="771"/>
                    <a:pt x="487" y="1396"/>
                    <a:pt x="1001" y="1396"/>
                  </a:cubicBezTo>
                  <a:cubicBezTo>
                    <a:pt x="1179" y="1396"/>
                    <a:pt x="1359" y="1321"/>
                    <a:pt x="1506" y="1142"/>
                  </a:cubicBezTo>
                  <a:cubicBezTo>
                    <a:pt x="1931" y="625"/>
                    <a:pt x="1443" y="1"/>
                    <a:pt x="92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1852493" y="4317020"/>
              <a:ext cx="30744" cy="30887"/>
            </a:xfrm>
            <a:custGeom>
              <a:rect b="b" l="l" r="r" t="t"/>
              <a:pathLst>
                <a:path extrusionOk="0" h="648" w="645">
                  <a:moveTo>
                    <a:pt x="351" y="0"/>
                  </a:moveTo>
                  <a:cubicBezTo>
                    <a:pt x="341" y="0"/>
                    <a:pt x="330" y="1"/>
                    <a:pt x="320" y="3"/>
                  </a:cubicBezTo>
                  <a:cubicBezTo>
                    <a:pt x="249" y="13"/>
                    <a:pt x="166" y="44"/>
                    <a:pt x="124" y="107"/>
                  </a:cubicBezTo>
                  <a:cubicBezTo>
                    <a:pt x="97" y="148"/>
                    <a:pt x="60" y="194"/>
                    <a:pt x="40" y="237"/>
                  </a:cubicBezTo>
                  <a:cubicBezTo>
                    <a:pt x="31" y="259"/>
                    <a:pt x="20" y="300"/>
                    <a:pt x="14" y="328"/>
                  </a:cubicBezTo>
                  <a:cubicBezTo>
                    <a:pt x="1" y="383"/>
                    <a:pt x="11" y="428"/>
                    <a:pt x="26" y="480"/>
                  </a:cubicBezTo>
                  <a:cubicBezTo>
                    <a:pt x="48" y="563"/>
                    <a:pt x="141" y="639"/>
                    <a:pt x="225" y="645"/>
                  </a:cubicBezTo>
                  <a:cubicBezTo>
                    <a:pt x="243" y="647"/>
                    <a:pt x="260" y="648"/>
                    <a:pt x="276" y="648"/>
                  </a:cubicBezTo>
                  <a:cubicBezTo>
                    <a:pt x="310" y="648"/>
                    <a:pt x="341" y="643"/>
                    <a:pt x="376" y="629"/>
                  </a:cubicBezTo>
                  <a:cubicBezTo>
                    <a:pt x="404" y="616"/>
                    <a:pt x="442" y="598"/>
                    <a:pt x="461" y="585"/>
                  </a:cubicBezTo>
                  <a:cubicBezTo>
                    <a:pt x="501" y="557"/>
                    <a:pt x="539" y="513"/>
                    <a:pt x="573" y="478"/>
                  </a:cubicBezTo>
                  <a:cubicBezTo>
                    <a:pt x="622" y="428"/>
                    <a:pt x="644" y="331"/>
                    <a:pt x="638" y="264"/>
                  </a:cubicBezTo>
                  <a:cubicBezTo>
                    <a:pt x="632" y="194"/>
                    <a:pt x="591" y="111"/>
                    <a:pt x="533" y="69"/>
                  </a:cubicBezTo>
                  <a:cubicBezTo>
                    <a:pt x="482" y="29"/>
                    <a:pt x="417" y="0"/>
                    <a:pt x="3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1742816" y="4345953"/>
              <a:ext cx="79601" cy="78647"/>
            </a:xfrm>
            <a:custGeom>
              <a:rect b="b" l="l" r="r" t="t"/>
              <a:pathLst>
                <a:path extrusionOk="0" h="1650" w="1670">
                  <a:moveTo>
                    <a:pt x="836" y="1"/>
                  </a:moveTo>
                  <a:cubicBezTo>
                    <a:pt x="809" y="1"/>
                    <a:pt x="782" y="2"/>
                    <a:pt x="754" y="5"/>
                  </a:cubicBezTo>
                  <a:cubicBezTo>
                    <a:pt x="686" y="21"/>
                    <a:pt x="616" y="36"/>
                    <a:pt x="548" y="52"/>
                  </a:cubicBezTo>
                  <a:cubicBezTo>
                    <a:pt x="410" y="104"/>
                    <a:pt x="292" y="187"/>
                    <a:pt x="197" y="302"/>
                  </a:cubicBezTo>
                  <a:cubicBezTo>
                    <a:pt x="122" y="387"/>
                    <a:pt x="74" y="484"/>
                    <a:pt x="51" y="593"/>
                  </a:cubicBezTo>
                  <a:cubicBezTo>
                    <a:pt x="12" y="694"/>
                    <a:pt x="1" y="797"/>
                    <a:pt x="14" y="906"/>
                  </a:cubicBezTo>
                  <a:cubicBezTo>
                    <a:pt x="22" y="1015"/>
                    <a:pt x="54" y="1116"/>
                    <a:pt x="112" y="1206"/>
                  </a:cubicBezTo>
                  <a:cubicBezTo>
                    <a:pt x="155" y="1307"/>
                    <a:pt x="222" y="1394"/>
                    <a:pt x="312" y="1462"/>
                  </a:cubicBezTo>
                  <a:cubicBezTo>
                    <a:pt x="374" y="1501"/>
                    <a:pt x="437" y="1538"/>
                    <a:pt x="500" y="1578"/>
                  </a:cubicBezTo>
                  <a:cubicBezTo>
                    <a:pt x="608" y="1625"/>
                    <a:pt x="718" y="1650"/>
                    <a:pt x="832" y="1650"/>
                  </a:cubicBezTo>
                  <a:cubicBezTo>
                    <a:pt x="860" y="1650"/>
                    <a:pt x="888" y="1648"/>
                    <a:pt x="917" y="1645"/>
                  </a:cubicBezTo>
                  <a:cubicBezTo>
                    <a:pt x="985" y="1630"/>
                    <a:pt x="1054" y="1614"/>
                    <a:pt x="1122" y="1598"/>
                  </a:cubicBezTo>
                  <a:cubicBezTo>
                    <a:pt x="1260" y="1546"/>
                    <a:pt x="1378" y="1463"/>
                    <a:pt x="1473" y="1348"/>
                  </a:cubicBezTo>
                  <a:cubicBezTo>
                    <a:pt x="1548" y="1263"/>
                    <a:pt x="1597" y="1166"/>
                    <a:pt x="1619" y="1057"/>
                  </a:cubicBezTo>
                  <a:cubicBezTo>
                    <a:pt x="1658" y="956"/>
                    <a:pt x="1669" y="853"/>
                    <a:pt x="1656" y="745"/>
                  </a:cubicBezTo>
                  <a:cubicBezTo>
                    <a:pt x="1649" y="635"/>
                    <a:pt x="1616" y="536"/>
                    <a:pt x="1558" y="445"/>
                  </a:cubicBezTo>
                  <a:cubicBezTo>
                    <a:pt x="1515" y="343"/>
                    <a:pt x="1448" y="256"/>
                    <a:pt x="1358" y="188"/>
                  </a:cubicBezTo>
                  <a:cubicBezTo>
                    <a:pt x="1296" y="149"/>
                    <a:pt x="1233" y="112"/>
                    <a:pt x="1170" y="72"/>
                  </a:cubicBezTo>
                  <a:cubicBezTo>
                    <a:pt x="1063" y="24"/>
                    <a:pt x="952" y="1"/>
                    <a:pt x="8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1656447" y="4404962"/>
              <a:ext cx="35558" cy="33413"/>
            </a:xfrm>
            <a:custGeom>
              <a:rect b="b" l="l" r="r" t="t"/>
              <a:pathLst>
                <a:path extrusionOk="0" h="701" w="746">
                  <a:moveTo>
                    <a:pt x="322" y="0"/>
                  </a:moveTo>
                  <a:cubicBezTo>
                    <a:pt x="299" y="0"/>
                    <a:pt x="276" y="3"/>
                    <a:pt x="252" y="8"/>
                  </a:cubicBezTo>
                  <a:cubicBezTo>
                    <a:pt x="188" y="22"/>
                    <a:pt x="124" y="57"/>
                    <a:pt x="83" y="110"/>
                  </a:cubicBezTo>
                  <a:cubicBezTo>
                    <a:pt x="51" y="153"/>
                    <a:pt x="29" y="203"/>
                    <a:pt x="18" y="256"/>
                  </a:cubicBezTo>
                  <a:cubicBezTo>
                    <a:pt x="1" y="338"/>
                    <a:pt x="31" y="414"/>
                    <a:pt x="71" y="482"/>
                  </a:cubicBezTo>
                  <a:cubicBezTo>
                    <a:pt x="122" y="572"/>
                    <a:pt x="234" y="621"/>
                    <a:pt x="322" y="674"/>
                  </a:cubicBezTo>
                  <a:cubicBezTo>
                    <a:pt x="346" y="682"/>
                    <a:pt x="370" y="689"/>
                    <a:pt x="395" y="696"/>
                  </a:cubicBezTo>
                  <a:cubicBezTo>
                    <a:pt x="410" y="699"/>
                    <a:pt x="424" y="701"/>
                    <a:pt x="439" y="701"/>
                  </a:cubicBezTo>
                  <a:cubicBezTo>
                    <a:pt x="462" y="701"/>
                    <a:pt x="485" y="697"/>
                    <a:pt x="507" y="690"/>
                  </a:cubicBezTo>
                  <a:cubicBezTo>
                    <a:pt x="569" y="675"/>
                    <a:pt x="632" y="644"/>
                    <a:pt x="669" y="591"/>
                  </a:cubicBezTo>
                  <a:cubicBezTo>
                    <a:pt x="701" y="550"/>
                    <a:pt x="722" y="503"/>
                    <a:pt x="732" y="450"/>
                  </a:cubicBezTo>
                  <a:cubicBezTo>
                    <a:pt x="746" y="387"/>
                    <a:pt x="726" y="283"/>
                    <a:pt x="683" y="233"/>
                  </a:cubicBezTo>
                  <a:cubicBezTo>
                    <a:pt x="614" y="156"/>
                    <a:pt x="546" y="57"/>
                    <a:pt x="445" y="24"/>
                  </a:cubicBezTo>
                  <a:cubicBezTo>
                    <a:pt x="403" y="9"/>
                    <a:pt x="364" y="0"/>
                    <a:pt x="32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1551108" y="4396239"/>
              <a:ext cx="56483" cy="40754"/>
            </a:xfrm>
            <a:custGeom>
              <a:rect b="b" l="l" r="r" t="t"/>
              <a:pathLst>
                <a:path extrusionOk="0" h="855" w="1185">
                  <a:moveTo>
                    <a:pt x="571" y="1"/>
                  </a:moveTo>
                  <a:cubicBezTo>
                    <a:pt x="462" y="1"/>
                    <a:pt x="351" y="46"/>
                    <a:pt x="261" y="156"/>
                  </a:cubicBezTo>
                  <a:cubicBezTo>
                    <a:pt x="1" y="473"/>
                    <a:pt x="300" y="855"/>
                    <a:pt x="615" y="855"/>
                  </a:cubicBezTo>
                  <a:cubicBezTo>
                    <a:pt x="724" y="855"/>
                    <a:pt x="834" y="809"/>
                    <a:pt x="924" y="700"/>
                  </a:cubicBezTo>
                  <a:cubicBezTo>
                    <a:pt x="1185" y="383"/>
                    <a:pt x="885" y="1"/>
                    <a:pt x="5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1753875" y="4499815"/>
              <a:ext cx="49000" cy="35415"/>
            </a:xfrm>
            <a:custGeom>
              <a:rect b="b" l="l" r="r" t="t"/>
              <a:pathLst>
                <a:path extrusionOk="0" h="743" w="1028">
                  <a:moveTo>
                    <a:pt x="495" y="1"/>
                  </a:moveTo>
                  <a:cubicBezTo>
                    <a:pt x="401" y="1"/>
                    <a:pt x="305" y="40"/>
                    <a:pt x="227" y="135"/>
                  </a:cubicBezTo>
                  <a:cubicBezTo>
                    <a:pt x="1" y="411"/>
                    <a:pt x="260" y="742"/>
                    <a:pt x="533" y="742"/>
                  </a:cubicBezTo>
                  <a:cubicBezTo>
                    <a:pt x="628" y="742"/>
                    <a:pt x="724" y="702"/>
                    <a:pt x="802" y="607"/>
                  </a:cubicBezTo>
                  <a:cubicBezTo>
                    <a:pt x="1028" y="333"/>
                    <a:pt x="768" y="1"/>
                    <a:pt x="4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1616027" y="4547385"/>
              <a:ext cx="47093" cy="46044"/>
            </a:xfrm>
            <a:custGeom>
              <a:rect b="b" l="l" r="r" t="t"/>
              <a:pathLst>
                <a:path extrusionOk="0" h="966" w="988">
                  <a:moveTo>
                    <a:pt x="434" y="0"/>
                  </a:moveTo>
                  <a:cubicBezTo>
                    <a:pt x="421" y="0"/>
                    <a:pt x="409" y="1"/>
                    <a:pt x="396" y="2"/>
                  </a:cubicBezTo>
                  <a:cubicBezTo>
                    <a:pt x="353" y="6"/>
                    <a:pt x="306" y="19"/>
                    <a:pt x="265" y="36"/>
                  </a:cubicBezTo>
                  <a:cubicBezTo>
                    <a:pt x="202" y="63"/>
                    <a:pt x="135" y="99"/>
                    <a:pt x="92" y="156"/>
                  </a:cubicBezTo>
                  <a:cubicBezTo>
                    <a:pt x="29" y="239"/>
                    <a:pt x="5" y="328"/>
                    <a:pt x="3" y="428"/>
                  </a:cubicBezTo>
                  <a:cubicBezTo>
                    <a:pt x="1" y="489"/>
                    <a:pt x="4" y="544"/>
                    <a:pt x="30" y="604"/>
                  </a:cubicBezTo>
                  <a:cubicBezTo>
                    <a:pt x="46" y="643"/>
                    <a:pt x="70" y="682"/>
                    <a:pt x="92" y="717"/>
                  </a:cubicBezTo>
                  <a:cubicBezTo>
                    <a:pt x="103" y="734"/>
                    <a:pt x="115" y="750"/>
                    <a:pt x="127" y="769"/>
                  </a:cubicBezTo>
                  <a:cubicBezTo>
                    <a:pt x="216" y="900"/>
                    <a:pt x="361" y="966"/>
                    <a:pt x="507" y="966"/>
                  </a:cubicBezTo>
                  <a:cubicBezTo>
                    <a:pt x="644" y="966"/>
                    <a:pt x="780" y="909"/>
                    <a:pt x="872" y="796"/>
                  </a:cubicBezTo>
                  <a:cubicBezTo>
                    <a:pt x="947" y="703"/>
                    <a:pt x="988" y="572"/>
                    <a:pt x="976" y="454"/>
                  </a:cubicBezTo>
                  <a:cubicBezTo>
                    <a:pt x="961" y="289"/>
                    <a:pt x="853" y="136"/>
                    <a:pt x="700" y="70"/>
                  </a:cubicBezTo>
                  <a:cubicBezTo>
                    <a:pt x="615" y="33"/>
                    <a:pt x="527" y="0"/>
                    <a:pt x="43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1588525" y="4484610"/>
              <a:ext cx="54719" cy="55005"/>
            </a:xfrm>
            <a:custGeom>
              <a:rect b="b" l="l" r="r" t="t"/>
              <a:pathLst>
                <a:path extrusionOk="0" h="1154" w="1148">
                  <a:moveTo>
                    <a:pt x="610" y="1"/>
                  </a:moveTo>
                  <a:cubicBezTo>
                    <a:pt x="590" y="1"/>
                    <a:pt x="569" y="2"/>
                    <a:pt x="549" y="5"/>
                  </a:cubicBezTo>
                  <a:lnTo>
                    <a:pt x="416" y="35"/>
                  </a:lnTo>
                  <a:cubicBezTo>
                    <a:pt x="325" y="70"/>
                    <a:pt x="249" y="123"/>
                    <a:pt x="187" y="199"/>
                  </a:cubicBezTo>
                  <a:lnTo>
                    <a:pt x="141" y="271"/>
                  </a:lnTo>
                  <a:cubicBezTo>
                    <a:pt x="123" y="300"/>
                    <a:pt x="104" y="329"/>
                    <a:pt x="88" y="359"/>
                  </a:cubicBezTo>
                  <a:cubicBezTo>
                    <a:pt x="46" y="415"/>
                    <a:pt x="21" y="478"/>
                    <a:pt x="11" y="548"/>
                  </a:cubicBezTo>
                  <a:cubicBezTo>
                    <a:pt x="3" y="597"/>
                    <a:pt x="1" y="644"/>
                    <a:pt x="9" y="691"/>
                  </a:cubicBezTo>
                  <a:cubicBezTo>
                    <a:pt x="29" y="819"/>
                    <a:pt x="87" y="957"/>
                    <a:pt x="193" y="1038"/>
                  </a:cubicBezTo>
                  <a:cubicBezTo>
                    <a:pt x="231" y="1061"/>
                    <a:pt x="271" y="1086"/>
                    <a:pt x="310" y="1109"/>
                  </a:cubicBezTo>
                  <a:cubicBezTo>
                    <a:pt x="377" y="1139"/>
                    <a:pt x="446" y="1154"/>
                    <a:pt x="518" y="1154"/>
                  </a:cubicBezTo>
                  <a:cubicBezTo>
                    <a:pt x="535" y="1154"/>
                    <a:pt x="552" y="1153"/>
                    <a:pt x="569" y="1151"/>
                  </a:cubicBezTo>
                  <a:cubicBezTo>
                    <a:pt x="660" y="1148"/>
                    <a:pt x="751" y="1107"/>
                    <a:pt x="828" y="1059"/>
                  </a:cubicBezTo>
                  <a:cubicBezTo>
                    <a:pt x="864" y="1035"/>
                    <a:pt x="915" y="979"/>
                    <a:pt x="955" y="941"/>
                  </a:cubicBezTo>
                  <a:lnTo>
                    <a:pt x="1018" y="882"/>
                  </a:lnTo>
                  <a:cubicBezTo>
                    <a:pt x="1068" y="827"/>
                    <a:pt x="1099" y="763"/>
                    <a:pt x="1114" y="693"/>
                  </a:cubicBezTo>
                  <a:cubicBezTo>
                    <a:pt x="1140" y="627"/>
                    <a:pt x="1147" y="559"/>
                    <a:pt x="1137" y="489"/>
                  </a:cubicBezTo>
                  <a:cubicBezTo>
                    <a:pt x="1133" y="416"/>
                    <a:pt x="1113" y="353"/>
                    <a:pt x="1074" y="292"/>
                  </a:cubicBezTo>
                  <a:cubicBezTo>
                    <a:pt x="1046" y="225"/>
                    <a:pt x="1003" y="169"/>
                    <a:pt x="943" y="124"/>
                  </a:cubicBezTo>
                  <a:cubicBezTo>
                    <a:pt x="848" y="52"/>
                    <a:pt x="731" y="1"/>
                    <a:pt x="61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0" name="Google Shape;2330;p29"/>
          <p:cNvGrpSpPr/>
          <p:nvPr/>
        </p:nvGrpSpPr>
        <p:grpSpPr>
          <a:xfrm flipH="1" rot="-917266">
            <a:off x="5635953" y="4249988"/>
            <a:ext cx="640431" cy="564330"/>
            <a:chOff x="2006404" y="4069782"/>
            <a:chExt cx="447431" cy="394237"/>
          </a:xfrm>
        </p:grpSpPr>
        <p:sp>
          <p:nvSpPr>
            <p:cNvPr id="2331" name="Google Shape;2331;p29"/>
            <p:cNvSpPr/>
            <p:nvPr/>
          </p:nvSpPr>
          <p:spPr>
            <a:xfrm>
              <a:off x="2006404" y="4069782"/>
              <a:ext cx="413494" cy="394237"/>
            </a:xfrm>
            <a:custGeom>
              <a:rect b="b" l="l" r="r" t="t"/>
              <a:pathLst>
                <a:path extrusionOk="0" h="8271" w="8675">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029736" y="4286943"/>
              <a:ext cx="276886" cy="133510"/>
            </a:xfrm>
            <a:custGeom>
              <a:rect b="b" l="l" r="r" t="t"/>
              <a:pathLst>
                <a:path extrusionOk="0" h="2801" w="5809">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2151139" y="4111536"/>
              <a:ext cx="270547" cy="201718"/>
            </a:xfrm>
            <a:custGeom>
              <a:rect b="b" l="l" r="r" t="t"/>
              <a:pathLst>
                <a:path extrusionOk="0" h="4232" w="5676">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2058788" y="4081888"/>
              <a:ext cx="194187" cy="92136"/>
            </a:xfrm>
            <a:custGeom>
              <a:rect b="b" l="l" r="r" t="t"/>
              <a:pathLst>
                <a:path extrusionOk="0" h="1933" w="4074">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2227998" y="4337706"/>
              <a:ext cx="178648" cy="123643"/>
            </a:xfrm>
            <a:custGeom>
              <a:rect b="b" l="l" r="r" t="t"/>
              <a:pathLst>
                <a:path extrusionOk="0" h="2594" w="3748">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2007309" y="4141613"/>
              <a:ext cx="184035" cy="319213"/>
            </a:xfrm>
            <a:custGeom>
              <a:rect b="b" l="l" r="r" t="t"/>
              <a:pathLst>
                <a:path extrusionOk="0" h="6697" w="3861">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283433" y="4080744"/>
              <a:ext cx="170402" cy="273692"/>
            </a:xfrm>
            <a:custGeom>
              <a:rect b="b" l="l" r="r" t="t"/>
              <a:pathLst>
                <a:path extrusionOk="0" h="5742" w="3575">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150972" y="4183510"/>
              <a:ext cx="57007" cy="33080"/>
            </a:xfrm>
            <a:custGeom>
              <a:rect b="b" l="l" r="r" t="t"/>
              <a:pathLst>
                <a:path extrusionOk="0" h="694" w="1196">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074422" y="4194235"/>
              <a:ext cx="56817" cy="52574"/>
            </a:xfrm>
            <a:custGeom>
              <a:rect b="b" l="l" r="r" t="t"/>
              <a:pathLst>
                <a:path extrusionOk="0" h="1103" w="1192">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227140" y="4194187"/>
              <a:ext cx="56769" cy="52574"/>
            </a:xfrm>
            <a:custGeom>
              <a:rect b="b" l="l" r="r" t="t"/>
              <a:pathLst>
                <a:path extrusionOk="0" h="1103" w="1191">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099493" y="4157151"/>
              <a:ext cx="45615" cy="28885"/>
            </a:xfrm>
            <a:custGeom>
              <a:rect b="b" l="l" r="r" t="t"/>
              <a:pathLst>
                <a:path extrusionOk="0" h="606" w="957">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2208122" y="4157151"/>
              <a:ext cx="45520" cy="28885"/>
            </a:xfrm>
            <a:custGeom>
              <a:rect b="b" l="l" r="r" t="t"/>
              <a:pathLst>
                <a:path extrusionOk="0" h="606" w="955">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3" name="Google Shape;2343;p29"/>
          <p:cNvGrpSpPr/>
          <p:nvPr/>
        </p:nvGrpSpPr>
        <p:grpSpPr>
          <a:xfrm rot="2211803">
            <a:off x="17163" y="3426729"/>
            <a:ext cx="1134366" cy="2210848"/>
            <a:chOff x="1099958" y="4292329"/>
            <a:chExt cx="269021" cy="524315"/>
          </a:xfrm>
        </p:grpSpPr>
        <p:sp>
          <p:nvSpPr>
            <p:cNvPr id="2344" name="Google Shape;2344;p29"/>
            <p:cNvSpPr/>
            <p:nvPr/>
          </p:nvSpPr>
          <p:spPr>
            <a:xfrm>
              <a:off x="1184754" y="4370452"/>
              <a:ext cx="132652" cy="261395"/>
            </a:xfrm>
            <a:custGeom>
              <a:rect b="b" l="l" r="r" t="t"/>
              <a:pathLst>
                <a:path extrusionOk="0" h="5484" w="2783">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1131894" y="4364399"/>
              <a:ext cx="203339" cy="376363"/>
            </a:xfrm>
            <a:custGeom>
              <a:rect b="b" l="l" r="r" t="t"/>
              <a:pathLst>
                <a:path extrusionOk="0" h="7896" w="4266">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163782" y="4292329"/>
              <a:ext cx="186418" cy="213158"/>
            </a:xfrm>
            <a:custGeom>
              <a:rect b="b" l="l" r="r" t="t"/>
              <a:pathLst>
                <a:path extrusionOk="0" h="4472" w="3911">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1099958" y="4550674"/>
              <a:ext cx="138705" cy="265971"/>
            </a:xfrm>
            <a:custGeom>
              <a:rect b="b" l="l" r="r" t="t"/>
              <a:pathLst>
                <a:path extrusionOk="0" h="5580" w="291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1322268" y="4387755"/>
              <a:ext cx="45568" cy="192948"/>
            </a:xfrm>
            <a:custGeom>
              <a:rect b="b" l="l" r="r" t="t"/>
              <a:pathLst>
                <a:path extrusionOk="0" h="4048" w="956">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1249960" y="4323741"/>
              <a:ext cx="78838" cy="53385"/>
            </a:xfrm>
            <a:custGeom>
              <a:rect b="b" l="l" r="r" t="t"/>
              <a:pathLst>
                <a:path extrusionOk="0" h="1120" w="1654">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1229893" y="4446907"/>
              <a:ext cx="59200" cy="139086"/>
            </a:xfrm>
            <a:custGeom>
              <a:rect b="b" l="l" r="r" t="t"/>
              <a:pathLst>
                <a:path extrusionOk="0" h="2918" w="1242">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1161113" y="4612734"/>
              <a:ext cx="45139" cy="75263"/>
            </a:xfrm>
            <a:custGeom>
              <a:rect b="b" l="l" r="r" t="t"/>
              <a:pathLst>
                <a:path extrusionOk="0" h="1579" w="947">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1153820" y="4722077"/>
              <a:ext cx="78361" cy="52050"/>
            </a:xfrm>
            <a:custGeom>
              <a:rect b="b" l="l" r="r" t="t"/>
              <a:pathLst>
                <a:path extrusionOk="0" h="1092" w="1644">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1285423" y="4422312"/>
              <a:ext cx="4528" cy="5672"/>
            </a:xfrm>
            <a:custGeom>
              <a:rect b="b" l="l" r="r" t="t"/>
              <a:pathLst>
                <a:path extrusionOk="0" h="119" w="95">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1282420" y="4392712"/>
              <a:ext cx="11916" cy="10391"/>
            </a:xfrm>
            <a:custGeom>
              <a:rect b="b" l="l" r="r" t="t"/>
              <a:pathLst>
                <a:path extrusionOk="0" h="218" w="25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1325319" y="4399719"/>
              <a:ext cx="6530" cy="5005"/>
            </a:xfrm>
            <a:custGeom>
              <a:rect b="b" l="l" r="r" t="t"/>
              <a:pathLst>
                <a:path extrusionOk="0" h="105" w="137">
                  <a:moveTo>
                    <a:pt x="69" y="0"/>
                  </a:moveTo>
                  <a:cubicBezTo>
                    <a:pt x="1" y="0"/>
                    <a:pt x="1" y="105"/>
                    <a:pt x="69" y="105"/>
                  </a:cubicBezTo>
                  <a:cubicBezTo>
                    <a:pt x="136" y="105"/>
                    <a:pt x="137"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334041" y="4432083"/>
              <a:ext cx="10057" cy="9295"/>
            </a:xfrm>
            <a:custGeom>
              <a:rect b="b" l="l" r="r" t="t"/>
              <a:pathLst>
                <a:path extrusionOk="0" h="195" w="211">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362450" y="4367735"/>
              <a:ext cx="5672" cy="7007"/>
            </a:xfrm>
            <a:custGeom>
              <a:rect b="b" l="l" r="r" t="t"/>
              <a:pathLst>
                <a:path extrusionOk="0" h="147" w="119">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1361449" y="4330318"/>
              <a:ext cx="7531" cy="5863"/>
            </a:xfrm>
            <a:custGeom>
              <a:rect b="b" l="l" r="r" t="t"/>
              <a:pathLst>
                <a:path extrusionOk="0" h="123" w="158">
                  <a:moveTo>
                    <a:pt x="79" y="1"/>
                  </a:moveTo>
                  <a:cubicBezTo>
                    <a:pt x="1" y="1"/>
                    <a:pt x="1" y="122"/>
                    <a:pt x="79" y="122"/>
                  </a:cubicBezTo>
                  <a:cubicBezTo>
                    <a:pt x="158" y="122"/>
                    <a:pt x="158"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1256204" y="4698292"/>
              <a:ext cx="8532" cy="6768"/>
            </a:xfrm>
            <a:custGeom>
              <a:rect b="b" l="l" r="r" t="t"/>
              <a:pathLst>
                <a:path extrusionOk="0" h="142" w="179">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1277320" y="4657729"/>
              <a:ext cx="7769" cy="6006"/>
            </a:xfrm>
            <a:custGeom>
              <a:rect b="b" l="l" r="r" t="t"/>
              <a:pathLst>
                <a:path extrusionOk="0" h="126" w="163">
                  <a:moveTo>
                    <a:pt x="81" y="0"/>
                  </a:moveTo>
                  <a:cubicBezTo>
                    <a:pt x="1" y="0"/>
                    <a:pt x="1" y="126"/>
                    <a:pt x="81" y="126"/>
                  </a:cubicBezTo>
                  <a:cubicBezTo>
                    <a:pt x="163" y="126"/>
                    <a:pt x="163"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1297149" y="4626938"/>
              <a:ext cx="5005" cy="3051"/>
            </a:xfrm>
            <a:custGeom>
              <a:rect b="b" l="l" r="r" t="t"/>
              <a:pathLst>
                <a:path extrusionOk="0" h="64" w="105">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1218263" y="4662543"/>
              <a:ext cx="6959" cy="5148"/>
            </a:xfrm>
            <a:custGeom>
              <a:rect b="b" l="l" r="r" t="t"/>
              <a:pathLst>
                <a:path extrusionOk="0" h="108" w="146">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1234755" y="4640951"/>
              <a:ext cx="6673" cy="5195"/>
            </a:xfrm>
            <a:custGeom>
              <a:rect b="b" l="l" r="r" t="t"/>
              <a:pathLst>
                <a:path extrusionOk="0" h="109" w="140">
                  <a:moveTo>
                    <a:pt x="71" y="1"/>
                  </a:moveTo>
                  <a:cubicBezTo>
                    <a:pt x="3" y="1"/>
                    <a:pt x="1" y="108"/>
                    <a:pt x="71" y="108"/>
                  </a:cubicBezTo>
                  <a:cubicBezTo>
                    <a:pt x="140" y="108"/>
                    <a:pt x="140" y="1"/>
                    <a:pt x="7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1134659" y="4740809"/>
              <a:ext cx="4433" cy="6196"/>
            </a:xfrm>
            <a:custGeom>
              <a:rect b="b" l="l" r="r" t="t"/>
              <a:pathLst>
                <a:path extrusionOk="0" h="130" w="93">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1129225" y="4705633"/>
              <a:ext cx="6625" cy="5148"/>
            </a:xfrm>
            <a:custGeom>
              <a:rect b="b" l="l" r="r" t="t"/>
              <a:pathLst>
                <a:path extrusionOk="0" h="108" w="139">
                  <a:moveTo>
                    <a:pt x="69" y="0"/>
                  </a:moveTo>
                  <a:cubicBezTo>
                    <a:pt x="1" y="0"/>
                    <a:pt x="1" y="107"/>
                    <a:pt x="69" y="107"/>
                  </a:cubicBezTo>
                  <a:cubicBezTo>
                    <a:pt x="137" y="107"/>
                    <a:pt x="139" y="0"/>
                    <a:pt x="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6" name="Google Shape;2366;p29"/>
          <p:cNvSpPr txBox="1"/>
          <p:nvPr>
            <p:ph hasCustomPrompt="1" type="title"/>
          </p:nvPr>
        </p:nvSpPr>
        <p:spPr>
          <a:xfrm>
            <a:off x="808800" y="1604900"/>
            <a:ext cx="2127900" cy="78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3"/>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67" name="Google Shape;2367;p29"/>
          <p:cNvSpPr txBox="1"/>
          <p:nvPr>
            <p:ph hasCustomPrompt="1" idx="2" type="title"/>
          </p:nvPr>
        </p:nvSpPr>
        <p:spPr>
          <a:xfrm>
            <a:off x="6235850" y="1604900"/>
            <a:ext cx="2070900" cy="78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6"/>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68" name="Google Shape;2368;p29"/>
          <p:cNvSpPr txBox="1"/>
          <p:nvPr>
            <p:ph idx="3"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369" name="Google Shape;2369;p29"/>
          <p:cNvSpPr txBox="1"/>
          <p:nvPr>
            <p:ph idx="4" type="title"/>
          </p:nvPr>
        </p:nvSpPr>
        <p:spPr>
          <a:xfrm>
            <a:off x="720000" y="2974225"/>
            <a:ext cx="2305500" cy="434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370" name="Google Shape;2370;p29"/>
          <p:cNvSpPr txBox="1"/>
          <p:nvPr>
            <p:ph idx="1" type="subTitle"/>
          </p:nvPr>
        </p:nvSpPr>
        <p:spPr>
          <a:xfrm>
            <a:off x="720000" y="3332725"/>
            <a:ext cx="2305500" cy="78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1" name="Google Shape;2371;p29"/>
          <p:cNvSpPr txBox="1"/>
          <p:nvPr>
            <p:ph idx="5" type="title"/>
          </p:nvPr>
        </p:nvSpPr>
        <p:spPr>
          <a:xfrm>
            <a:off x="3419271" y="2974225"/>
            <a:ext cx="2305500" cy="434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372" name="Google Shape;2372;p29"/>
          <p:cNvSpPr txBox="1"/>
          <p:nvPr>
            <p:ph idx="6" type="subTitle"/>
          </p:nvPr>
        </p:nvSpPr>
        <p:spPr>
          <a:xfrm>
            <a:off x="3419271" y="3332725"/>
            <a:ext cx="2305500" cy="78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3" name="Google Shape;2373;p29"/>
          <p:cNvSpPr txBox="1"/>
          <p:nvPr>
            <p:ph idx="7" type="title"/>
          </p:nvPr>
        </p:nvSpPr>
        <p:spPr>
          <a:xfrm>
            <a:off x="6118549" y="2974225"/>
            <a:ext cx="2305500" cy="434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374" name="Google Shape;2374;p29"/>
          <p:cNvSpPr txBox="1"/>
          <p:nvPr>
            <p:ph idx="8" type="subTitle"/>
          </p:nvPr>
        </p:nvSpPr>
        <p:spPr>
          <a:xfrm>
            <a:off x="6118550" y="3332725"/>
            <a:ext cx="2305500" cy="78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5" name="Google Shape;2375;p29"/>
          <p:cNvSpPr txBox="1"/>
          <p:nvPr>
            <p:ph hasCustomPrompt="1" idx="9" type="title"/>
          </p:nvPr>
        </p:nvSpPr>
        <p:spPr>
          <a:xfrm>
            <a:off x="3508075" y="1604900"/>
            <a:ext cx="2127900" cy="78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76" name="Google Shape;2376;p29"/>
          <p:cNvSpPr/>
          <p:nvPr/>
        </p:nvSpPr>
        <p:spPr>
          <a:xfrm>
            <a:off x="3664750" y="4781071"/>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691271" y="1703138"/>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8636341" y="3075109"/>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11341" y="4571138"/>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352496" y="4175546"/>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417252" y="351810"/>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7144350" y="456741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655083" y="3152770"/>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8632566" y="507592"/>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8535348" y="4551515"/>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7011540" y="530253"/>
            <a:ext cx="129829" cy="129829"/>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387" name="Shape 2387"/>
        <p:cNvGrpSpPr/>
        <p:nvPr/>
      </p:nvGrpSpPr>
      <p:grpSpPr>
        <a:xfrm>
          <a:off x="0" y="0"/>
          <a:ext cx="0" cy="0"/>
          <a:chOff x="0" y="0"/>
          <a:chExt cx="0" cy="0"/>
        </a:xfrm>
      </p:grpSpPr>
      <p:grpSp>
        <p:nvGrpSpPr>
          <p:cNvPr id="2388" name="Google Shape;2388;p30"/>
          <p:cNvGrpSpPr/>
          <p:nvPr/>
        </p:nvGrpSpPr>
        <p:grpSpPr>
          <a:xfrm rot="9284465">
            <a:off x="678583" y="-2028214"/>
            <a:ext cx="9393665" cy="8567764"/>
            <a:chOff x="-2537947" y="-2336543"/>
            <a:chExt cx="4759398" cy="4340947"/>
          </a:xfrm>
        </p:grpSpPr>
        <p:sp>
          <p:nvSpPr>
            <p:cNvPr id="2389" name="Google Shape;2389;p30"/>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30"/>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30"/>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30"/>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30"/>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4" name="Google Shape;2394;p30"/>
          <p:cNvGrpSpPr/>
          <p:nvPr/>
        </p:nvGrpSpPr>
        <p:grpSpPr>
          <a:xfrm flipH="1" rot="-4707470">
            <a:off x="877104" y="4541304"/>
            <a:ext cx="620423" cy="782924"/>
            <a:chOff x="4198851" y="-806491"/>
            <a:chExt cx="163968" cy="206914"/>
          </a:xfrm>
        </p:grpSpPr>
        <p:sp>
          <p:nvSpPr>
            <p:cNvPr id="2395" name="Google Shape;2395;p30"/>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30"/>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30"/>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30"/>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30"/>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30"/>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30"/>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30"/>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30"/>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30"/>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5" name="Google Shape;2405;p30"/>
          <p:cNvGrpSpPr/>
          <p:nvPr/>
        </p:nvGrpSpPr>
        <p:grpSpPr>
          <a:xfrm rot="-3476835">
            <a:off x="8473909" y="726009"/>
            <a:ext cx="999158" cy="1011762"/>
            <a:chOff x="3063709" y="-107293"/>
            <a:chExt cx="201909" cy="204435"/>
          </a:xfrm>
        </p:grpSpPr>
        <p:sp>
          <p:nvSpPr>
            <p:cNvPr id="2406" name="Google Shape;2406;p30"/>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30"/>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30"/>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30"/>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30"/>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30"/>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30"/>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30"/>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30"/>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30"/>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30"/>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30"/>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8" name="Google Shape;2418;p30"/>
          <p:cNvSpPr txBox="1"/>
          <p:nvPr>
            <p:ph type="ctrTitle"/>
          </p:nvPr>
        </p:nvSpPr>
        <p:spPr>
          <a:xfrm>
            <a:off x="720000" y="640425"/>
            <a:ext cx="4000500" cy="993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19" name="Google Shape;2419;p30"/>
          <p:cNvSpPr txBox="1"/>
          <p:nvPr>
            <p:ph idx="1" type="subTitle"/>
          </p:nvPr>
        </p:nvSpPr>
        <p:spPr>
          <a:xfrm>
            <a:off x="827550" y="2345383"/>
            <a:ext cx="3785400" cy="1227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600">
                <a:solidFill>
                  <a:schemeClr val="dk1"/>
                </a:solidFill>
              </a:defRPr>
            </a:lvl1pPr>
            <a:lvl2pPr lvl="1" rtl="0" algn="ctr">
              <a:lnSpc>
                <a:spcPct val="100000"/>
              </a:lnSpc>
              <a:spcBef>
                <a:spcPts val="0"/>
              </a:spcBef>
              <a:spcAft>
                <a:spcPts val="0"/>
              </a:spcAft>
              <a:buClr>
                <a:schemeClr val="dk1"/>
              </a:buClr>
              <a:buSzPts val="1800"/>
              <a:buNone/>
              <a:defRPr sz="1800">
                <a:solidFill>
                  <a:schemeClr val="dk1"/>
                </a:solidFill>
              </a:defRPr>
            </a:lvl2pPr>
            <a:lvl3pPr lvl="2" rtl="0" algn="ctr">
              <a:lnSpc>
                <a:spcPct val="100000"/>
              </a:lnSpc>
              <a:spcBef>
                <a:spcPts val="0"/>
              </a:spcBef>
              <a:spcAft>
                <a:spcPts val="0"/>
              </a:spcAft>
              <a:buClr>
                <a:schemeClr val="dk1"/>
              </a:buClr>
              <a:buSzPts val="1800"/>
              <a:buNone/>
              <a:defRPr sz="1800">
                <a:solidFill>
                  <a:schemeClr val="dk1"/>
                </a:solidFill>
              </a:defRPr>
            </a:lvl3pPr>
            <a:lvl4pPr lvl="3" rtl="0" algn="ctr">
              <a:lnSpc>
                <a:spcPct val="100000"/>
              </a:lnSpc>
              <a:spcBef>
                <a:spcPts val="0"/>
              </a:spcBef>
              <a:spcAft>
                <a:spcPts val="0"/>
              </a:spcAft>
              <a:buClr>
                <a:schemeClr val="dk1"/>
              </a:buClr>
              <a:buSzPts val="1800"/>
              <a:buNone/>
              <a:defRPr sz="1800">
                <a:solidFill>
                  <a:schemeClr val="dk1"/>
                </a:solidFill>
              </a:defRPr>
            </a:lvl4pPr>
            <a:lvl5pPr lvl="4" rtl="0" algn="ctr">
              <a:lnSpc>
                <a:spcPct val="100000"/>
              </a:lnSpc>
              <a:spcBef>
                <a:spcPts val="0"/>
              </a:spcBef>
              <a:spcAft>
                <a:spcPts val="0"/>
              </a:spcAft>
              <a:buClr>
                <a:schemeClr val="dk1"/>
              </a:buClr>
              <a:buSzPts val="1800"/>
              <a:buNone/>
              <a:defRPr sz="1800">
                <a:solidFill>
                  <a:schemeClr val="dk1"/>
                </a:solidFill>
              </a:defRPr>
            </a:lvl5pPr>
            <a:lvl6pPr lvl="5" rtl="0" algn="ctr">
              <a:lnSpc>
                <a:spcPct val="100000"/>
              </a:lnSpc>
              <a:spcBef>
                <a:spcPts val="0"/>
              </a:spcBef>
              <a:spcAft>
                <a:spcPts val="0"/>
              </a:spcAft>
              <a:buClr>
                <a:schemeClr val="dk1"/>
              </a:buClr>
              <a:buSzPts val="1800"/>
              <a:buNone/>
              <a:defRPr sz="1800">
                <a:solidFill>
                  <a:schemeClr val="dk1"/>
                </a:solidFill>
              </a:defRPr>
            </a:lvl6pPr>
            <a:lvl7pPr lvl="6" rtl="0" algn="ctr">
              <a:lnSpc>
                <a:spcPct val="100000"/>
              </a:lnSpc>
              <a:spcBef>
                <a:spcPts val="0"/>
              </a:spcBef>
              <a:spcAft>
                <a:spcPts val="0"/>
              </a:spcAft>
              <a:buClr>
                <a:schemeClr val="dk1"/>
              </a:buClr>
              <a:buSzPts val="1800"/>
              <a:buNone/>
              <a:defRPr sz="1800">
                <a:solidFill>
                  <a:schemeClr val="dk1"/>
                </a:solidFill>
              </a:defRPr>
            </a:lvl7pPr>
            <a:lvl8pPr lvl="7" rtl="0" algn="ctr">
              <a:lnSpc>
                <a:spcPct val="100000"/>
              </a:lnSpc>
              <a:spcBef>
                <a:spcPts val="0"/>
              </a:spcBef>
              <a:spcAft>
                <a:spcPts val="0"/>
              </a:spcAft>
              <a:buClr>
                <a:schemeClr val="dk1"/>
              </a:buClr>
              <a:buSzPts val="1800"/>
              <a:buNone/>
              <a:defRPr sz="1800">
                <a:solidFill>
                  <a:schemeClr val="dk1"/>
                </a:solidFill>
              </a:defRPr>
            </a:lvl8pPr>
            <a:lvl9pPr lvl="8" rtl="0" algn="ctr">
              <a:lnSpc>
                <a:spcPct val="100000"/>
              </a:lnSpc>
              <a:spcBef>
                <a:spcPts val="0"/>
              </a:spcBef>
              <a:spcAft>
                <a:spcPts val="0"/>
              </a:spcAft>
              <a:buClr>
                <a:schemeClr val="dk1"/>
              </a:buClr>
              <a:buSzPts val="1800"/>
              <a:buNone/>
              <a:defRPr sz="1800">
                <a:solidFill>
                  <a:schemeClr val="dk1"/>
                </a:solidFill>
              </a:defRPr>
            </a:lvl9pPr>
          </a:lstStyle>
          <a:p/>
        </p:txBody>
      </p:sp>
      <p:sp>
        <p:nvSpPr>
          <p:cNvPr id="2420" name="Google Shape;2420;p30"/>
          <p:cNvSpPr txBox="1"/>
          <p:nvPr>
            <p:ph idx="2" type="subTitle"/>
          </p:nvPr>
        </p:nvSpPr>
        <p:spPr>
          <a:xfrm rot="-962">
            <a:off x="1111975" y="4321048"/>
            <a:ext cx="3216600" cy="282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300"/>
              </a:spcBef>
              <a:spcAft>
                <a:spcPts val="0"/>
              </a:spcAft>
              <a:buClr>
                <a:schemeClr val="dk1"/>
              </a:buClr>
              <a:buSzPts val="1100"/>
              <a:buNone/>
              <a:defRPr sz="1100"/>
            </a:lvl1pPr>
            <a:lvl2pPr lvl="1" rtl="0" algn="ctr">
              <a:lnSpc>
                <a:spcPct val="100000"/>
              </a:lnSpc>
              <a:spcBef>
                <a:spcPts val="0"/>
              </a:spcBef>
              <a:spcAft>
                <a:spcPts val="0"/>
              </a:spcAft>
              <a:buClr>
                <a:schemeClr val="dk1"/>
              </a:buClr>
              <a:buSzPts val="1100"/>
              <a:buNone/>
              <a:defRPr sz="1100">
                <a:solidFill>
                  <a:schemeClr val="dk1"/>
                </a:solidFill>
              </a:defRPr>
            </a:lvl2pPr>
            <a:lvl3pPr lvl="2" rtl="0" algn="ctr">
              <a:lnSpc>
                <a:spcPct val="100000"/>
              </a:lnSpc>
              <a:spcBef>
                <a:spcPts val="0"/>
              </a:spcBef>
              <a:spcAft>
                <a:spcPts val="0"/>
              </a:spcAft>
              <a:buClr>
                <a:schemeClr val="dk1"/>
              </a:buClr>
              <a:buSzPts val="1100"/>
              <a:buNone/>
              <a:defRPr sz="1100">
                <a:solidFill>
                  <a:schemeClr val="dk1"/>
                </a:solidFill>
              </a:defRPr>
            </a:lvl3pPr>
            <a:lvl4pPr lvl="3" rtl="0" algn="ctr">
              <a:lnSpc>
                <a:spcPct val="100000"/>
              </a:lnSpc>
              <a:spcBef>
                <a:spcPts val="0"/>
              </a:spcBef>
              <a:spcAft>
                <a:spcPts val="0"/>
              </a:spcAft>
              <a:buClr>
                <a:schemeClr val="dk1"/>
              </a:buClr>
              <a:buSzPts val="1100"/>
              <a:buNone/>
              <a:defRPr sz="1100">
                <a:solidFill>
                  <a:schemeClr val="dk1"/>
                </a:solidFill>
              </a:defRPr>
            </a:lvl4pPr>
            <a:lvl5pPr lvl="4" rtl="0" algn="ctr">
              <a:lnSpc>
                <a:spcPct val="100000"/>
              </a:lnSpc>
              <a:spcBef>
                <a:spcPts val="0"/>
              </a:spcBef>
              <a:spcAft>
                <a:spcPts val="0"/>
              </a:spcAft>
              <a:buClr>
                <a:schemeClr val="dk1"/>
              </a:buClr>
              <a:buSzPts val="1100"/>
              <a:buNone/>
              <a:defRPr sz="1100">
                <a:solidFill>
                  <a:schemeClr val="dk1"/>
                </a:solidFill>
              </a:defRPr>
            </a:lvl5pPr>
            <a:lvl6pPr lvl="5" rtl="0" algn="ctr">
              <a:lnSpc>
                <a:spcPct val="100000"/>
              </a:lnSpc>
              <a:spcBef>
                <a:spcPts val="0"/>
              </a:spcBef>
              <a:spcAft>
                <a:spcPts val="0"/>
              </a:spcAft>
              <a:buClr>
                <a:schemeClr val="dk1"/>
              </a:buClr>
              <a:buSzPts val="1100"/>
              <a:buNone/>
              <a:defRPr sz="1100">
                <a:solidFill>
                  <a:schemeClr val="dk1"/>
                </a:solidFill>
              </a:defRPr>
            </a:lvl6pPr>
            <a:lvl7pPr lvl="6" rtl="0" algn="ctr">
              <a:lnSpc>
                <a:spcPct val="100000"/>
              </a:lnSpc>
              <a:spcBef>
                <a:spcPts val="0"/>
              </a:spcBef>
              <a:spcAft>
                <a:spcPts val="0"/>
              </a:spcAft>
              <a:buClr>
                <a:schemeClr val="dk1"/>
              </a:buClr>
              <a:buSzPts val="1100"/>
              <a:buNone/>
              <a:defRPr sz="1100">
                <a:solidFill>
                  <a:schemeClr val="dk1"/>
                </a:solidFill>
              </a:defRPr>
            </a:lvl7pPr>
            <a:lvl8pPr lvl="7" rtl="0" algn="ctr">
              <a:lnSpc>
                <a:spcPct val="100000"/>
              </a:lnSpc>
              <a:spcBef>
                <a:spcPts val="0"/>
              </a:spcBef>
              <a:spcAft>
                <a:spcPts val="0"/>
              </a:spcAft>
              <a:buClr>
                <a:schemeClr val="dk1"/>
              </a:buClr>
              <a:buSzPts val="1100"/>
              <a:buNone/>
              <a:defRPr sz="1100">
                <a:solidFill>
                  <a:schemeClr val="dk1"/>
                </a:solidFill>
              </a:defRPr>
            </a:lvl8pPr>
            <a:lvl9pPr lvl="8" rtl="0" algn="ctr">
              <a:lnSpc>
                <a:spcPct val="100000"/>
              </a:lnSpc>
              <a:spcBef>
                <a:spcPts val="0"/>
              </a:spcBef>
              <a:spcAft>
                <a:spcPts val="0"/>
              </a:spcAft>
              <a:buClr>
                <a:schemeClr val="dk1"/>
              </a:buClr>
              <a:buSzPts val="1100"/>
              <a:buNone/>
              <a:defRPr sz="1100">
                <a:solidFill>
                  <a:schemeClr val="dk1"/>
                </a:solidFill>
              </a:defRPr>
            </a:lvl9pPr>
          </a:lstStyle>
          <a:p/>
        </p:txBody>
      </p:sp>
      <p:sp>
        <p:nvSpPr>
          <p:cNvPr id="2421" name="Google Shape;2421;p30"/>
          <p:cNvSpPr/>
          <p:nvPr/>
        </p:nvSpPr>
        <p:spPr>
          <a:xfrm flipH="1">
            <a:off x="5041933" y="4904034"/>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30"/>
          <p:cNvSpPr/>
          <p:nvPr/>
        </p:nvSpPr>
        <p:spPr>
          <a:xfrm flipH="1">
            <a:off x="362664" y="4375704"/>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30"/>
          <p:cNvSpPr/>
          <p:nvPr/>
        </p:nvSpPr>
        <p:spPr>
          <a:xfrm flipH="1">
            <a:off x="362679" y="2028837"/>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30"/>
          <p:cNvSpPr/>
          <p:nvPr/>
        </p:nvSpPr>
        <p:spPr>
          <a:xfrm flipH="1">
            <a:off x="590344" y="4603509"/>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30"/>
          <p:cNvSpPr/>
          <p:nvPr/>
        </p:nvSpPr>
        <p:spPr>
          <a:xfrm flipH="1">
            <a:off x="872413" y="343485"/>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30"/>
          <p:cNvSpPr/>
          <p:nvPr/>
        </p:nvSpPr>
        <p:spPr>
          <a:xfrm flipH="1">
            <a:off x="7040967" y="47695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30"/>
          <p:cNvSpPr/>
          <p:nvPr/>
        </p:nvSpPr>
        <p:spPr>
          <a:xfrm flipH="1">
            <a:off x="8324120" y="2771770"/>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30"/>
          <p:cNvSpPr/>
          <p:nvPr/>
        </p:nvSpPr>
        <p:spPr>
          <a:xfrm flipH="1">
            <a:off x="8741997" y="511265"/>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30"/>
          <p:cNvSpPr txBox="1"/>
          <p:nvPr/>
        </p:nvSpPr>
        <p:spPr>
          <a:xfrm>
            <a:off x="927650" y="3573275"/>
            <a:ext cx="3585300" cy="700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100">
                <a:solidFill>
                  <a:schemeClr val="accent6"/>
                </a:solidFill>
                <a:latin typeface="Barlow"/>
                <a:ea typeface="Barlow"/>
                <a:cs typeface="Barlow"/>
                <a:sym typeface="Barlow"/>
              </a:rPr>
              <a:t>CREDITS:</a:t>
            </a:r>
            <a:r>
              <a:rPr lang="en" sz="1100">
                <a:solidFill>
                  <a:schemeClr val="dk1"/>
                </a:solidFill>
                <a:latin typeface="Barlow"/>
                <a:ea typeface="Barlow"/>
                <a:cs typeface="Barlow"/>
                <a:sym typeface="Barlow"/>
              </a:rPr>
              <a:t> This presentation template was created by </a:t>
            </a:r>
            <a:r>
              <a:rPr b="1" lang="en" sz="1100">
                <a:solidFill>
                  <a:schemeClr val="accent6"/>
                </a:solidFill>
                <a:uFill>
                  <a:noFill/>
                </a:uFill>
                <a:latin typeface="Barlow"/>
                <a:ea typeface="Barlow"/>
                <a:cs typeface="Barlow"/>
                <a:sym typeface="Barlow"/>
                <a:hlinkClick r:id="rId2">
                  <a:extLst>
                    <a:ext uri="{A12FA001-AC4F-418D-AE19-62706E023703}">
                      <ahyp:hlinkClr val="tx"/>
                    </a:ext>
                  </a:extLst>
                </a:hlinkClick>
              </a:rPr>
              <a:t>Slidesgo</a:t>
            </a:r>
            <a:r>
              <a:rPr b="1" lang="en" sz="1100">
                <a:solidFill>
                  <a:schemeClr val="accent6"/>
                </a:solidFill>
                <a:latin typeface="Barlow"/>
                <a:ea typeface="Barlow"/>
                <a:cs typeface="Barlow"/>
                <a:sym typeface="Barlow"/>
              </a:rPr>
              <a:t>,</a:t>
            </a:r>
            <a:r>
              <a:rPr lang="en" sz="1100">
                <a:solidFill>
                  <a:schemeClr val="dk1"/>
                </a:solidFill>
                <a:latin typeface="Barlow"/>
                <a:ea typeface="Barlow"/>
                <a:cs typeface="Barlow"/>
                <a:sym typeface="Barlow"/>
              </a:rPr>
              <a:t> and includes icons by </a:t>
            </a:r>
            <a:r>
              <a:rPr b="1" lang="en" sz="1100">
                <a:solidFill>
                  <a:schemeClr val="accent6"/>
                </a:solidFill>
                <a:uFill>
                  <a:noFill/>
                </a:uFill>
                <a:latin typeface="Barlow"/>
                <a:ea typeface="Barlow"/>
                <a:cs typeface="Barlow"/>
                <a:sym typeface="Barlow"/>
                <a:hlinkClick r:id="rId3">
                  <a:extLst>
                    <a:ext uri="{A12FA001-AC4F-418D-AE19-62706E023703}">
                      <ahyp:hlinkClr val="tx"/>
                    </a:ext>
                  </a:extLst>
                </a:hlinkClick>
              </a:rPr>
              <a:t>Flaticon</a:t>
            </a:r>
            <a:r>
              <a:rPr b="1" lang="en" sz="1100">
                <a:solidFill>
                  <a:schemeClr val="accent6"/>
                </a:solidFill>
                <a:latin typeface="Barlow"/>
                <a:ea typeface="Barlow"/>
                <a:cs typeface="Barlow"/>
                <a:sym typeface="Barlow"/>
              </a:rPr>
              <a:t>,</a:t>
            </a:r>
            <a:r>
              <a:rPr lang="en" sz="1100">
                <a:solidFill>
                  <a:schemeClr val="accent6"/>
                </a:solidFill>
                <a:latin typeface="Barlow"/>
                <a:ea typeface="Barlow"/>
                <a:cs typeface="Barlow"/>
                <a:sym typeface="Barlow"/>
              </a:rPr>
              <a:t> </a:t>
            </a:r>
            <a:r>
              <a:rPr lang="en" sz="1100">
                <a:solidFill>
                  <a:schemeClr val="dk1"/>
                </a:solidFill>
                <a:latin typeface="Barlow"/>
                <a:ea typeface="Barlow"/>
                <a:cs typeface="Barlow"/>
                <a:sym typeface="Barlow"/>
              </a:rPr>
              <a:t>and infographics &amp; images by </a:t>
            </a:r>
            <a:r>
              <a:rPr b="1" lang="en" sz="1100">
                <a:solidFill>
                  <a:schemeClr val="accent6"/>
                </a:solidFill>
                <a:uFill>
                  <a:noFill/>
                </a:uFill>
                <a:latin typeface="Barlow"/>
                <a:ea typeface="Barlow"/>
                <a:cs typeface="Barlow"/>
                <a:sym typeface="Barlow"/>
                <a:hlinkClick r:id="rId4">
                  <a:extLst>
                    <a:ext uri="{A12FA001-AC4F-418D-AE19-62706E023703}">
                      <ahyp:hlinkClr val="tx"/>
                    </a:ext>
                  </a:extLst>
                </a:hlinkClick>
              </a:rPr>
              <a:t>Freepik</a:t>
            </a:r>
            <a:endParaRPr b="1" sz="1100">
              <a:solidFill>
                <a:schemeClr val="accent6"/>
              </a:solidFill>
              <a:latin typeface="Barlow"/>
              <a:ea typeface="Barlow"/>
              <a:cs typeface="Barlow"/>
              <a:sym typeface="Barl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2" name="Shape 302"/>
        <p:cNvGrpSpPr/>
        <p:nvPr/>
      </p:nvGrpSpPr>
      <p:grpSpPr>
        <a:xfrm>
          <a:off x="0" y="0"/>
          <a:ext cx="0" cy="0"/>
          <a:chOff x="0" y="0"/>
          <a:chExt cx="0" cy="0"/>
        </a:xfrm>
      </p:grpSpPr>
      <p:grpSp>
        <p:nvGrpSpPr>
          <p:cNvPr id="303" name="Google Shape;303;p4"/>
          <p:cNvGrpSpPr/>
          <p:nvPr/>
        </p:nvGrpSpPr>
        <p:grpSpPr>
          <a:xfrm rot="9284465">
            <a:off x="1088158" y="-2380639"/>
            <a:ext cx="9393665" cy="8567764"/>
            <a:chOff x="-2537947" y="-2336543"/>
            <a:chExt cx="4759398" cy="4340947"/>
          </a:xfrm>
        </p:grpSpPr>
        <p:sp>
          <p:nvSpPr>
            <p:cNvPr id="304" name="Google Shape;304;p4"/>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 name="Google Shape;309;p4"/>
          <p:cNvGrpSpPr/>
          <p:nvPr/>
        </p:nvGrpSpPr>
        <p:grpSpPr>
          <a:xfrm>
            <a:off x="7292209" y="715123"/>
            <a:ext cx="568152" cy="575260"/>
            <a:chOff x="3063709" y="-107293"/>
            <a:chExt cx="201909" cy="204435"/>
          </a:xfrm>
        </p:grpSpPr>
        <p:sp>
          <p:nvSpPr>
            <p:cNvPr id="310" name="Google Shape;310;p4"/>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2" name="Google Shape;322;p4"/>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23" name="Google Shape;323;p4"/>
          <p:cNvSpPr txBox="1"/>
          <p:nvPr>
            <p:ph idx="1" type="body"/>
          </p:nvPr>
        </p:nvSpPr>
        <p:spPr>
          <a:xfrm>
            <a:off x="720000" y="1237075"/>
            <a:ext cx="7299000" cy="33663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2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324" name="Google Shape;324;p4"/>
          <p:cNvSpPr/>
          <p:nvPr/>
        </p:nvSpPr>
        <p:spPr>
          <a:xfrm flipH="1">
            <a:off x="305333" y="1035659"/>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
          <p:cNvSpPr/>
          <p:nvPr/>
        </p:nvSpPr>
        <p:spPr>
          <a:xfrm flipH="1">
            <a:off x="247965" y="2223418"/>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
          <p:cNvSpPr/>
          <p:nvPr/>
        </p:nvSpPr>
        <p:spPr>
          <a:xfrm flipH="1">
            <a:off x="8741997" y="511265"/>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
          <p:cNvSpPr/>
          <p:nvPr/>
        </p:nvSpPr>
        <p:spPr>
          <a:xfrm flipH="1">
            <a:off x="362664" y="4375704"/>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
          <p:cNvSpPr/>
          <p:nvPr/>
        </p:nvSpPr>
        <p:spPr>
          <a:xfrm flipH="1">
            <a:off x="8395320" y="1504412"/>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
          <p:cNvSpPr/>
          <p:nvPr/>
        </p:nvSpPr>
        <p:spPr>
          <a:xfrm flipH="1">
            <a:off x="3629754" y="4668199"/>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
          <p:cNvSpPr/>
          <p:nvPr/>
        </p:nvSpPr>
        <p:spPr>
          <a:xfrm flipH="1">
            <a:off x="590344" y="4603509"/>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
          <p:cNvSpPr/>
          <p:nvPr/>
        </p:nvSpPr>
        <p:spPr>
          <a:xfrm flipH="1">
            <a:off x="8559088" y="4467535"/>
            <a:ext cx="129829" cy="129829"/>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
          <p:cNvSpPr/>
          <p:nvPr/>
        </p:nvSpPr>
        <p:spPr>
          <a:xfrm flipH="1">
            <a:off x="7040967" y="47695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
          <p:cNvSpPr/>
          <p:nvPr/>
        </p:nvSpPr>
        <p:spPr>
          <a:xfrm flipH="1">
            <a:off x="8612170" y="352424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
          <p:cNvSpPr/>
          <p:nvPr/>
        </p:nvSpPr>
        <p:spPr>
          <a:xfrm flipH="1">
            <a:off x="8019005" y="410390"/>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
          <p:cNvSpPr/>
          <p:nvPr/>
        </p:nvSpPr>
        <p:spPr>
          <a:xfrm flipH="1">
            <a:off x="3511524" y="482518"/>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430" name="Shape 2430"/>
        <p:cNvGrpSpPr/>
        <p:nvPr/>
      </p:nvGrpSpPr>
      <p:grpSpPr>
        <a:xfrm>
          <a:off x="0" y="0"/>
          <a:ext cx="0" cy="0"/>
          <a:chOff x="0" y="0"/>
          <a:chExt cx="0" cy="0"/>
        </a:xfrm>
      </p:grpSpPr>
      <p:grpSp>
        <p:nvGrpSpPr>
          <p:cNvPr id="2431" name="Google Shape;2431;p31"/>
          <p:cNvGrpSpPr/>
          <p:nvPr/>
        </p:nvGrpSpPr>
        <p:grpSpPr>
          <a:xfrm rot="9284465">
            <a:off x="678583" y="-2028214"/>
            <a:ext cx="9393665" cy="8567764"/>
            <a:chOff x="-2537947" y="-2336543"/>
            <a:chExt cx="4759398" cy="4340947"/>
          </a:xfrm>
        </p:grpSpPr>
        <p:sp>
          <p:nvSpPr>
            <p:cNvPr id="2432" name="Google Shape;2432;p31"/>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31"/>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31"/>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31"/>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31"/>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7" name="Google Shape;2437;p31"/>
          <p:cNvGrpSpPr/>
          <p:nvPr/>
        </p:nvGrpSpPr>
        <p:grpSpPr>
          <a:xfrm flipH="1" rot="1432125">
            <a:off x="4438817" y="116542"/>
            <a:ext cx="2461232" cy="1065079"/>
            <a:chOff x="3758998" y="-241279"/>
            <a:chExt cx="873461" cy="377983"/>
          </a:xfrm>
        </p:grpSpPr>
        <p:sp>
          <p:nvSpPr>
            <p:cNvPr id="2438" name="Google Shape;2438;p31"/>
            <p:cNvSpPr/>
            <p:nvPr/>
          </p:nvSpPr>
          <p:spPr>
            <a:xfrm>
              <a:off x="3758998" y="-241279"/>
              <a:ext cx="20448" cy="24643"/>
            </a:xfrm>
            <a:custGeom>
              <a:rect b="b" l="l" r="r" t="t"/>
              <a:pathLst>
                <a:path extrusionOk="0" h="517" w="429">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31"/>
            <p:cNvSpPr/>
            <p:nvPr/>
          </p:nvSpPr>
          <p:spPr>
            <a:xfrm>
              <a:off x="3769770" y="-168495"/>
              <a:ext cx="22927" cy="17779"/>
            </a:xfrm>
            <a:custGeom>
              <a:rect b="b" l="l" r="r" t="t"/>
              <a:pathLst>
                <a:path extrusionOk="0" h="373" w="481">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31"/>
            <p:cNvSpPr/>
            <p:nvPr/>
          </p:nvSpPr>
          <p:spPr>
            <a:xfrm>
              <a:off x="3806472" y="-111583"/>
              <a:ext cx="53909" cy="47808"/>
            </a:xfrm>
            <a:custGeom>
              <a:rect b="b" l="l" r="r" t="t"/>
              <a:pathLst>
                <a:path extrusionOk="0" h="1003" w="1131">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31"/>
            <p:cNvSpPr/>
            <p:nvPr/>
          </p:nvSpPr>
          <p:spPr>
            <a:xfrm>
              <a:off x="3884166" y="-38465"/>
              <a:ext cx="37322" cy="33270"/>
            </a:xfrm>
            <a:custGeom>
              <a:rect b="b" l="l" r="r" t="t"/>
              <a:pathLst>
                <a:path extrusionOk="0" h="698" w="783">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31"/>
            <p:cNvSpPr/>
            <p:nvPr/>
          </p:nvSpPr>
          <p:spPr>
            <a:xfrm>
              <a:off x="3943748" y="-20924"/>
              <a:ext cx="49810" cy="49619"/>
            </a:xfrm>
            <a:custGeom>
              <a:rect b="b" l="l" r="r" t="t"/>
              <a:pathLst>
                <a:path extrusionOk="0" h="1041" w="1045">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31"/>
            <p:cNvSpPr/>
            <p:nvPr/>
          </p:nvSpPr>
          <p:spPr>
            <a:xfrm>
              <a:off x="4040794" y="9438"/>
              <a:ext cx="49905" cy="44996"/>
            </a:xfrm>
            <a:custGeom>
              <a:rect b="b" l="l" r="r" t="t"/>
              <a:pathLst>
                <a:path extrusionOk="0" h="944" w="1047">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31"/>
            <p:cNvSpPr/>
            <p:nvPr/>
          </p:nvSpPr>
          <p:spPr>
            <a:xfrm>
              <a:off x="4181739" y="5673"/>
              <a:ext cx="45043" cy="40754"/>
            </a:xfrm>
            <a:custGeom>
              <a:rect b="b" l="l" r="r" t="t"/>
              <a:pathLst>
                <a:path extrusionOk="0" h="855" w="945">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31"/>
            <p:cNvSpPr/>
            <p:nvPr/>
          </p:nvSpPr>
          <p:spPr>
            <a:xfrm>
              <a:off x="4279881" y="-11153"/>
              <a:ext cx="80363" cy="62298"/>
            </a:xfrm>
            <a:custGeom>
              <a:rect b="b" l="l" r="r" t="t"/>
              <a:pathLst>
                <a:path extrusionOk="0" h="1307" w="1686">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31"/>
            <p:cNvSpPr/>
            <p:nvPr/>
          </p:nvSpPr>
          <p:spPr>
            <a:xfrm>
              <a:off x="4419444" y="47856"/>
              <a:ext cx="28694" cy="28504"/>
            </a:xfrm>
            <a:custGeom>
              <a:rect b="b" l="l" r="r" t="t"/>
              <a:pathLst>
                <a:path extrusionOk="0" h="598" w="602">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31"/>
            <p:cNvSpPr/>
            <p:nvPr/>
          </p:nvSpPr>
          <p:spPr>
            <a:xfrm>
              <a:off x="4468444" y="106913"/>
              <a:ext cx="38418" cy="29791"/>
            </a:xfrm>
            <a:custGeom>
              <a:rect b="b" l="l" r="r" t="t"/>
              <a:pathLst>
                <a:path extrusionOk="0" h="625" w="806">
                  <a:moveTo>
                    <a:pt x="403" y="0"/>
                  </a:moveTo>
                  <a:cubicBezTo>
                    <a:pt x="1" y="0"/>
                    <a:pt x="1" y="624"/>
                    <a:pt x="403" y="624"/>
                  </a:cubicBezTo>
                  <a:cubicBezTo>
                    <a:pt x="805" y="624"/>
                    <a:pt x="806" y="0"/>
                    <a:pt x="40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31"/>
            <p:cNvSpPr/>
            <p:nvPr/>
          </p:nvSpPr>
          <p:spPr>
            <a:xfrm>
              <a:off x="3818484" y="-232366"/>
              <a:ext cx="33223" cy="25787"/>
            </a:xfrm>
            <a:custGeom>
              <a:rect b="b" l="l" r="r" t="t"/>
              <a:pathLst>
                <a:path extrusionOk="0" h="541" w="697">
                  <a:moveTo>
                    <a:pt x="349" y="1"/>
                  </a:moveTo>
                  <a:cubicBezTo>
                    <a:pt x="3" y="1"/>
                    <a:pt x="1" y="541"/>
                    <a:pt x="349" y="541"/>
                  </a:cubicBezTo>
                  <a:cubicBezTo>
                    <a:pt x="697" y="541"/>
                    <a:pt x="697" y="1"/>
                    <a:pt x="34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31"/>
            <p:cNvSpPr/>
            <p:nvPr/>
          </p:nvSpPr>
          <p:spPr>
            <a:xfrm>
              <a:off x="3851182" y="-185559"/>
              <a:ext cx="51669" cy="40086"/>
            </a:xfrm>
            <a:custGeom>
              <a:rect b="b" l="l" r="r" t="t"/>
              <a:pathLst>
                <a:path extrusionOk="0" h="841" w="1084">
                  <a:moveTo>
                    <a:pt x="542" y="0"/>
                  </a:moveTo>
                  <a:cubicBezTo>
                    <a:pt x="2" y="0"/>
                    <a:pt x="0" y="840"/>
                    <a:pt x="542" y="840"/>
                  </a:cubicBezTo>
                  <a:cubicBezTo>
                    <a:pt x="1083" y="839"/>
                    <a:pt x="1084" y="0"/>
                    <a:pt x="5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31"/>
            <p:cNvSpPr/>
            <p:nvPr/>
          </p:nvSpPr>
          <p:spPr>
            <a:xfrm>
              <a:off x="3918962" y="-131555"/>
              <a:ext cx="35796" cy="27789"/>
            </a:xfrm>
            <a:custGeom>
              <a:rect b="b" l="l" r="r" t="t"/>
              <a:pathLst>
                <a:path extrusionOk="0" h="583" w="751">
                  <a:moveTo>
                    <a:pt x="377" y="0"/>
                  </a:moveTo>
                  <a:cubicBezTo>
                    <a:pt x="2" y="0"/>
                    <a:pt x="1" y="582"/>
                    <a:pt x="377" y="582"/>
                  </a:cubicBezTo>
                  <a:cubicBezTo>
                    <a:pt x="750" y="582"/>
                    <a:pt x="750" y="0"/>
                    <a:pt x="3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31"/>
            <p:cNvSpPr/>
            <p:nvPr/>
          </p:nvSpPr>
          <p:spPr>
            <a:xfrm>
              <a:off x="4005855" y="-91945"/>
              <a:ext cx="41659" cy="32317"/>
            </a:xfrm>
            <a:custGeom>
              <a:rect b="b" l="l" r="r" t="t"/>
              <a:pathLst>
                <a:path extrusionOk="0" h="678" w="874">
                  <a:moveTo>
                    <a:pt x="438" y="0"/>
                  </a:moveTo>
                  <a:cubicBezTo>
                    <a:pt x="3" y="0"/>
                    <a:pt x="0" y="678"/>
                    <a:pt x="438" y="678"/>
                  </a:cubicBezTo>
                  <a:cubicBezTo>
                    <a:pt x="873" y="678"/>
                    <a:pt x="873" y="0"/>
                    <a:pt x="4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31"/>
            <p:cNvSpPr/>
            <p:nvPr/>
          </p:nvSpPr>
          <p:spPr>
            <a:xfrm>
              <a:off x="4090270" y="-113680"/>
              <a:ext cx="69829" cy="63823"/>
            </a:xfrm>
            <a:custGeom>
              <a:rect b="b" l="l" r="r" t="t"/>
              <a:pathLst>
                <a:path extrusionOk="0" h="1339" w="1465">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31"/>
            <p:cNvSpPr/>
            <p:nvPr/>
          </p:nvSpPr>
          <p:spPr>
            <a:xfrm>
              <a:off x="4193608" y="-136083"/>
              <a:ext cx="65158" cy="60773"/>
            </a:xfrm>
            <a:custGeom>
              <a:rect b="b" l="l" r="r" t="t"/>
              <a:pathLst>
                <a:path extrusionOk="0" h="1275" w="1367">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31"/>
            <p:cNvSpPr/>
            <p:nvPr/>
          </p:nvSpPr>
          <p:spPr>
            <a:xfrm>
              <a:off x="4324543" y="-126025"/>
              <a:ext cx="33318" cy="28837"/>
            </a:xfrm>
            <a:custGeom>
              <a:rect b="b" l="l" r="r" t="t"/>
              <a:pathLst>
                <a:path extrusionOk="0" h="605" w="699">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31"/>
            <p:cNvSpPr/>
            <p:nvPr/>
          </p:nvSpPr>
          <p:spPr>
            <a:xfrm>
              <a:off x="4414487" y="-126264"/>
              <a:ext cx="58628" cy="53194"/>
            </a:xfrm>
            <a:custGeom>
              <a:rect b="b" l="l" r="r" t="t"/>
              <a:pathLst>
                <a:path extrusionOk="0" h="1116" w="123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31"/>
            <p:cNvSpPr/>
            <p:nvPr/>
          </p:nvSpPr>
          <p:spPr>
            <a:xfrm>
              <a:off x="4501333" y="-44232"/>
              <a:ext cx="49238" cy="50668"/>
            </a:xfrm>
            <a:custGeom>
              <a:rect b="b" l="l" r="r" t="t"/>
              <a:pathLst>
                <a:path extrusionOk="0" h="1063" w="1033">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31"/>
            <p:cNvSpPr/>
            <p:nvPr/>
          </p:nvSpPr>
          <p:spPr>
            <a:xfrm>
              <a:off x="3922155" y="-84509"/>
              <a:ext cx="32937" cy="29505"/>
            </a:xfrm>
            <a:custGeom>
              <a:rect b="b" l="l" r="r" t="t"/>
              <a:pathLst>
                <a:path extrusionOk="0" h="619" w="691">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31"/>
            <p:cNvSpPr/>
            <p:nvPr/>
          </p:nvSpPr>
          <p:spPr>
            <a:xfrm>
              <a:off x="4035789" y="-34747"/>
              <a:ext cx="17731" cy="13728"/>
            </a:xfrm>
            <a:custGeom>
              <a:rect b="b" l="l" r="r" t="t"/>
              <a:pathLst>
                <a:path extrusionOk="0" h="288" w="372">
                  <a:moveTo>
                    <a:pt x="187" y="0"/>
                  </a:moveTo>
                  <a:cubicBezTo>
                    <a:pt x="1" y="0"/>
                    <a:pt x="1" y="288"/>
                    <a:pt x="187" y="288"/>
                  </a:cubicBezTo>
                  <a:cubicBezTo>
                    <a:pt x="371" y="288"/>
                    <a:pt x="371" y="0"/>
                    <a:pt x="1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31"/>
            <p:cNvSpPr/>
            <p:nvPr/>
          </p:nvSpPr>
          <p:spPr>
            <a:xfrm>
              <a:off x="4154379" y="-35605"/>
              <a:ext cx="20019" cy="15491"/>
            </a:xfrm>
            <a:custGeom>
              <a:rect b="b" l="l" r="r" t="t"/>
              <a:pathLst>
                <a:path extrusionOk="0" h="325" w="420">
                  <a:moveTo>
                    <a:pt x="210" y="0"/>
                  </a:moveTo>
                  <a:cubicBezTo>
                    <a:pt x="2" y="0"/>
                    <a:pt x="1" y="325"/>
                    <a:pt x="210" y="325"/>
                  </a:cubicBezTo>
                  <a:cubicBezTo>
                    <a:pt x="420" y="325"/>
                    <a:pt x="420" y="0"/>
                    <a:pt x="2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31"/>
            <p:cNvSpPr/>
            <p:nvPr/>
          </p:nvSpPr>
          <p:spPr>
            <a:xfrm>
              <a:off x="4246277" y="-70543"/>
              <a:ext cx="63728" cy="49476"/>
            </a:xfrm>
            <a:custGeom>
              <a:rect b="b" l="l" r="r" t="t"/>
              <a:pathLst>
                <a:path extrusionOk="0" h="1038" w="1337">
                  <a:moveTo>
                    <a:pt x="669" y="0"/>
                  </a:moveTo>
                  <a:cubicBezTo>
                    <a:pt x="1" y="0"/>
                    <a:pt x="0" y="1038"/>
                    <a:pt x="669" y="1038"/>
                  </a:cubicBezTo>
                  <a:cubicBezTo>
                    <a:pt x="1336" y="1038"/>
                    <a:pt x="1337" y="0"/>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31"/>
            <p:cNvSpPr/>
            <p:nvPr/>
          </p:nvSpPr>
          <p:spPr>
            <a:xfrm>
              <a:off x="4357528" y="-50190"/>
              <a:ext cx="24547" cy="20687"/>
            </a:xfrm>
            <a:custGeom>
              <a:rect b="b" l="l" r="r" t="t"/>
              <a:pathLst>
                <a:path extrusionOk="0" h="434" w="515">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31"/>
            <p:cNvSpPr/>
            <p:nvPr/>
          </p:nvSpPr>
          <p:spPr>
            <a:xfrm>
              <a:off x="4410436" y="-45043"/>
              <a:ext cx="58723" cy="58294"/>
            </a:xfrm>
            <a:custGeom>
              <a:rect b="b" l="l" r="r" t="t"/>
              <a:pathLst>
                <a:path extrusionOk="0" h="1223" w="1232">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31"/>
            <p:cNvSpPr/>
            <p:nvPr/>
          </p:nvSpPr>
          <p:spPr>
            <a:xfrm>
              <a:off x="4499855" y="15587"/>
              <a:ext cx="23547" cy="26835"/>
            </a:xfrm>
            <a:custGeom>
              <a:rect b="b" l="l" r="r" t="t"/>
              <a:pathLst>
                <a:path extrusionOk="0" h="563" w="494">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31"/>
            <p:cNvSpPr/>
            <p:nvPr/>
          </p:nvSpPr>
          <p:spPr>
            <a:xfrm>
              <a:off x="4533983" y="70736"/>
              <a:ext cx="39085" cy="30315"/>
            </a:xfrm>
            <a:custGeom>
              <a:rect b="b" l="l" r="r" t="t"/>
              <a:pathLst>
                <a:path extrusionOk="0" h="636" w="820">
                  <a:moveTo>
                    <a:pt x="410" y="0"/>
                  </a:moveTo>
                  <a:cubicBezTo>
                    <a:pt x="0" y="0"/>
                    <a:pt x="0" y="636"/>
                    <a:pt x="410" y="636"/>
                  </a:cubicBezTo>
                  <a:cubicBezTo>
                    <a:pt x="820" y="636"/>
                    <a:pt x="820" y="0"/>
                    <a:pt x="4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31"/>
            <p:cNvSpPr/>
            <p:nvPr/>
          </p:nvSpPr>
          <p:spPr>
            <a:xfrm>
              <a:off x="4500570" y="-88942"/>
              <a:ext cx="33985" cy="26311"/>
            </a:xfrm>
            <a:custGeom>
              <a:rect b="b" l="l" r="r" t="t"/>
              <a:pathLst>
                <a:path extrusionOk="0" h="552" w="713">
                  <a:moveTo>
                    <a:pt x="357" y="0"/>
                  </a:moveTo>
                  <a:cubicBezTo>
                    <a:pt x="3" y="0"/>
                    <a:pt x="1" y="552"/>
                    <a:pt x="357" y="552"/>
                  </a:cubicBezTo>
                  <a:cubicBezTo>
                    <a:pt x="713" y="552"/>
                    <a:pt x="713" y="0"/>
                    <a:pt x="35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31"/>
            <p:cNvSpPr/>
            <p:nvPr/>
          </p:nvSpPr>
          <p:spPr>
            <a:xfrm>
              <a:off x="4595757" y="-38513"/>
              <a:ext cx="36702" cy="35796"/>
            </a:xfrm>
            <a:custGeom>
              <a:rect b="b" l="l" r="r" t="t"/>
              <a:pathLst>
                <a:path extrusionOk="0" h="751" w="77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31"/>
            <p:cNvSpPr/>
            <p:nvPr/>
          </p:nvSpPr>
          <p:spPr>
            <a:xfrm>
              <a:off x="4570352" y="1049"/>
              <a:ext cx="42088" cy="38084"/>
            </a:xfrm>
            <a:custGeom>
              <a:rect b="b" l="l" r="r" t="t"/>
              <a:pathLst>
                <a:path extrusionOk="0" h="799" w="883">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8" name="Google Shape;2468;p31"/>
          <p:cNvGrpSpPr/>
          <p:nvPr/>
        </p:nvGrpSpPr>
        <p:grpSpPr>
          <a:xfrm flipH="1" rot="-4707470">
            <a:off x="877104" y="4541304"/>
            <a:ext cx="620423" cy="782924"/>
            <a:chOff x="4198851" y="-806491"/>
            <a:chExt cx="163968" cy="206914"/>
          </a:xfrm>
        </p:grpSpPr>
        <p:sp>
          <p:nvSpPr>
            <p:cNvPr id="2469" name="Google Shape;2469;p31"/>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31"/>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31"/>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31"/>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31"/>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31"/>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31"/>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31"/>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31"/>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31"/>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9" name="Google Shape;2479;p31"/>
          <p:cNvGrpSpPr/>
          <p:nvPr/>
        </p:nvGrpSpPr>
        <p:grpSpPr>
          <a:xfrm flipH="1">
            <a:off x="4068760" y="4150624"/>
            <a:ext cx="1656877" cy="734403"/>
            <a:chOff x="4059002" y="793671"/>
            <a:chExt cx="401482" cy="177933"/>
          </a:xfrm>
        </p:grpSpPr>
        <p:sp>
          <p:nvSpPr>
            <p:cNvPr id="2480" name="Google Shape;2480;p31"/>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31"/>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31"/>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31"/>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31"/>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31"/>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31"/>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31"/>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31"/>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31"/>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31"/>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31"/>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31"/>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31"/>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31"/>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31"/>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31"/>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31"/>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31"/>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9" name="Google Shape;2499;p31"/>
          <p:cNvGrpSpPr/>
          <p:nvPr/>
        </p:nvGrpSpPr>
        <p:grpSpPr>
          <a:xfrm flipH="1">
            <a:off x="6779080" y="2920953"/>
            <a:ext cx="1189018" cy="1315352"/>
            <a:chOff x="4219108" y="-509347"/>
            <a:chExt cx="183510" cy="203005"/>
          </a:xfrm>
        </p:grpSpPr>
        <p:sp>
          <p:nvSpPr>
            <p:cNvPr id="2500" name="Google Shape;2500;p31"/>
            <p:cNvSpPr/>
            <p:nvPr/>
          </p:nvSpPr>
          <p:spPr>
            <a:xfrm>
              <a:off x="4252712" y="-441615"/>
              <a:ext cx="72308" cy="69114"/>
            </a:xfrm>
            <a:custGeom>
              <a:rect b="b" l="l" r="r" t="t"/>
              <a:pathLst>
                <a:path extrusionOk="0" h="1450" w="1517">
                  <a:moveTo>
                    <a:pt x="311" y="0"/>
                  </a:moveTo>
                  <a:cubicBezTo>
                    <a:pt x="159" y="0"/>
                    <a:pt x="1" y="67"/>
                    <a:pt x="126" y="236"/>
                  </a:cubicBezTo>
                  <a:cubicBezTo>
                    <a:pt x="130" y="241"/>
                    <a:pt x="136" y="243"/>
                    <a:pt x="142" y="243"/>
                  </a:cubicBezTo>
                  <a:cubicBezTo>
                    <a:pt x="154" y="243"/>
                    <a:pt x="165" y="235"/>
                    <a:pt x="159" y="221"/>
                  </a:cubicBezTo>
                  <a:cubicBezTo>
                    <a:pt x="228" y="142"/>
                    <a:pt x="295" y="103"/>
                    <a:pt x="361" y="103"/>
                  </a:cubicBezTo>
                  <a:cubicBezTo>
                    <a:pt x="401" y="103"/>
                    <a:pt x="440" y="117"/>
                    <a:pt x="479" y="145"/>
                  </a:cubicBezTo>
                  <a:cubicBezTo>
                    <a:pt x="500" y="156"/>
                    <a:pt x="522" y="169"/>
                    <a:pt x="542" y="181"/>
                  </a:cubicBezTo>
                  <a:cubicBezTo>
                    <a:pt x="624" y="229"/>
                    <a:pt x="703" y="285"/>
                    <a:pt x="775" y="346"/>
                  </a:cubicBezTo>
                  <a:cubicBezTo>
                    <a:pt x="912" y="465"/>
                    <a:pt x="1028" y="607"/>
                    <a:pt x="1121" y="764"/>
                  </a:cubicBezTo>
                  <a:cubicBezTo>
                    <a:pt x="1170" y="847"/>
                    <a:pt x="1210" y="932"/>
                    <a:pt x="1244" y="1022"/>
                  </a:cubicBezTo>
                  <a:cubicBezTo>
                    <a:pt x="1290" y="1141"/>
                    <a:pt x="1327" y="1176"/>
                    <a:pt x="1228" y="1272"/>
                  </a:cubicBezTo>
                  <a:cubicBezTo>
                    <a:pt x="1191" y="1309"/>
                    <a:pt x="1160" y="1324"/>
                    <a:pt x="1131" y="1324"/>
                  </a:cubicBezTo>
                  <a:cubicBezTo>
                    <a:pt x="1072" y="1324"/>
                    <a:pt x="1023" y="1262"/>
                    <a:pt x="952" y="1188"/>
                  </a:cubicBezTo>
                  <a:cubicBezTo>
                    <a:pt x="875" y="1106"/>
                    <a:pt x="819" y="1013"/>
                    <a:pt x="771" y="912"/>
                  </a:cubicBezTo>
                  <a:cubicBezTo>
                    <a:pt x="769" y="909"/>
                    <a:pt x="766" y="908"/>
                    <a:pt x="764" y="908"/>
                  </a:cubicBezTo>
                  <a:cubicBezTo>
                    <a:pt x="758" y="908"/>
                    <a:pt x="752" y="913"/>
                    <a:pt x="754" y="920"/>
                  </a:cubicBezTo>
                  <a:cubicBezTo>
                    <a:pt x="798" y="1074"/>
                    <a:pt x="872" y="1204"/>
                    <a:pt x="998" y="1308"/>
                  </a:cubicBezTo>
                  <a:cubicBezTo>
                    <a:pt x="1054" y="1353"/>
                    <a:pt x="1174" y="1450"/>
                    <a:pt x="1269" y="1450"/>
                  </a:cubicBezTo>
                  <a:cubicBezTo>
                    <a:pt x="1286" y="1450"/>
                    <a:pt x="1302" y="1447"/>
                    <a:pt x="1316" y="1441"/>
                  </a:cubicBezTo>
                  <a:cubicBezTo>
                    <a:pt x="1516" y="1350"/>
                    <a:pt x="1298" y="902"/>
                    <a:pt x="1239" y="782"/>
                  </a:cubicBezTo>
                  <a:cubicBezTo>
                    <a:pt x="1081" y="463"/>
                    <a:pt x="797" y="161"/>
                    <a:pt x="462" y="25"/>
                  </a:cubicBezTo>
                  <a:cubicBezTo>
                    <a:pt x="422" y="9"/>
                    <a:pt x="367" y="0"/>
                    <a:pt x="31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31"/>
            <p:cNvSpPr/>
            <p:nvPr/>
          </p:nvSpPr>
          <p:spPr>
            <a:xfrm>
              <a:off x="4258051" y="-421167"/>
              <a:ext cx="94234" cy="78409"/>
            </a:xfrm>
            <a:custGeom>
              <a:rect b="b" l="l" r="r" t="t"/>
              <a:pathLst>
                <a:path extrusionOk="0" h="1645" w="1977">
                  <a:moveTo>
                    <a:pt x="15" y="0"/>
                  </a:moveTo>
                  <a:cubicBezTo>
                    <a:pt x="8" y="0"/>
                    <a:pt x="1" y="7"/>
                    <a:pt x="3" y="15"/>
                  </a:cubicBezTo>
                  <a:cubicBezTo>
                    <a:pt x="190" y="574"/>
                    <a:pt x="577" y="1076"/>
                    <a:pt x="1048" y="1426"/>
                  </a:cubicBezTo>
                  <a:cubicBezTo>
                    <a:pt x="1191" y="1532"/>
                    <a:pt x="1376" y="1645"/>
                    <a:pt x="1560" y="1645"/>
                  </a:cubicBezTo>
                  <a:cubicBezTo>
                    <a:pt x="1623" y="1645"/>
                    <a:pt x="1685" y="1632"/>
                    <a:pt x="1745" y="1601"/>
                  </a:cubicBezTo>
                  <a:cubicBezTo>
                    <a:pt x="1898" y="1523"/>
                    <a:pt x="1977" y="1375"/>
                    <a:pt x="1952" y="1211"/>
                  </a:cubicBezTo>
                  <a:cubicBezTo>
                    <a:pt x="1950" y="1201"/>
                    <a:pt x="1942" y="1197"/>
                    <a:pt x="1933" y="1197"/>
                  </a:cubicBezTo>
                  <a:cubicBezTo>
                    <a:pt x="1923" y="1197"/>
                    <a:pt x="1912" y="1204"/>
                    <a:pt x="1912" y="1217"/>
                  </a:cubicBezTo>
                  <a:cubicBezTo>
                    <a:pt x="1914" y="1442"/>
                    <a:pt x="1749" y="1519"/>
                    <a:pt x="1580" y="1519"/>
                  </a:cubicBezTo>
                  <a:cubicBezTo>
                    <a:pt x="1512" y="1519"/>
                    <a:pt x="1442" y="1507"/>
                    <a:pt x="1383" y="1486"/>
                  </a:cubicBezTo>
                  <a:cubicBezTo>
                    <a:pt x="1294" y="1454"/>
                    <a:pt x="1218" y="1406"/>
                    <a:pt x="1140" y="1351"/>
                  </a:cubicBezTo>
                  <a:cubicBezTo>
                    <a:pt x="975" y="1234"/>
                    <a:pt x="822" y="1094"/>
                    <a:pt x="682" y="950"/>
                  </a:cubicBezTo>
                  <a:cubicBezTo>
                    <a:pt x="413" y="668"/>
                    <a:pt x="210" y="346"/>
                    <a:pt x="24" y="5"/>
                  </a:cubicBezTo>
                  <a:cubicBezTo>
                    <a:pt x="22"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31"/>
            <p:cNvSpPr/>
            <p:nvPr/>
          </p:nvSpPr>
          <p:spPr>
            <a:xfrm>
              <a:off x="4219108" y="-488232"/>
              <a:ext cx="130364" cy="108676"/>
            </a:xfrm>
            <a:custGeom>
              <a:rect b="b" l="l" r="r" t="t"/>
              <a:pathLst>
                <a:path extrusionOk="0" h="2280" w="2735">
                  <a:moveTo>
                    <a:pt x="656" y="1"/>
                  </a:moveTo>
                  <a:cubicBezTo>
                    <a:pt x="495" y="1"/>
                    <a:pt x="343" y="51"/>
                    <a:pt x="239" y="187"/>
                  </a:cubicBezTo>
                  <a:cubicBezTo>
                    <a:pt x="1" y="500"/>
                    <a:pt x="187" y="891"/>
                    <a:pt x="357" y="1181"/>
                  </a:cubicBezTo>
                  <a:cubicBezTo>
                    <a:pt x="361" y="1188"/>
                    <a:pt x="367" y="1191"/>
                    <a:pt x="372" y="1191"/>
                  </a:cubicBezTo>
                  <a:cubicBezTo>
                    <a:pt x="385" y="1191"/>
                    <a:pt x="396" y="1177"/>
                    <a:pt x="389" y="1161"/>
                  </a:cubicBezTo>
                  <a:cubicBezTo>
                    <a:pt x="231" y="789"/>
                    <a:pt x="70" y="132"/>
                    <a:pt x="688" y="132"/>
                  </a:cubicBezTo>
                  <a:cubicBezTo>
                    <a:pt x="696" y="132"/>
                    <a:pt x="703" y="132"/>
                    <a:pt x="710" y="132"/>
                  </a:cubicBezTo>
                  <a:cubicBezTo>
                    <a:pt x="1066" y="140"/>
                    <a:pt x="1377" y="405"/>
                    <a:pt x="1609" y="648"/>
                  </a:cubicBezTo>
                  <a:cubicBezTo>
                    <a:pt x="2063" y="1127"/>
                    <a:pt x="2406" y="1683"/>
                    <a:pt x="2697" y="2270"/>
                  </a:cubicBezTo>
                  <a:cubicBezTo>
                    <a:pt x="2701" y="2276"/>
                    <a:pt x="2707" y="2279"/>
                    <a:pt x="2713" y="2279"/>
                  </a:cubicBezTo>
                  <a:cubicBezTo>
                    <a:pt x="2724" y="2279"/>
                    <a:pt x="2735" y="2270"/>
                    <a:pt x="2731" y="2258"/>
                  </a:cubicBezTo>
                  <a:cubicBezTo>
                    <a:pt x="2564" y="1826"/>
                    <a:pt x="2335" y="1421"/>
                    <a:pt x="2068" y="1043"/>
                  </a:cubicBezTo>
                  <a:cubicBezTo>
                    <a:pt x="1823" y="694"/>
                    <a:pt x="1538" y="331"/>
                    <a:pt x="1152" y="132"/>
                  </a:cubicBezTo>
                  <a:cubicBezTo>
                    <a:pt x="1011" y="59"/>
                    <a:pt x="829" y="1"/>
                    <a:pt x="6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31"/>
            <p:cNvSpPr/>
            <p:nvPr/>
          </p:nvSpPr>
          <p:spPr>
            <a:xfrm>
              <a:off x="4241368" y="-417068"/>
              <a:ext cx="161251" cy="110726"/>
            </a:xfrm>
            <a:custGeom>
              <a:rect b="b" l="l" r="r" t="t"/>
              <a:pathLst>
                <a:path extrusionOk="0" h="2323" w="3383">
                  <a:moveTo>
                    <a:pt x="19" y="1"/>
                  </a:moveTo>
                  <a:cubicBezTo>
                    <a:pt x="10" y="1"/>
                    <a:pt x="1" y="11"/>
                    <a:pt x="6" y="22"/>
                  </a:cubicBezTo>
                  <a:cubicBezTo>
                    <a:pt x="274" y="563"/>
                    <a:pt x="572" y="1101"/>
                    <a:pt x="989" y="1545"/>
                  </a:cubicBezTo>
                  <a:cubicBezTo>
                    <a:pt x="1319" y="1896"/>
                    <a:pt x="1781" y="2264"/>
                    <a:pt x="2277" y="2317"/>
                  </a:cubicBezTo>
                  <a:cubicBezTo>
                    <a:pt x="2313" y="2321"/>
                    <a:pt x="2348" y="2323"/>
                    <a:pt x="2380" y="2323"/>
                  </a:cubicBezTo>
                  <a:cubicBezTo>
                    <a:pt x="3382" y="2323"/>
                    <a:pt x="2762" y="546"/>
                    <a:pt x="2401" y="94"/>
                  </a:cubicBezTo>
                  <a:cubicBezTo>
                    <a:pt x="2396" y="88"/>
                    <a:pt x="2390" y="85"/>
                    <a:pt x="2384" y="85"/>
                  </a:cubicBezTo>
                  <a:cubicBezTo>
                    <a:pt x="2367" y="85"/>
                    <a:pt x="2351" y="107"/>
                    <a:pt x="2359" y="127"/>
                  </a:cubicBezTo>
                  <a:cubicBezTo>
                    <a:pt x="2578" y="586"/>
                    <a:pt x="2774" y="1012"/>
                    <a:pt x="2810" y="1528"/>
                  </a:cubicBezTo>
                  <a:cubicBezTo>
                    <a:pt x="2832" y="1844"/>
                    <a:pt x="2811" y="2190"/>
                    <a:pt x="2422" y="2215"/>
                  </a:cubicBezTo>
                  <a:cubicBezTo>
                    <a:pt x="2405" y="2216"/>
                    <a:pt x="2389" y="2217"/>
                    <a:pt x="2372" y="2217"/>
                  </a:cubicBezTo>
                  <a:cubicBezTo>
                    <a:pt x="2173" y="2217"/>
                    <a:pt x="1984" y="2139"/>
                    <a:pt x="1811" y="2049"/>
                  </a:cubicBezTo>
                  <a:cubicBezTo>
                    <a:pt x="973" y="1620"/>
                    <a:pt x="507" y="776"/>
                    <a:pt x="30" y="7"/>
                  </a:cubicBezTo>
                  <a:cubicBezTo>
                    <a:pt x="27" y="3"/>
                    <a:pt x="23" y="1"/>
                    <a:pt x="1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31"/>
            <p:cNvSpPr/>
            <p:nvPr/>
          </p:nvSpPr>
          <p:spPr>
            <a:xfrm>
              <a:off x="4336555" y="-440519"/>
              <a:ext cx="7102" cy="8961"/>
            </a:xfrm>
            <a:custGeom>
              <a:rect b="b" l="l" r="r" t="t"/>
              <a:pathLst>
                <a:path extrusionOk="0" h="188" w="149">
                  <a:moveTo>
                    <a:pt x="38" y="0"/>
                  </a:moveTo>
                  <a:cubicBezTo>
                    <a:pt x="19" y="0"/>
                    <a:pt x="1" y="19"/>
                    <a:pt x="1" y="38"/>
                  </a:cubicBezTo>
                  <a:cubicBezTo>
                    <a:pt x="1" y="58"/>
                    <a:pt x="2" y="80"/>
                    <a:pt x="6" y="97"/>
                  </a:cubicBezTo>
                  <a:cubicBezTo>
                    <a:pt x="11" y="118"/>
                    <a:pt x="22" y="138"/>
                    <a:pt x="30" y="158"/>
                  </a:cubicBezTo>
                  <a:cubicBezTo>
                    <a:pt x="39" y="177"/>
                    <a:pt x="61" y="187"/>
                    <a:pt x="82" y="187"/>
                  </a:cubicBezTo>
                  <a:cubicBezTo>
                    <a:pt x="93" y="187"/>
                    <a:pt x="103" y="185"/>
                    <a:pt x="112" y="179"/>
                  </a:cubicBezTo>
                  <a:cubicBezTo>
                    <a:pt x="138" y="160"/>
                    <a:pt x="149" y="127"/>
                    <a:pt x="133" y="97"/>
                  </a:cubicBezTo>
                  <a:cubicBezTo>
                    <a:pt x="122" y="80"/>
                    <a:pt x="113" y="59"/>
                    <a:pt x="98" y="43"/>
                  </a:cubicBezTo>
                  <a:cubicBezTo>
                    <a:pt x="86" y="29"/>
                    <a:pt x="70" y="17"/>
                    <a:pt x="55" y="6"/>
                  </a:cubicBezTo>
                  <a:cubicBezTo>
                    <a:pt x="50" y="2"/>
                    <a:pt x="44" y="0"/>
                    <a:pt x="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31"/>
            <p:cNvSpPr/>
            <p:nvPr/>
          </p:nvSpPr>
          <p:spPr>
            <a:xfrm>
              <a:off x="4319062" y="-462207"/>
              <a:ext cx="6673" cy="6482"/>
            </a:xfrm>
            <a:custGeom>
              <a:rect b="b" l="l" r="r" t="t"/>
              <a:pathLst>
                <a:path extrusionOk="0" h="136" w="140">
                  <a:moveTo>
                    <a:pt x="49" y="1"/>
                  </a:moveTo>
                  <a:cubicBezTo>
                    <a:pt x="38" y="1"/>
                    <a:pt x="22" y="6"/>
                    <a:pt x="14" y="13"/>
                  </a:cubicBezTo>
                  <a:cubicBezTo>
                    <a:pt x="7" y="23"/>
                    <a:pt x="1" y="36"/>
                    <a:pt x="2" y="48"/>
                  </a:cubicBezTo>
                  <a:cubicBezTo>
                    <a:pt x="3" y="64"/>
                    <a:pt x="11" y="79"/>
                    <a:pt x="21" y="91"/>
                  </a:cubicBezTo>
                  <a:cubicBezTo>
                    <a:pt x="30" y="101"/>
                    <a:pt x="42" y="111"/>
                    <a:pt x="51" y="121"/>
                  </a:cubicBezTo>
                  <a:cubicBezTo>
                    <a:pt x="60" y="130"/>
                    <a:pt x="74" y="135"/>
                    <a:pt x="87" y="135"/>
                  </a:cubicBezTo>
                  <a:cubicBezTo>
                    <a:pt x="99" y="135"/>
                    <a:pt x="112" y="131"/>
                    <a:pt x="121" y="121"/>
                  </a:cubicBezTo>
                  <a:cubicBezTo>
                    <a:pt x="139" y="100"/>
                    <a:pt x="140" y="70"/>
                    <a:pt x="122" y="50"/>
                  </a:cubicBezTo>
                  <a:cubicBezTo>
                    <a:pt x="111" y="39"/>
                    <a:pt x="102" y="29"/>
                    <a:pt x="92" y="21"/>
                  </a:cubicBezTo>
                  <a:cubicBezTo>
                    <a:pt x="80" y="10"/>
                    <a:pt x="64" y="1"/>
                    <a:pt x="4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31"/>
            <p:cNvSpPr/>
            <p:nvPr/>
          </p:nvSpPr>
          <p:spPr>
            <a:xfrm>
              <a:off x="4237030" y="-466258"/>
              <a:ext cx="44567" cy="44948"/>
            </a:xfrm>
            <a:custGeom>
              <a:rect b="b" l="l" r="r" t="t"/>
              <a:pathLst>
                <a:path extrusionOk="0" h="943" w="935">
                  <a:moveTo>
                    <a:pt x="371" y="0"/>
                  </a:moveTo>
                  <a:cubicBezTo>
                    <a:pt x="308" y="0"/>
                    <a:pt x="249" y="23"/>
                    <a:pt x="196" y="79"/>
                  </a:cubicBezTo>
                  <a:cubicBezTo>
                    <a:pt x="0" y="291"/>
                    <a:pt x="162" y="725"/>
                    <a:pt x="270" y="940"/>
                  </a:cubicBezTo>
                  <a:cubicBezTo>
                    <a:pt x="271" y="942"/>
                    <a:pt x="273" y="943"/>
                    <a:pt x="275" y="943"/>
                  </a:cubicBezTo>
                  <a:cubicBezTo>
                    <a:pt x="278" y="943"/>
                    <a:pt x="282" y="939"/>
                    <a:pt x="280" y="935"/>
                  </a:cubicBezTo>
                  <a:cubicBezTo>
                    <a:pt x="198" y="745"/>
                    <a:pt x="6" y="155"/>
                    <a:pt x="316" y="56"/>
                  </a:cubicBezTo>
                  <a:cubicBezTo>
                    <a:pt x="339" y="49"/>
                    <a:pt x="362" y="46"/>
                    <a:pt x="385" y="46"/>
                  </a:cubicBezTo>
                  <a:cubicBezTo>
                    <a:pt x="571" y="46"/>
                    <a:pt x="734" y="270"/>
                    <a:pt x="902" y="318"/>
                  </a:cubicBezTo>
                  <a:cubicBezTo>
                    <a:pt x="904" y="319"/>
                    <a:pt x="906" y="319"/>
                    <a:pt x="908" y="319"/>
                  </a:cubicBezTo>
                  <a:cubicBezTo>
                    <a:pt x="924" y="319"/>
                    <a:pt x="934" y="293"/>
                    <a:pt x="916" y="281"/>
                  </a:cubicBezTo>
                  <a:cubicBezTo>
                    <a:pt x="780" y="205"/>
                    <a:pt x="561" y="0"/>
                    <a:pt x="37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31"/>
            <p:cNvSpPr/>
            <p:nvPr/>
          </p:nvSpPr>
          <p:spPr>
            <a:xfrm>
              <a:off x="4287984" y="-447764"/>
              <a:ext cx="7007" cy="6435"/>
            </a:xfrm>
            <a:custGeom>
              <a:rect b="b" l="l" r="r" t="t"/>
              <a:pathLst>
                <a:path extrusionOk="0" h="135" w="147">
                  <a:moveTo>
                    <a:pt x="60" y="0"/>
                  </a:moveTo>
                  <a:cubicBezTo>
                    <a:pt x="46" y="0"/>
                    <a:pt x="32" y="6"/>
                    <a:pt x="22" y="16"/>
                  </a:cubicBezTo>
                  <a:cubicBezTo>
                    <a:pt x="5" y="36"/>
                    <a:pt x="0" y="71"/>
                    <a:pt x="22" y="91"/>
                  </a:cubicBezTo>
                  <a:cubicBezTo>
                    <a:pt x="26" y="96"/>
                    <a:pt x="32" y="100"/>
                    <a:pt x="36" y="103"/>
                  </a:cubicBezTo>
                  <a:cubicBezTo>
                    <a:pt x="45" y="112"/>
                    <a:pt x="54" y="119"/>
                    <a:pt x="67" y="124"/>
                  </a:cubicBezTo>
                  <a:cubicBezTo>
                    <a:pt x="77" y="128"/>
                    <a:pt x="87" y="132"/>
                    <a:pt x="96" y="133"/>
                  </a:cubicBezTo>
                  <a:cubicBezTo>
                    <a:pt x="99" y="134"/>
                    <a:pt x="102" y="134"/>
                    <a:pt x="105" y="134"/>
                  </a:cubicBezTo>
                  <a:cubicBezTo>
                    <a:pt x="129" y="134"/>
                    <a:pt x="146" y="113"/>
                    <a:pt x="141" y="88"/>
                  </a:cubicBezTo>
                  <a:cubicBezTo>
                    <a:pt x="137" y="79"/>
                    <a:pt x="135" y="69"/>
                    <a:pt x="131" y="60"/>
                  </a:cubicBezTo>
                  <a:cubicBezTo>
                    <a:pt x="126" y="48"/>
                    <a:pt x="121" y="39"/>
                    <a:pt x="111" y="30"/>
                  </a:cubicBezTo>
                  <a:cubicBezTo>
                    <a:pt x="108" y="24"/>
                    <a:pt x="102" y="21"/>
                    <a:pt x="99" y="16"/>
                  </a:cubicBezTo>
                  <a:cubicBezTo>
                    <a:pt x="89" y="6"/>
                    <a:pt x="74"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31"/>
            <p:cNvSpPr/>
            <p:nvPr/>
          </p:nvSpPr>
          <p:spPr>
            <a:xfrm>
              <a:off x="4279452" y="-415114"/>
              <a:ext cx="5624" cy="4481"/>
            </a:xfrm>
            <a:custGeom>
              <a:rect b="b" l="l" r="r" t="t"/>
              <a:pathLst>
                <a:path extrusionOk="0" h="94" w="118">
                  <a:moveTo>
                    <a:pt x="59" y="1"/>
                  </a:moveTo>
                  <a:cubicBezTo>
                    <a:pt x="0" y="1"/>
                    <a:pt x="0" y="93"/>
                    <a:pt x="59" y="93"/>
                  </a:cubicBezTo>
                  <a:cubicBezTo>
                    <a:pt x="118" y="92"/>
                    <a:pt x="118" y="1"/>
                    <a:pt x="5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31"/>
            <p:cNvSpPr/>
            <p:nvPr/>
          </p:nvSpPr>
          <p:spPr>
            <a:xfrm>
              <a:off x="4317680" y="-407726"/>
              <a:ext cx="18303" cy="45854"/>
            </a:xfrm>
            <a:custGeom>
              <a:rect b="b" l="l" r="r" t="t"/>
              <a:pathLst>
                <a:path extrusionOk="0" h="962" w="384">
                  <a:moveTo>
                    <a:pt x="126" y="1"/>
                  </a:moveTo>
                  <a:cubicBezTo>
                    <a:pt x="114" y="1"/>
                    <a:pt x="102" y="9"/>
                    <a:pt x="103" y="24"/>
                  </a:cubicBezTo>
                  <a:cubicBezTo>
                    <a:pt x="115" y="176"/>
                    <a:pt x="207" y="299"/>
                    <a:pt x="247" y="444"/>
                  </a:cubicBezTo>
                  <a:cubicBezTo>
                    <a:pt x="299" y="626"/>
                    <a:pt x="277" y="937"/>
                    <a:pt x="20" y="937"/>
                  </a:cubicBezTo>
                  <a:cubicBezTo>
                    <a:pt x="18" y="937"/>
                    <a:pt x="17" y="937"/>
                    <a:pt x="16" y="937"/>
                  </a:cubicBezTo>
                  <a:cubicBezTo>
                    <a:pt x="0" y="937"/>
                    <a:pt x="1" y="959"/>
                    <a:pt x="16" y="961"/>
                  </a:cubicBezTo>
                  <a:cubicBezTo>
                    <a:pt x="21" y="961"/>
                    <a:pt x="25" y="961"/>
                    <a:pt x="30" y="961"/>
                  </a:cubicBezTo>
                  <a:cubicBezTo>
                    <a:pt x="187" y="961"/>
                    <a:pt x="290" y="843"/>
                    <a:pt x="328" y="696"/>
                  </a:cubicBezTo>
                  <a:cubicBezTo>
                    <a:pt x="383" y="474"/>
                    <a:pt x="245" y="203"/>
                    <a:pt x="146" y="11"/>
                  </a:cubicBezTo>
                  <a:cubicBezTo>
                    <a:pt x="142" y="4"/>
                    <a:pt x="134" y="1"/>
                    <a:pt x="12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31"/>
            <p:cNvSpPr/>
            <p:nvPr/>
          </p:nvSpPr>
          <p:spPr>
            <a:xfrm>
              <a:off x="4317108" y="-340899"/>
              <a:ext cx="45425" cy="15872"/>
            </a:xfrm>
            <a:custGeom>
              <a:rect b="b" l="l" r="r" t="t"/>
              <a:pathLst>
                <a:path extrusionOk="0" h="333" w="953">
                  <a:moveTo>
                    <a:pt x="923" y="0"/>
                  </a:moveTo>
                  <a:cubicBezTo>
                    <a:pt x="914" y="0"/>
                    <a:pt x="905" y="6"/>
                    <a:pt x="901" y="19"/>
                  </a:cubicBezTo>
                  <a:cubicBezTo>
                    <a:pt x="848" y="211"/>
                    <a:pt x="725" y="277"/>
                    <a:pt x="581" y="277"/>
                  </a:cubicBezTo>
                  <a:cubicBezTo>
                    <a:pt x="383" y="277"/>
                    <a:pt x="147" y="151"/>
                    <a:pt x="5" y="51"/>
                  </a:cubicBezTo>
                  <a:cubicBezTo>
                    <a:pt x="4" y="50"/>
                    <a:pt x="3" y="50"/>
                    <a:pt x="3" y="50"/>
                  </a:cubicBezTo>
                  <a:cubicBezTo>
                    <a:pt x="1" y="50"/>
                    <a:pt x="0" y="52"/>
                    <a:pt x="2" y="54"/>
                  </a:cubicBezTo>
                  <a:cubicBezTo>
                    <a:pt x="163" y="181"/>
                    <a:pt x="341" y="332"/>
                    <a:pt x="556" y="332"/>
                  </a:cubicBezTo>
                  <a:cubicBezTo>
                    <a:pt x="570" y="332"/>
                    <a:pt x="584" y="332"/>
                    <a:pt x="598" y="330"/>
                  </a:cubicBezTo>
                  <a:cubicBezTo>
                    <a:pt x="765" y="314"/>
                    <a:pt x="925" y="208"/>
                    <a:pt x="949" y="33"/>
                  </a:cubicBezTo>
                  <a:cubicBezTo>
                    <a:pt x="952" y="14"/>
                    <a:pt x="938" y="0"/>
                    <a:pt x="92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31"/>
            <p:cNvSpPr/>
            <p:nvPr/>
          </p:nvSpPr>
          <p:spPr>
            <a:xfrm>
              <a:off x="4274829" y="-509347"/>
              <a:ext cx="31078" cy="32555"/>
            </a:xfrm>
            <a:custGeom>
              <a:rect b="b" l="l" r="r" t="t"/>
              <a:pathLst>
                <a:path extrusionOk="0" h="683" w="652">
                  <a:moveTo>
                    <a:pt x="30" y="1"/>
                  </a:moveTo>
                  <a:cubicBezTo>
                    <a:pt x="14" y="1"/>
                    <a:pt x="0" y="20"/>
                    <a:pt x="16" y="33"/>
                  </a:cubicBezTo>
                  <a:cubicBezTo>
                    <a:pt x="250" y="228"/>
                    <a:pt x="461" y="423"/>
                    <a:pt x="633" y="678"/>
                  </a:cubicBezTo>
                  <a:cubicBezTo>
                    <a:pt x="636" y="681"/>
                    <a:pt x="639" y="682"/>
                    <a:pt x="641" y="682"/>
                  </a:cubicBezTo>
                  <a:cubicBezTo>
                    <a:pt x="647" y="682"/>
                    <a:pt x="651" y="676"/>
                    <a:pt x="648" y="669"/>
                  </a:cubicBezTo>
                  <a:cubicBezTo>
                    <a:pt x="522" y="395"/>
                    <a:pt x="311" y="142"/>
                    <a:pt x="38" y="3"/>
                  </a:cubicBezTo>
                  <a:cubicBezTo>
                    <a:pt x="35" y="1"/>
                    <a:pt x="32" y="1"/>
                    <a:pt x="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2" name="Google Shape;2512;p31"/>
          <p:cNvGrpSpPr/>
          <p:nvPr/>
        </p:nvGrpSpPr>
        <p:grpSpPr>
          <a:xfrm rot="-3476835">
            <a:off x="8473909" y="726009"/>
            <a:ext cx="999158" cy="1011762"/>
            <a:chOff x="3063709" y="-107293"/>
            <a:chExt cx="201909" cy="204435"/>
          </a:xfrm>
        </p:grpSpPr>
        <p:sp>
          <p:nvSpPr>
            <p:cNvPr id="2513" name="Google Shape;2513;p31"/>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31"/>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31"/>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31"/>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31"/>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31"/>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31"/>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31"/>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31"/>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31"/>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31"/>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31"/>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5" name="Google Shape;2525;p31"/>
          <p:cNvGrpSpPr/>
          <p:nvPr/>
        </p:nvGrpSpPr>
        <p:grpSpPr>
          <a:xfrm flipH="1">
            <a:off x="7399886" y="3448137"/>
            <a:ext cx="1438294" cy="1075716"/>
            <a:chOff x="574023" y="2653178"/>
            <a:chExt cx="667453" cy="499196"/>
          </a:xfrm>
        </p:grpSpPr>
        <p:sp>
          <p:nvSpPr>
            <p:cNvPr id="2526" name="Google Shape;2526;p31"/>
            <p:cNvSpPr/>
            <p:nvPr/>
          </p:nvSpPr>
          <p:spPr>
            <a:xfrm>
              <a:off x="676407" y="2676248"/>
              <a:ext cx="473075" cy="473075"/>
            </a:xfrm>
            <a:custGeom>
              <a:rect b="b" l="l" r="r" t="t"/>
              <a:pathLst>
                <a:path extrusionOk="0" h="9925" w="9925">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31"/>
            <p:cNvSpPr/>
            <p:nvPr/>
          </p:nvSpPr>
          <p:spPr>
            <a:xfrm>
              <a:off x="893474" y="2676295"/>
              <a:ext cx="256438" cy="254293"/>
            </a:xfrm>
            <a:custGeom>
              <a:rect b="b" l="l" r="r" t="t"/>
              <a:pathLst>
                <a:path extrusionOk="0" h="5335" w="538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31"/>
            <p:cNvSpPr/>
            <p:nvPr/>
          </p:nvSpPr>
          <p:spPr>
            <a:xfrm>
              <a:off x="756723" y="2700223"/>
              <a:ext cx="370738" cy="341234"/>
            </a:xfrm>
            <a:custGeom>
              <a:rect b="b" l="l" r="r" t="t"/>
              <a:pathLst>
                <a:path extrusionOk="0" h="7159" w="7778">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31"/>
            <p:cNvSpPr/>
            <p:nvPr/>
          </p:nvSpPr>
          <p:spPr>
            <a:xfrm>
              <a:off x="704816" y="2780539"/>
              <a:ext cx="391473" cy="352721"/>
            </a:xfrm>
            <a:custGeom>
              <a:rect b="b" l="l" r="r" t="t"/>
              <a:pathLst>
                <a:path extrusionOk="0" h="7400" w="8213">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31"/>
            <p:cNvSpPr/>
            <p:nvPr/>
          </p:nvSpPr>
          <p:spPr>
            <a:xfrm>
              <a:off x="675263" y="2861760"/>
              <a:ext cx="295523" cy="284512"/>
            </a:xfrm>
            <a:custGeom>
              <a:rect b="b" l="l" r="r" t="t"/>
              <a:pathLst>
                <a:path extrusionOk="0" h="5969" w="620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31"/>
            <p:cNvSpPr/>
            <p:nvPr/>
          </p:nvSpPr>
          <p:spPr>
            <a:xfrm>
              <a:off x="722166" y="3052372"/>
              <a:ext cx="101622" cy="79505"/>
            </a:xfrm>
            <a:custGeom>
              <a:rect b="b" l="l" r="r" t="t"/>
              <a:pathLst>
                <a:path extrusionOk="0" h="1668" w="2132">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31"/>
            <p:cNvSpPr/>
            <p:nvPr/>
          </p:nvSpPr>
          <p:spPr>
            <a:xfrm>
              <a:off x="687799" y="2984735"/>
              <a:ext cx="215875" cy="164444"/>
            </a:xfrm>
            <a:custGeom>
              <a:rect b="b" l="l" r="r" t="t"/>
              <a:pathLst>
                <a:path extrusionOk="0" h="3450" w="4529">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31"/>
            <p:cNvSpPr/>
            <p:nvPr/>
          </p:nvSpPr>
          <p:spPr>
            <a:xfrm>
              <a:off x="986706" y="2688164"/>
              <a:ext cx="153052" cy="157771"/>
            </a:xfrm>
            <a:custGeom>
              <a:rect b="b" l="l" r="r" t="t"/>
              <a:pathLst>
                <a:path extrusionOk="0" h="3310" w="3211">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31"/>
            <p:cNvSpPr/>
            <p:nvPr/>
          </p:nvSpPr>
          <p:spPr>
            <a:xfrm>
              <a:off x="574023" y="2653178"/>
              <a:ext cx="667453" cy="499196"/>
            </a:xfrm>
            <a:custGeom>
              <a:rect b="b" l="l" r="r" t="t"/>
              <a:pathLst>
                <a:path extrusionOk="0" h="10473" w="14003">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31"/>
            <p:cNvSpPr/>
            <p:nvPr/>
          </p:nvSpPr>
          <p:spPr>
            <a:xfrm>
              <a:off x="743520" y="2721339"/>
              <a:ext cx="15014" cy="13728"/>
            </a:xfrm>
            <a:custGeom>
              <a:rect b="b" l="l" r="r" t="t"/>
              <a:pathLst>
                <a:path extrusionOk="0" h="288" w="315">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31"/>
            <p:cNvSpPr/>
            <p:nvPr/>
          </p:nvSpPr>
          <p:spPr>
            <a:xfrm>
              <a:off x="665444" y="2694837"/>
              <a:ext cx="70830" cy="108343"/>
            </a:xfrm>
            <a:custGeom>
              <a:rect b="b" l="l" r="r" t="t"/>
              <a:pathLst>
                <a:path extrusionOk="0" h="2273" w="1486">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31"/>
            <p:cNvSpPr/>
            <p:nvPr/>
          </p:nvSpPr>
          <p:spPr>
            <a:xfrm>
              <a:off x="584032" y="2713283"/>
              <a:ext cx="599959" cy="439090"/>
            </a:xfrm>
            <a:custGeom>
              <a:rect b="b" l="l" r="r" t="t"/>
              <a:pathLst>
                <a:path extrusionOk="0" h="9212" w="12587">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31"/>
            <p:cNvSpPr/>
            <p:nvPr/>
          </p:nvSpPr>
          <p:spPr>
            <a:xfrm>
              <a:off x="630411" y="2653225"/>
              <a:ext cx="571074" cy="481131"/>
            </a:xfrm>
            <a:custGeom>
              <a:rect b="b" l="l" r="r" t="t"/>
              <a:pathLst>
                <a:path extrusionOk="0" h="10094" w="11981">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31"/>
            <p:cNvSpPr/>
            <p:nvPr/>
          </p:nvSpPr>
          <p:spPr>
            <a:xfrm>
              <a:off x="851242" y="2924725"/>
              <a:ext cx="321119" cy="167066"/>
            </a:xfrm>
            <a:custGeom>
              <a:rect b="b" l="l" r="r" t="t"/>
              <a:pathLst>
                <a:path extrusionOk="0" h="3505" w="6737">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31"/>
            <p:cNvSpPr/>
            <p:nvPr/>
          </p:nvSpPr>
          <p:spPr>
            <a:xfrm>
              <a:off x="999671" y="2874820"/>
              <a:ext cx="160154" cy="189087"/>
            </a:xfrm>
            <a:custGeom>
              <a:rect b="b" l="l" r="r" t="t"/>
              <a:pathLst>
                <a:path extrusionOk="0" h="3967" w="336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31"/>
            <p:cNvSpPr/>
            <p:nvPr/>
          </p:nvSpPr>
          <p:spPr>
            <a:xfrm>
              <a:off x="590324" y="2659565"/>
              <a:ext cx="157533" cy="395381"/>
            </a:xfrm>
            <a:custGeom>
              <a:rect b="b" l="l" r="r" t="t"/>
              <a:pathLst>
                <a:path extrusionOk="0" h="8295" w="3305">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31"/>
            <p:cNvSpPr/>
            <p:nvPr/>
          </p:nvSpPr>
          <p:spPr>
            <a:xfrm>
              <a:off x="1059110" y="2859424"/>
              <a:ext cx="35224" cy="31078"/>
            </a:xfrm>
            <a:custGeom>
              <a:rect b="b" l="l" r="r" t="t"/>
              <a:pathLst>
                <a:path extrusionOk="0" h="652" w="739">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31"/>
            <p:cNvSpPr/>
            <p:nvPr/>
          </p:nvSpPr>
          <p:spPr>
            <a:xfrm>
              <a:off x="1048862" y="2908471"/>
              <a:ext cx="59534" cy="52574"/>
            </a:xfrm>
            <a:custGeom>
              <a:rect b="b" l="l" r="r" t="t"/>
              <a:pathLst>
                <a:path extrusionOk="0" h="1103" w="1249">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31"/>
            <p:cNvSpPr/>
            <p:nvPr/>
          </p:nvSpPr>
          <p:spPr>
            <a:xfrm>
              <a:off x="961635" y="2820530"/>
              <a:ext cx="35272" cy="31125"/>
            </a:xfrm>
            <a:custGeom>
              <a:rect b="b" l="l" r="r" t="t"/>
              <a:pathLst>
                <a:path extrusionOk="0" h="653" w="74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31"/>
            <p:cNvSpPr/>
            <p:nvPr/>
          </p:nvSpPr>
          <p:spPr>
            <a:xfrm>
              <a:off x="907011" y="2851988"/>
              <a:ext cx="59534" cy="52574"/>
            </a:xfrm>
            <a:custGeom>
              <a:rect b="b" l="l" r="r" t="t"/>
              <a:pathLst>
                <a:path extrusionOk="0" h="1103" w="1249">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31"/>
            <p:cNvSpPr/>
            <p:nvPr/>
          </p:nvSpPr>
          <p:spPr>
            <a:xfrm>
              <a:off x="998480" y="2862141"/>
              <a:ext cx="43470" cy="35177"/>
            </a:xfrm>
            <a:custGeom>
              <a:rect b="b" l="l" r="r" t="t"/>
              <a:pathLst>
                <a:path extrusionOk="0" h="738" w="912">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7" name="Google Shape;2547;p31"/>
          <p:cNvGrpSpPr/>
          <p:nvPr/>
        </p:nvGrpSpPr>
        <p:grpSpPr>
          <a:xfrm flipH="1">
            <a:off x="-262328" y="397130"/>
            <a:ext cx="929359" cy="850044"/>
            <a:chOff x="7078965" y="5331432"/>
            <a:chExt cx="404914" cy="370357"/>
          </a:xfrm>
        </p:grpSpPr>
        <p:sp>
          <p:nvSpPr>
            <p:cNvPr id="2548" name="Google Shape;2548;p31"/>
            <p:cNvSpPr/>
            <p:nvPr/>
          </p:nvSpPr>
          <p:spPr>
            <a:xfrm>
              <a:off x="7078965" y="5331432"/>
              <a:ext cx="383417" cy="365495"/>
            </a:xfrm>
            <a:custGeom>
              <a:rect b="b" l="l" r="r" t="t"/>
              <a:pathLst>
                <a:path extrusionOk="0" h="7668" w="8044">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31"/>
            <p:cNvSpPr/>
            <p:nvPr/>
          </p:nvSpPr>
          <p:spPr>
            <a:xfrm>
              <a:off x="7099032" y="5460747"/>
              <a:ext cx="145235" cy="229459"/>
            </a:xfrm>
            <a:custGeom>
              <a:rect b="b" l="l" r="r" t="t"/>
              <a:pathLst>
                <a:path extrusionOk="0" h="4814" w="3047">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31"/>
            <p:cNvSpPr/>
            <p:nvPr/>
          </p:nvSpPr>
          <p:spPr>
            <a:xfrm>
              <a:off x="7192408" y="5331623"/>
              <a:ext cx="158629" cy="80506"/>
            </a:xfrm>
            <a:custGeom>
              <a:rect b="b" l="l" r="r" t="t"/>
              <a:pathLst>
                <a:path extrusionOk="0" h="1689" w="3328">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31"/>
            <p:cNvSpPr/>
            <p:nvPr/>
          </p:nvSpPr>
          <p:spPr>
            <a:xfrm>
              <a:off x="7146316" y="5364655"/>
              <a:ext cx="288612" cy="120020"/>
            </a:xfrm>
            <a:custGeom>
              <a:rect b="b" l="l" r="r" t="t"/>
              <a:pathLst>
                <a:path extrusionOk="0" h="2518" w="6055">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31"/>
            <p:cNvSpPr/>
            <p:nvPr/>
          </p:nvSpPr>
          <p:spPr>
            <a:xfrm>
              <a:off x="7277442" y="5449260"/>
              <a:ext cx="179983" cy="247667"/>
            </a:xfrm>
            <a:custGeom>
              <a:rect b="b" l="l" r="r" t="t"/>
              <a:pathLst>
                <a:path extrusionOk="0" h="5196" w="3776">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31"/>
            <p:cNvSpPr/>
            <p:nvPr/>
          </p:nvSpPr>
          <p:spPr>
            <a:xfrm>
              <a:off x="7347605" y="5514132"/>
              <a:ext cx="114777" cy="169687"/>
            </a:xfrm>
            <a:custGeom>
              <a:rect b="b" l="l" r="r" t="t"/>
              <a:pathLst>
                <a:path extrusionOk="0" h="3560" w="2408">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31"/>
            <p:cNvSpPr/>
            <p:nvPr/>
          </p:nvSpPr>
          <p:spPr>
            <a:xfrm>
              <a:off x="7096840" y="5502835"/>
              <a:ext cx="70354" cy="135512"/>
            </a:xfrm>
            <a:custGeom>
              <a:rect b="b" l="l" r="r" t="t"/>
              <a:pathLst>
                <a:path extrusionOk="0" h="2843" w="1476">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31"/>
            <p:cNvSpPr/>
            <p:nvPr/>
          </p:nvSpPr>
          <p:spPr>
            <a:xfrm>
              <a:off x="7090548" y="5331432"/>
              <a:ext cx="173739" cy="370357"/>
            </a:xfrm>
            <a:custGeom>
              <a:rect b="b" l="l" r="r" t="t"/>
              <a:pathLst>
                <a:path extrusionOk="0" h="7770" w="3645">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31"/>
            <p:cNvSpPr/>
            <p:nvPr/>
          </p:nvSpPr>
          <p:spPr>
            <a:xfrm>
              <a:off x="7370866" y="5355312"/>
              <a:ext cx="113014" cy="211537"/>
            </a:xfrm>
            <a:custGeom>
              <a:rect b="b" l="l" r="r" t="t"/>
              <a:pathLst>
                <a:path extrusionOk="0" h="4438" w="2371">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31"/>
            <p:cNvSpPr/>
            <p:nvPr/>
          </p:nvSpPr>
          <p:spPr>
            <a:xfrm>
              <a:off x="7181350" y="5521711"/>
              <a:ext cx="35272" cy="30935"/>
            </a:xfrm>
            <a:custGeom>
              <a:rect b="b" l="l" r="r" t="t"/>
              <a:pathLst>
                <a:path extrusionOk="0" h="649" w="74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31"/>
            <p:cNvSpPr/>
            <p:nvPr/>
          </p:nvSpPr>
          <p:spPr>
            <a:xfrm>
              <a:off x="7120243" y="5544924"/>
              <a:ext cx="59629" cy="52289"/>
            </a:xfrm>
            <a:custGeom>
              <a:rect b="b" l="l" r="r" t="t"/>
              <a:pathLst>
                <a:path extrusionOk="0" h="1097" w="1251">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31"/>
            <p:cNvSpPr/>
            <p:nvPr/>
          </p:nvSpPr>
          <p:spPr>
            <a:xfrm>
              <a:off x="7270150" y="5576716"/>
              <a:ext cx="35272" cy="30982"/>
            </a:xfrm>
            <a:custGeom>
              <a:rect b="b" l="l" r="r" t="t"/>
              <a:pathLst>
                <a:path extrusionOk="0" h="650" w="74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31"/>
            <p:cNvSpPr/>
            <p:nvPr/>
          </p:nvSpPr>
          <p:spPr>
            <a:xfrm>
              <a:off x="7249368" y="5625001"/>
              <a:ext cx="59581" cy="52289"/>
            </a:xfrm>
            <a:custGeom>
              <a:rect b="b" l="l" r="r" t="t"/>
              <a:pathLst>
                <a:path extrusionOk="0" h="1097" w="125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31"/>
            <p:cNvSpPr/>
            <p:nvPr/>
          </p:nvSpPr>
          <p:spPr>
            <a:xfrm>
              <a:off x="7199510" y="5571378"/>
              <a:ext cx="33937" cy="26549"/>
            </a:xfrm>
            <a:custGeom>
              <a:rect b="b" l="l" r="r" t="t"/>
              <a:pathLst>
                <a:path extrusionOk="0" h="557" w="712">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31"/>
            <p:cNvSpPr/>
            <p:nvPr/>
          </p:nvSpPr>
          <p:spPr>
            <a:xfrm>
              <a:off x="7222961" y="5586011"/>
              <a:ext cx="33842" cy="26454"/>
            </a:xfrm>
            <a:custGeom>
              <a:rect b="b" l="l" r="r" t="t"/>
              <a:pathLst>
                <a:path extrusionOk="0" h="555" w="71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3" name="Google Shape;2563;p31"/>
          <p:cNvGrpSpPr/>
          <p:nvPr/>
        </p:nvGrpSpPr>
        <p:grpSpPr>
          <a:xfrm flipH="1">
            <a:off x="5868484" y="397125"/>
            <a:ext cx="581028" cy="581052"/>
            <a:chOff x="2787299" y="187324"/>
            <a:chExt cx="1165552" cy="1165600"/>
          </a:xfrm>
        </p:grpSpPr>
        <p:sp>
          <p:nvSpPr>
            <p:cNvPr id="2564" name="Google Shape;2564;p31"/>
            <p:cNvSpPr/>
            <p:nvPr/>
          </p:nvSpPr>
          <p:spPr>
            <a:xfrm>
              <a:off x="2787299" y="187324"/>
              <a:ext cx="1165552" cy="1165600"/>
            </a:xfrm>
            <a:custGeom>
              <a:rect b="b" l="l" r="r" t="t"/>
              <a:pathLst>
                <a:path extrusionOk="0" h="24454" w="24453">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31"/>
            <p:cNvSpPr/>
            <p:nvPr/>
          </p:nvSpPr>
          <p:spPr>
            <a:xfrm>
              <a:off x="3426916" y="190089"/>
              <a:ext cx="398575" cy="216971"/>
            </a:xfrm>
            <a:custGeom>
              <a:rect b="b" l="l" r="r" t="t"/>
              <a:pathLst>
                <a:path extrusionOk="0" h="4552" w="8362">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31"/>
            <p:cNvSpPr/>
            <p:nvPr/>
          </p:nvSpPr>
          <p:spPr>
            <a:xfrm>
              <a:off x="3177771" y="196476"/>
              <a:ext cx="739570" cy="373837"/>
            </a:xfrm>
            <a:custGeom>
              <a:rect b="b" l="l" r="r" t="t"/>
              <a:pathLst>
                <a:path extrusionOk="0" h="7843" w="15516">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31"/>
            <p:cNvSpPr/>
            <p:nvPr/>
          </p:nvSpPr>
          <p:spPr>
            <a:xfrm>
              <a:off x="2938254" y="302340"/>
              <a:ext cx="1014502" cy="504200"/>
            </a:xfrm>
            <a:custGeom>
              <a:rect b="b" l="l" r="r" t="t"/>
              <a:pathLst>
                <a:path extrusionOk="0" h="10578" w="21284">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31"/>
            <p:cNvSpPr/>
            <p:nvPr/>
          </p:nvSpPr>
          <p:spPr>
            <a:xfrm>
              <a:off x="2852553" y="470454"/>
              <a:ext cx="1079803" cy="509301"/>
            </a:xfrm>
            <a:custGeom>
              <a:rect b="b" l="l" r="r" t="t"/>
              <a:pathLst>
                <a:path extrusionOk="0" h="10685" w="22654">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31"/>
            <p:cNvSpPr/>
            <p:nvPr/>
          </p:nvSpPr>
          <p:spPr>
            <a:xfrm>
              <a:off x="2790970" y="661925"/>
              <a:ext cx="1029421" cy="585994"/>
            </a:xfrm>
            <a:custGeom>
              <a:rect b="b" l="l" r="r" t="t"/>
              <a:pathLst>
                <a:path extrusionOk="0" h="12294" w="21597">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31"/>
            <p:cNvSpPr/>
            <p:nvPr/>
          </p:nvSpPr>
          <p:spPr>
            <a:xfrm>
              <a:off x="2831676" y="993339"/>
              <a:ext cx="686710" cy="359442"/>
            </a:xfrm>
            <a:custGeom>
              <a:rect b="b" l="l" r="r" t="t"/>
              <a:pathLst>
                <a:path extrusionOk="0" h="7541" w="14407">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31"/>
            <p:cNvSpPr/>
            <p:nvPr/>
          </p:nvSpPr>
          <p:spPr>
            <a:xfrm>
              <a:off x="3351033" y="438519"/>
              <a:ext cx="61726" cy="54147"/>
            </a:xfrm>
            <a:custGeom>
              <a:rect b="b" l="l" r="r" t="t"/>
              <a:pathLst>
                <a:path extrusionOk="0" h="1136" w="1295">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31"/>
            <p:cNvSpPr/>
            <p:nvPr/>
          </p:nvSpPr>
          <p:spPr>
            <a:xfrm>
              <a:off x="3333683" y="524077"/>
              <a:ext cx="104529" cy="91660"/>
            </a:xfrm>
            <a:custGeom>
              <a:rect b="b" l="l" r="r" t="t"/>
              <a:pathLst>
                <a:path extrusionOk="0" h="1923" w="2193">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31"/>
            <p:cNvSpPr/>
            <p:nvPr/>
          </p:nvSpPr>
          <p:spPr>
            <a:xfrm>
              <a:off x="3516002" y="358918"/>
              <a:ext cx="61726" cy="54147"/>
            </a:xfrm>
            <a:custGeom>
              <a:rect b="b" l="l" r="r" t="t"/>
              <a:pathLst>
                <a:path extrusionOk="0" h="1136" w="1295">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31"/>
            <p:cNvSpPr/>
            <p:nvPr/>
          </p:nvSpPr>
          <p:spPr>
            <a:xfrm>
              <a:off x="3573677" y="408347"/>
              <a:ext cx="104482" cy="91660"/>
            </a:xfrm>
            <a:custGeom>
              <a:rect b="b" l="l" r="r" t="t"/>
              <a:pathLst>
                <a:path extrusionOk="0" h="1923" w="2192">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31"/>
            <p:cNvSpPr/>
            <p:nvPr/>
          </p:nvSpPr>
          <p:spPr>
            <a:xfrm>
              <a:off x="3443456" y="428271"/>
              <a:ext cx="98333" cy="77122"/>
            </a:xfrm>
            <a:custGeom>
              <a:rect b="b" l="l" r="r" t="t"/>
              <a:pathLst>
                <a:path extrusionOk="0" h="1618" w="2063">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6" name="Google Shape;2576;p31"/>
          <p:cNvGrpSpPr/>
          <p:nvPr/>
        </p:nvGrpSpPr>
        <p:grpSpPr>
          <a:xfrm flipH="1" rot="-369687">
            <a:off x="-19147" y="2739648"/>
            <a:ext cx="1023952" cy="1251372"/>
            <a:chOff x="1562309" y="2509229"/>
            <a:chExt cx="347240" cy="424361"/>
          </a:xfrm>
        </p:grpSpPr>
        <p:sp>
          <p:nvSpPr>
            <p:cNvPr id="2577" name="Google Shape;2577;p31"/>
            <p:cNvSpPr/>
            <p:nvPr/>
          </p:nvSpPr>
          <p:spPr>
            <a:xfrm>
              <a:off x="1571270" y="2673626"/>
              <a:ext cx="92232" cy="113300"/>
            </a:xfrm>
            <a:custGeom>
              <a:rect b="b" l="l" r="r" t="t"/>
              <a:pathLst>
                <a:path extrusionOk="0" h="2377" w="1935">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31"/>
            <p:cNvSpPr/>
            <p:nvPr/>
          </p:nvSpPr>
          <p:spPr>
            <a:xfrm>
              <a:off x="1661643" y="2520335"/>
              <a:ext cx="238802" cy="403580"/>
            </a:xfrm>
            <a:custGeom>
              <a:rect b="b" l="l" r="r" t="t"/>
              <a:pathLst>
                <a:path extrusionOk="0" h="8467" w="501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31"/>
            <p:cNvSpPr/>
            <p:nvPr/>
          </p:nvSpPr>
          <p:spPr>
            <a:xfrm>
              <a:off x="1562309" y="2692406"/>
              <a:ext cx="21068" cy="21163"/>
            </a:xfrm>
            <a:custGeom>
              <a:rect b="b" l="l" r="r" t="t"/>
              <a:pathLst>
                <a:path extrusionOk="0" h="444" w="442">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31"/>
            <p:cNvSpPr/>
            <p:nvPr/>
          </p:nvSpPr>
          <p:spPr>
            <a:xfrm>
              <a:off x="1753350" y="2569716"/>
              <a:ext cx="21116" cy="21163"/>
            </a:xfrm>
            <a:custGeom>
              <a:rect b="b" l="l" r="r" t="t"/>
              <a:pathLst>
                <a:path extrusionOk="0" h="444" w="443">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31"/>
            <p:cNvSpPr/>
            <p:nvPr/>
          </p:nvSpPr>
          <p:spPr>
            <a:xfrm>
              <a:off x="1888099" y="2618811"/>
              <a:ext cx="21211" cy="21116"/>
            </a:xfrm>
            <a:custGeom>
              <a:rect b="b" l="l" r="r" t="t"/>
              <a:pathLst>
                <a:path extrusionOk="0" h="443" w="445">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31"/>
            <p:cNvSpPr/>
            <p:nvPr/>
          </p:nvSpPr>
          <p:spPr>
            <a:xfrm>
              <a:off x="1810787" y="2774533"/>
              <a:ext cx="21163" cy="21116"/>
            </a:xfrm>
            <a:custGeom>
              <a:rect b="b" l="l" r="r" t="t"/>
              <a:pathLst>
                <a:path extrusionOk="0" h="443" w="444">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31"/>
            <p:cNvSpPr/>
            <p:nvPr/>
          </p:nvSpPr>
          <p:spPr>
            <a:xfrm>
              <a:off x="1888385" y="2912475"/>
              <a:ext cx="21163" cy="21116"/>
            </a:xfrm>
            <a:custGeom>
              <a:rect b="b" l="l" r="r" t="t"/>
              <a:pathLst>
                <a:path extrusionOk="0" h="443" w="444">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31"/>
            <p:cNvSpPr/>
            <p:nvPr/>
          </p:nvSpPr>
          <p:spPr>
            <a:xfrm>
              <a:off x="1597772" y="2772531"/>
              <a:ext cx="25119" cy="25119"/>
            </a:xfrm>
            <a:custGeom>
              <a:rect b="b" l="l" r="r" t="t"/>
              <a:pathLst>
                <a:path extrusionOk="0" h="527" w="527">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31"/>
            <p:cNvSpPr/>
            <p:nvPr/>
          </p:nvSpPr>
          <p:spPr>
            <a:xfrm>
              <a:off x="1656114" y="2731158"/>
              <a:ext cx="12774" cy="12774"/>
            </a:xfrm>
            <a:custGeom>
              <a:rect b="b" l="l" r="r" t="t"/>
              <a:pathLst>
                <a:path extrusionOk="0" h="268" w="268">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31"/>
            <p:cNvSpPr/>
            <p:nvPr/>
          </p:nvSpPr>
          <p:spPr>
            <a:xfrm>
              <a:off x="1656114" y="2668716"/>
              <a:ext cx="12774" cy="12774"/>
            </a:xfrm>
            <a:custGeom>
              <a:rect b="b" l="l" r="r" t="t"/>
              <a:pathLst>
                <a:path extrusionOk="0" h="268" w="268">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31"/>
            <p:cNvSpPr/>
            <p:nvPr/>
          </p:nvSpPr>
          <p:spPr>
            <a:xfrm>
              <a:off x="1825515" y="2509229"/>
              <a:ext cx="12774" cy="12774"/>
            </a:xfrm>
            <a:custGeom>
              <a:rect b="b" l="l" r="r" t="t"/>
              <a:pathLst>
                <a:path extrusionOk="0" h="268" w="268">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31"/>
            <p:cNvSpPr/>
            <p:nvPr/>
          </p:nvSpPr>
          <p:spPr>
            <a:xfrm>
              <a:off x="1810787" y="2668716"/>
              <a:ext cx="12774" cy="12774"/>
            </a:xfrm>
            <a:custGeom>
              <a:rect b="b" l="l" r="r" t="t"/>
              <a:pathLst>
                <a:path extrusionOk="0" h="268" w="268">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31"/>
            <p:cNvSpPr/>
            <p:nvPr/>
          </p:nvSpPr>
          <p:spPr>
            <a:xfrm>
              <a:off x="1810787" y="2852989"/>
              <a:ext cx="12774" cy="12774"/>
            </a:xfrm>
            <a:custGeom>
              <a:rect b="b" l="l" r="r" t="t"/>
              <a:pathLst>
                <a:path extrusionOk="0" h="268" w="268">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0" name="Google Shape;2590;p31"/>
          <p:cNvGrpSpPr/>
          <p:nvPr/>
        </p:nvGrpSpPr>
        <p:grpSpPr>
          <a:xfrm rot="1079400">
            <a:off x="5103018" y="970542"/>
            <a:ext cx="1827104" cy="1992440"/>
            <a:chOff x="4518826" y="55435"/>
            <a:chExt cx="440758" cy="480654"/>
          </a:xfrm>
        </p:grpSpPr>
        <p:sp>
          <p:nvSpPr>
            <p:cNvPr id="2591" name="Google Shape;2591;p31"/>
            <p:cNvSpPr/>
            <p:nvPr/>
          </p:nvSpPr>
          <p:spPr>
            <a:xfrm>
              <a:off x="4525547" y="89182"/>
              <a:ext cx="377411" cy="446907"/>
            </a:xfrm>
            <a:custGeom>
              <a:rect b="b" l="l" r="r" t="t"/>
              <a:pathLst>
                <a:path extrusionOk="0" h="9376" w="7918">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31"/>
            <p:cNvSpPr/>
            <p:nvPr/>
          </p:nvSpPr>
          <p:spPr>
            <a:xfrm>
              <a:off x="4518826" y="55435"/>
              <a:ext cx="277220" cy="458108"/>
            </a:xfrm>
            <a:custGeom>
              <a:rect b="b" l="l" r="r" t="t"/>
              <a:pathLst>
                <a:path extrusionOk="0" h="9611" w="5816">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31"/>
            <p:cNvSpPr/>
            <p:nvPr/>
          </p:nvSpPr>
          <p:spPr>
            <a:xfrm>
              <a:off x="4571019" y="177267"/>
              <a:ext cx="377697" cy="314684"/>
            </a:xfrm>
            <a:custGeom>
              <a:rect b="b" l="l" r="r" t="t"/>
              <a:pathLst>
                <a:path extrusionOk="0" h="6602" w="7924">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31"/>
            <p:cNvSpPr/>
            <p:nvPr/>
          </p:nvSpPr>
          <p:spPr>
            <a:xfrm>
              <a:off x="4586987" y="386469"/>
              <a:ext cx="255389" cy="130554"/>
            </a:xfrm>
            <a:custGeom>
              <a:rect b="b" l="l" r="r" t="t"/>
              <a:pathLst>
                <a:path extrusionOk="0" h="2739" w="5358">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31"/>
            <p:cNvSpPr/>
            <p:nvPr/>
          </p:nvSpPr>
          <p:spPr>
            <a:xfrm>
              <a:off x="4764205" y="144855"/>
              <a:ext cx="65682" cy="107866"/>
            </a:xfrm>
            <a:custGeom>
              <a:rect b="b" l="l" r="r" t="t"/>
              <a:pathLst>
                <a:path extrusionOk="0" h="2263" w="1378">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31"/>
            <p:cNvSpPr/>
            <p:nvPr/>
          </p:nvSpPr>
          <p:spPr>
            <a:xfrm>
              <a:off x="4824788" y="97094"/>
              <a:ext cx="12298" cy="14204"/>
            </a:xfrm>
            <a:custGeom>
              <a:rect b="b" l="l" r="r" t="t"/>
              <a:pathLst>
                <a:path extrusionOk="0" h="298" w="258">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31"/>
            <p:cNvSpPr/>
            <p:nvPr/>
          </p:nvSpPr>
          <p:spPr>
            <a:xfrm>
              <a:off x="4811346" y="278984"/>
              <a:ext cx="16015" cy="11440"/>
            </a:xfrm>
            <a:custGeom>
              <a:rect b="b" l="l" r="r" t="t"/>
              <a:pathLst>
                <a:path extrusionOk="0" h="240" w="336">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31"/>
            <p:cNvSpPr/>
            <p:nvPr/>
          </p:nvSpPr>
          <p:spPr>
            <a:xfrm>
              <a:off x="4861966" y="242663"/>
              <a:ext cx="17255" cy="13442"/>
            </a:xfrm>
            <a:custGeom>
              <a:rect b="b" l="l" r="r" t="t"/>
              <a:pathLst>
                <a:path extrusionOk="0" h="282" w="362">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31"/>
            <p:cNvSpPr/>
            <p:nvPr/>
          </p:nvSpPr>
          <p:spPr>
            <a:xfrm>
              <a:off x="4892519" y="136084"/>
              <a:ext cx="27455" cy="78171"/>
            </a:xfrm>
            <a:custGeom>
              <a:rect b="b" l="l" r="r" t="t"/>
              <a:pathLst>
                <a:path extrusionOk="0" h="1640" w="576">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31"/>
            <p:cNvSpPr/>
            <p:nvPr/>
          </p:nvSpPr>
          <p:spPr>
            <a:xfrm>
              <a:off x="4753433" y="308250"/>
              <a:ext cx="179840" cy="62870"/>
            </a:xfrm>
            <a:custGeom>
              <a:rect b="b" l="l" r="r" t="t"/>
              <a:pathLst>
                <a:path extrusionOk="0" h="1319" w="3773">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31"/>
            <p:cNvSpPr/>
            <p:nvPr/>
          </p:nvSpPr>
          <p:spPr>
            <a:xfrm>
              <a:off x="4947287" y="280652"/>
              <a:ext cx="12298" cy="9533"/>
            </a:xfrm>
            <a:custGeom>
              <a:rect b="b" l="l" r="r" t="t"/>
              <a:pathLst>
                <a:path extrusionOk="0" h="200" w="258">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31"/>
            <p:cNvSpPr/>
            <p:nvPr/>
          </p:nvSpPr>
          <p:spPr>
            <a:xfrm>
              <a:off x="4873549" y="378556"/>
              <a:ext cx="11011" cy="8341"/>
            </a:xfrm>
            <a:custGeom>
              <a:rect b="b" l="l" r="r" t="t"/>
              <a:pathLst>
                <a:path extrusionOk="0" h="175" w="231">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3" name="Google Shape;2603;p31"/>
          <p:cNvGrpSpPr/>
          <p:nvPr/>
        </p:nvGrpSpPr>
        <p:grpSpPr>
          <a:xfrm rot="586813">
            <a:off x="4687942" y="1882778"/>
            <a:ext cx="1020672" cy="970119"/>
            <a:chOff x="5626143" y="-593747"/>
            <a:chExt cx="318949" cy="303152"/>
          </a:xfrm>
        </p:grpSpPr>
        <p:sp>
          <p:nvSpPr>
            <p:cNvPr id="2604" name="Google Shape;2604;p31"/>
            <p:cNvSpPr/>
            <p:nvPr/>
          </p:nvSpPr>
          <p:spPr>
            <a:xfrm>
              <a:off x="5626143" y="-593747"/>
              <a:ext cx="318949" cy="302337"/>
            </a:xfrm>
            <a:custGeom>
              <a:rect b="b" l="l" r="r" t="t"/>
              <a:pathLst>
                <a:path extrusionOk="0" h="5187" w="5472">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31"/>
            <p:cNvSpPr/>
            <p:nvPr/>
          </p:nvSpPr>
          <p:spPr>
            <a:xfrm>
              <a:off x="5736367" y="-464700"/>
              <a:ext cx="159475" cy="174105"/>
            </a:xfrm>
            <a:custGeom>
              <a:rect b="b" l="l" r="r" t="t"/>
              <a:pathLst>
                <a:path extrusionOk="0" h="2987" w="2736">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31"/>
            <p:cNvSpPr/>
            <p:nvPr/>
          </p:nvSpPr>
          <p:spPr>
            <a:xfrm>
              <a:off x="5699645" y="-423258"/>
              <a:ext cx="110338" cy="109872"/>
            </a:xfrm>
            <a:custGeom>
              <a:rect b="b" l="l" r="r" t="t"/>
              <a:pathLst>
                <a:path extrusionOk="0" h="1885" w="1893">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31"/>
            <p:cNvSpPr/>
            <p:nvPr/>
          </p:nvSpPr>
          <p:spPr>
            <a:xfrm>
              <a:off x="5692592" y="-389219"/>
              <a:ext cx="25064" cy="36488"/>
            </a:xfrm>
            <a:custGeom>
              <a:rect b="b" l="l" r="r" t="t"/>
              <a:pathLst>
                <a:path extrusionOk="0" h="626" w="43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31"/>
            <p:cNvSpPr/>
            <p:nvPr/>
          </p:nvSpPr>
          <p:spPr>
            <a:xfrm>
              <a:off x="5772098" y="-421743"/>
              <a:ext cx="34623" cy="34681"/>
            </a:xfrm>
            <a:custGeom>
              <a:rect b="b" l="l" r="r" t="t"/>
              <a:pathLst>
                <a:path extrusionOk="0" h="595" w="594">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31"/>
            <p:cNvSpPr/>
            <p:nvPr/>
          </p:nvSpPr>
          <p:spPr>
            <a:xfrm>
              <a:off x="5696789" y="-383157"/>
              <a:ext cx="16729" cy="24306"/>
            </a:xfrm>
            <a:custGeom>
              <a:rect b="b" l="l" r="r" t="t"/>
              <a:pathLst>
                <a:path extrusionOk="0" h="417" w="287">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31"/>
            <p:cNvSpPr/>
            <p:nvPr/>
          </p:nvSpPr>
          <p:spPr>
            <a:xfrm>
              <a:off x="5777111" y="-416672"/>
              <a:ext cx="24656" cy="24539"/>
            </a:xfrm>
            <a:custGeom>
              <a:rect b="b" l="l" r="r" t="t"/>
              <a:pathLst>
                <a:path extrusionOk="0" h="421" w="423">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31"/>
            <p:cNvSpPr/>
            <p:nvPr/>
          </p:nvSpPr>
          <p:spPr>
            <a:xfrm>
              <a:off x="5752630" y="-358502"/>
              <a:ext cx="41209" cy="29435"/>
            </a:xfrm>
            <a:custGeom>
              <a:rect b="b" l="l" r="r" t="t"/>
              <a:pathLst>
                <a:path extrusionOk="0" h="505" w="707">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31"/>
            <p:cNvSpPr/>
            <p:nvPr/>
          </p:nvSpPr>
          <p:spPr>
            <a:xfrm>
              <a:off x="5687813" y="-387004"/>
              <a:ext cx="28444" cy="57005"/>
            </a:xfrm>
            <a:custGeom>
              <a:rect b="b" l="l" r="r" t="t"/>
              <a:pathLst>
                <a:path extrusionOk="0" h="978" w="488">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31"/>
            <p:cNvSpPr/>
            <p:nvPr/>
          </p:nvSpPr>
          <p:spPr>
            <a:xfrm>
              <a:off x="5696090" y="-383040"/>
              <a:ext cx="15621" cy="16670"/>
            </a:xfrm>
            <a:custGeom>
              <a:rect b="b" l="l" r="r" t="t"/>
              <a:pathLst>
                <a:path extrusionOk="0" h="286" w="268">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31"/>
            <p:cNvSpPr/>
            <p:nvPr/>
          </p:nvSpPr>
          <p:spPr>
            <a:xfrm>
              <a:off x="5744702" y="-343405"/>
              <a:ext cx="12240" cy="20692"/>
            </a:xfrm>
            <a:custGeom>
              <a:rect b="b" l="l" r="r" t="t"/>
              <a:pathLst>
                <a:path extrusionOk="0" h="355" w="21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31"/>
            <p:cNvSpPr/>
            <p:nvPr/>
          </p:nvSpPr>
          <p:spPr>
            <a:xfrm>
              <a:off x="5788594" y="-369401"/>
              <a:ext cx="11541" cy="22557"/>
            </a:xfrm>
            <a:custGeom>
              <a:rect b="b" l="l" r="r" t="t"/>
              <a:pathLst>
                <a:path extrusionOk="0" h="387" w="198">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31"/>
            <p:cNvSpPr/>
            <p:nvPr/>
          </p:nvSpPr>
          <p:spPr>
            <a:xfrm>
              <a:off x="5772506" y="-423958"/>
              <a:ext cx="38411" cy="38819"/>
            </a:xfrm>
            <a:custGeom>
              <a:rect b="b" l="l" r="r" t="t"/>
              <a:pathLst>
                <a:path extrusionOk="0" h="666" w="659">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31"/>
            <p:cNvSpPr/>
            <p:nvPr/>
          </p:nvSpPr>
          <p:spPr>
            <a:xfrm>
              <a:off x="5773905" y="-416730"/>
              <a:ext cx="12182" cy="17661"/>
            </a:xfrm>
            <a:custGeom>
              <a:rect b="b" l="l" r="r" t="t"/>
              <a:pathLst>
                <a:path extrusionOk="0" h="303" w="209">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31"/>
            <p:cNvSpPr/>
            <p:nvPr/>
          </p:nvSpPr>
          <p:spPr>
            <a:xfrm>
              <a:off x="5756535" y="-424249"/>
              <a:ext cx="19235" cy="5829"/>
            </a:xfrm>
            <a:custGeom>
              <a:rect b="b" l="l" r="r" t="t"/>
              <a:pathLst>
                <a:path extrusionOk="0" h="100" w="33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9" name="Google Shape;2619;p31"/>
          <p:cNvGrpSpPr/>
          <p:nvPr/>
        </p:nvGrpSpPr>
        <p:grpSpPr>
          <a:xfrm flipH="1" rot="881175">
            <a:off x="7443728" y="2201050"/>
            <a:ext cx="1994571" cy="442619"/>
            <a:chOff x="4339891" y="1046343"/>
            <a:chExt cx="651056" cy="144473"/>
          </a:xfrm>
        </p:grpSpPr>
        <p:sp>
          <p:nvSpPr>
            <p:cNvPr id="2620" name="Google Shape;2620;p31"/>
            <p:cNvSpPr/>
            <p:nvPr/>
          </p:nvSpPr>
          <p:spPr>
            <a:xfrm>
              <a:off x="4351093" y="1055399"/>
              <a:ext cx="633325" cy="130411"/>
            </a:xfrm>
            <a:custGeom>
              <a:rect b="b" l="l" r="r" t="t"/>
              <a:pathLst>
                <a:path extrusionOk="0" h="2736" w="13287">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31"/>
            <p:cNvSpPr/>
            <p:nvPr/>
          </p:nvSpPr>
          <p:spPr>
            <a:xfrm>
              <a:off x="4780793" y="1046343"/>
              <a:ext cx="22927" cy="20305"/>
            </a:xfrm>
            <a:custGeom>
              <a:rect b="b" l="l" r="r" t="t"/>
              <a:pathLst>
                <a:path extrusionOk="0" h="426" w="481">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31"/>
            <p:cNvSpPr/>
            <p:nvPr/>
          </p:nvSpPr>
          <p:spPr>
            <a:xfrm>
              <a:off x="4339891" y="1148298"/>
              <a:ext cx="22927" cy="20258"/>
            </a:xfrm>
            <a:custGeom>
              <a:rect b="b" l="l" r="r" t="t"/>
              <a:pathLst>
                <a:path extrusionOk="0" h="425" w="481">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31"/>
            <p:cNvSpPr/>
            <p:nvPr/>
          </p:nvSpPr>
          <p:spPr>
            <a:xfrm>
              <a:off x="4582316" y="1068173"/>
              <a:ext cx="22879" cy="20258"/>
            </a:xfrm>
            <a:custGeom>
              <a:rect b="b" l="l" r="r" t="t"/>
              <a:pathLst>
                <a:path extrusionOk="0" h="425" w="48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31"/>
            <p:cNvSpPr/>
            <p:nvPr/>
          </p:nvSpPr>
          <p:spPr>
            <a:xfrm>
              <a:off x="4892376" y="1119366"/>
              <a:ext cx="22927" cy="20258"/>
            </a:xfrm>
            <a:custGeom>
              <a:rect b="b" l="l" r="r" t="t"/>
              <a:pathLst>
                <a:path extrusionOk="0" h="425" w="481">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31"/>
            <p:cNvSpPr/>
            <p:nvPr/>
          </p:nvSpPr>
          <p:spPr>
            <a:xfrm>
              <a:off x="4445660" y="1178518"/>
              <a:ext cx="13871" cy="12298"/>
            </a:xfrm>
            <a:custGeom>
              <a:rect b="b" l="l" r="r" t="t"/>
              <a:pathLst>
                <a:path extrusionOk="0" h="258" w="291">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31"/>
            <p:cNvSpPr/>
            <p:nvPr/>
          </p:nvSpPr>
          <p:spPr>
            <a:xfrm>
              <a:off x="4977077" y="1094628"/>
              <a:ext cx="13871" cy="12298"/>
            </a:xfrm>
            <a:custGeom>
              <a:rect b="b" l="l" r="r" t="t"/>
              <a:pathLst>
                <a:path extrusionOk="0" h="258" w="291">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7" name="Google Shape;2627;p31"/>
          <p:cNvGrpSpPr/>
          <p:nvPr/>
        </p:nvGrpSpPr>
        <p:grpSpPr>
          <a:xfrm>
            <a:off x="316664" y="283017"/>
            <a:ext cx="8674101" cy="4560453"/>
            <a:chOff x="3149414" y="-766106"/>
            <a:chExt cx="3770528" cy="1982375"/>
          </a:xfrm>
        </p:grpSpPr>
        <p:sp>
          <p:nvSpPr>
            <p:cNvPr id="2628" name="Google Shape;2628;p31"/>
            <p:cNvSpPr/>
            <p:nvPr/>
          </p:nvSpPr>
          <p:spPr>
            <a:xfrm>
              <a:off x="6580346" y="231855"/>
              <a:ext cx="24929" cy="24976"/>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31"/>
            <p:cNvSpPr/>
            <p:nvPr/>
          </p:nvSpPr>
          <p:spPr>
            <a:xfrm>
              <a:off x="3237208" y="461239"/>
              <a:ext cx="24976" cy="24976"/>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31"/>
            <p:cNvSpPr/>
            <p:nvPr/>
          </p:nvSpPr>
          <p:spPr>
            <a:xfrm>
              <a:off x="3465973" y="-766106"/>
              <a:ext cx="24976" cy="25024"/>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31"/>
            <p:cNvSpPr/>
            <p:nvPr/>
          </p:nvSpPr>
          <p:spPr>
            <a:xfrm>
              <a:off x="6895013" y="810331"/>
              <a:ext cx="24929" cy="25024"/>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31"/>
            <p:cNvSpPr/>
            <p:nvPr/>
          </p:nvSpPr>
          <p:spPr>
            <a:xfrm>
              <a:off x="6174076" y="1142993"/>
              <a:ext cx="56435" cy="56435"/>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31"/>
            <p:cNvSpPr/>
            <p:nvPr/>
          </p:nvSpPr>
          <p:spPr>
            <a:xfrm>
              <a:off x="5384173" y="-710831"/>
              <a:ext cx="56435" cy="56435"/>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31"/>
            <p:cNvSpPr/>
            <p:nvPr/>
          </p:nvSpPr>
          <p:spPr>
            <a:xfrm>
              <a:off x="3818442" y="1188051"/>
              <a:ext cx="28218" cy="28218"/>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31"/>
            <p:cNvSpPr/>
            <p:nvPr/>
          </p:nvSpPr>
          <p:spPr>
            <a:xfrm>
              <a:off x="3149414" y="1055593"/>
              <a:ext cx="112775" cy="1127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31"/>
            <p:cNvSpPr/>
            <p:nvPr/>
          </p:nvSpPr>
          <p:spPr>
            <a:xfrm>
              <a:off x="6786571" y="-654776"/>
              <a:ext cx="56435" cy="56435"/>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31"/>
            <p:cNvSpPr/>
            <p:nvPr/>
          </p:nvSpPr>
          <p:spPr>
            <a:xfrm>
              <a:off x="3310630" y="892023"/>
              <a:ext cx="28218" cy="28170"/>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31"/>
            <p:cNvSpPr/>
            <p:nvPr/>
          </p:nvSpPr>
          <p:spPr>
            <a:xfrm>
              <a:off x="6726151" y="253242"/>
              <a:ext cx="112728" cy="112680"/>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639" name="Shape 2639"/>
        <p:cNvGrpSpPr/>
        <p:nvPr/>
      </p:nvGrpSpPr>
      <p:grpSpPr>
        <a:xfrm>
          <a:off x="0" y="0"/>
          <a:ext cx="0" cy="0"/>
          <a:chOff x="0" y="0"/>
          <a:chExt cx="0" cy="0"/>
        </a:xfrm>
      </p:grpSpPr>
      <p:grpSp>
        <p:nvGrpSpPr>
          <p:cNvPr id="2640" name="Google Shape;2640;p32"/>
          <p:cNvGrpSpPr/>
          <p:nvPr/>
        </p:nvGrpSpPr>
        <p:grpSpPr>
          <a:xfrm>
            <a:off x="236931" y="-407859"/>
            <a:ext cx="1444789" cy="1740692"/>
            <a:chOff x="5234039" y="-267543"/>
            <a:chExt cx="313064" cy="377173"/>
          </a:xfrm>
        </p:grpSpPr>
        <p:sp>
          <p:nvSpPr>
            <p:cNvPr id="2641" name="Google Shape;2641;p32"/>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32"/>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32"/>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32"/>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32"/>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32"/>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32"/>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32"/>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32"/>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32"/>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32"/>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32"/>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32"/>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32"/>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32"/>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32"/>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32"/>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32"/>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32"/>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0" name="Google Shape;2660;p32"/>
          <p:cNvGrpSpPr/>
          <p:nvPr/>
        </p:nvGrpSpPr>
        <p:grpSpPr>
          <a:xfrm>
            <a:off x="6611118" y="1388899"/>
            <a:ext cx="2471458" cy="1069504"/>
            <a:chOff x="3758998" y="-241279"/>
            <a:chExt cx="873461" cy="377983"/>
          </a:xfrm>
        </p:grpSpPr>
        <p:sp>
          <p:nvSpPr>
            <p:cNvPr id="2661" name="Google Shape;2661;p32"/>
            <p:cNvSpPr/>
            <p:nvPr/>
          </p:nvSpPr>
          <p:spPr>
            <a:xfrm>
              <a:off x="3758998" y="-241279"/>
              <a:ext cx="20448" cy="24643"/>
            </a:xfrm>
            <a:custGeom>
              <a:rect b="b" l="l" r="r" t="t"/>
              <a:pathLst>
                <a:path extrusionOk="0" h="517" w="429">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32"/>
            <p:cNvSpPr/>
            <p:nvPr/>
          </p:nvSpPr>
          <p:spPr>
            <a:xfrm>
              <a:off x="3769770" y="-168495"/>
              <a:ext cx="22927" cy="17779"/>
            </a:xfrm>
            <a:custGeom>
              <a:rect b="b" l="l" r="r" t="t"/>
              <a:pathLst>
                <a:path extrusionOk="0" h="373" w="481">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32"/>
            <p:cNvSpPr/>
            <p:nvPr/>
          </p:nvSpPr>
          <p:spPr>
            <a:xfrm>
              <a:off x="3806472" y="-111583"/>
              <a:ext cx="53909" cy="47808"/>
            </a:xfrm>
            <a:custGeom>
              <a:rect b="b" l="l" r="r" t="t"/>
              <a:pathLst>
                <a:path extrusionOk="0" h="1003" w="1131">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32"/>
            <p:cNvSpPr/>
            <p:nvPr/>
          </p:nvSpPr>
          <p:spPr>
            <a:xfrm>
              <a:off x="3884166" y="-38465"/>
              <a:ext cx="37322" cy="33270"/>
            </a:xfrm>
            <a:custGeom>
              <a:rect b="b" l="l" r="r" t="t"/>
              <a:pathLst>
                <a:path extrusionOk="0" h="698" w="783">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32"/>
            <p:cNvSpPr/>
            <p:nvPr/>
          </p:nvSpPr>
          <p:spPr>
            <a:xfrm>
              <a:off x="3943748" y="-20924"/>
              <a:ext cx="49810" cy="49619"/>
            </a:xfrm>
            <a:custGeom>
              <a:rect b="b" l="l" r="r" t="t"/>
              <a:pathLst>
                <a:path extrusionOk="0" h="1041" w="1045">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32"/>
            <p:cNvSpPr/>
            <p:nvPr/>
          </p:nvSpPr>
          <p:spPr>
            <a:xfrm>
              <a:off x="4040794" y="9438"/>
              <a:ext cx="49905" cy="44996"/>
            </a:xfrm>
            <a:custGeom>
              <a:rect b="b" l="l" r="r" t="t"/>
              <a:pathLst>
                <a:path extrusionOk="0" h="944" w="1047">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32"/>
            <p:cNvSpPr/>
            <p:nvPr/>
          </p:nvSpPr>
          <p:spPr>
            <a:xfrm>
              <a:off x="4181739" y="5673"/>
              <a:ext cx="45043" cy="40754"/>
            </a:xfrm>
            <a:custGeom>
              <a:rect b="b" l="l" r="r" t="t"/>
              <a:pathLst>
                <a:path extrusionOk="0" h="855" w="945">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32"/>
            <p:cNvSpPr/>
            <p:nvPr/>
          </p:nvSpPr>
          <p:spPr>
            <a:xfrm>
              <a:off x="4279881" y="-11153"/>
              <a:ext cx="80363" cy="62298"/>
            </a:xfrm>
            <a:custGeom>
              <a:rect b="b" l="l" r="r" t="t"/>
              <a:pathLst>
                <a:path extrusionOk="0" h="1307" w="1686">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32"/>
            <p:cNvSpPr/>
            <p:nvPr/>
          </p:nvSpPr>
          <p:spPr>
            <a:xfrm>
              <a:off x="4419444" y="47856"/>
              <a:ext cx="28694" cy="28504"/>
            </a:xfrm>
            <a:custGeom>
              <a:rect b="b" l="l" r="r" t="t"/>
              <a:pathLst>
                <a:path extrusionOk="0" h="598" w="602">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32"/>
            <p:cNvSpPr/>
            <p:nvPr/>
          </p:nvSpPr>
          <p:spPr>
            <a:xfrm>
              <a:off x="4468444" y="106913"/>
              <a:ext cx="38418" cy="29791"/>
            </a:xfrm>
            <a:custGeom>
              <a:rect b="b" l="l" r="r" t="t"/>
              <a:pathLst>
                <a:path extrusionOk="0" h="625" w="806">
                  <a:moveTo>
                    <a:pt x="403" y="0"/>
                  </a:moveTo>
                  <a:cubicBezTo>
                    <a:pt x="1" y="0"/>
                    <a:pt x="1" y="624"/>
                    <a:pt x="403" y="624"/>
                  </a:cubicBezTo>
                  <a:cubicBezTo>
                    <a:pt x="805" y="624"/>
                    <a:pt x="806" y="0"/>
                    <a:pt x="40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32"/>
            <p:cNvSpPr/>
            <p:nvPr/>
          </p:nvSpPr>
          <p:spPr>
            <a:xfrm>
              <a:off x="3818484" y="-232366"/>
              <a:ext cx="33223" cy="25787"/>
            </a:xfrm>
            <a:custGeom>
              <a:rect b="b" l="l" r="r" t="t"/>
              <a:pathLst>
                <a:path extrusionOk="0" h="541" w="697">
                  <a:moveTo>
                    <a:pt x="349" y="1"/>
                  </a:moveTo>
                  <a:cubicBezTo>
                    <a:pt x="3" y="1"/>
                    <a:pt x="1" y="541"/>
                    <a:pt x="349" y="541"/>
                  </a:cubicBezTo>
                  <a:cubicBezTo>
                    <a:pt x="697" y="541"/>
                    <a:pt x="697" y="1"/>
                    <a:pt x="34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32"/>
            <p:cNvSpPr/>
            <p:nvPr/>
          </p:nvSpPr>
          <p:spPr>
            <a:xfrm>
              <a:off x="3851182" y="-185559"/>
              <a:ext cx="51669" cy="40086"/>
            </a:xfrm>
            <a:custGeom>
              <a:rect b="b" l="l" r="r" t="t"/>
              <a:pathLst>
                <a:path extrusionOk="0" h="841" w="1084">
                  <a:moveTo>
                    <a:pt x="542" y="0"/>
                  </a:moveTo>
                  <a:cubicBezTo>
                    <a:pt x="2" y="0"/>
                    <a:pt x="0" y="840"/>
                    <a:pt x="542" y="840"/>
                  </a:cubicBezTo>
                  <a:cubicBezTo>
                    <a:pt x="1083" y="839"/>
                    <a:pt x="1084" y="0"/>
                    <a:pt x="5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32"/>
            <p:cNvSpPr/>
            <p:nvPr/>
          </p:nvSpPr>
          <p:spPr>
            <a:xfrm>
              <a:off x="3918962" y="-131555"/>
              <a:ext cx="35796" cy="27789"/>
            </a:xfrm>
            <a:custGeom>
              <a:rect b="b" l="l" r="r" t="t"/>
              <a:pathLst>
                <a:path extrusionOk="0" h="583" w="751">
                  <a:moveTo>
                    <a:pt x="377" y="0"/>
                  </a:moveTo>
                  <a:cubicBezTo>
                    <a:pt x="2" y="0"/>
                    <a:pt x="1" y="582"/>
                    <a:pt x="377" y="582"/>
                  </a:cubicBezTo>
                  <a:cubicBezTo>
                    <a:pt x="750" y="582"/>
                    <a:pt x="750" y="0"/>
                    <a:pt x="3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32"/>
            <p:cNvSpPr/>
            <p:nvPr/>
          </p:nvSpPr>
          <p:spPr>
            <a:xfrm>
              <a:off x="4005855" y="-91945"/>
              <a:ext cx="41659" cy="32317"/>
            </a:xfrm>
            <a:custGeom>
              <a:rect b="b" l="l" r="r" t="t"/>
              <a:pathLst>
                <a:path extrusionOk="0" h="678" w="874">
                  <a:moveTo>
                    <a:pt x="438" y="0"/>
                  </a:moveTo>
                  <a:cubicBezTo>
                    <a:pt x="3" y="0"/>
                    <a:pt x="0" y="678"/>
                    <a:pt x="438" y="678"/>
                  </a:cubicBezTo>
                  <a:cubicBezTo>
                    <a:pt x="873" y="678"/>
                    <a:pt x="873" y="0"/>
                    <a:pt x="4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32"/>
            <p:cNvSpPr/>
            <p:nvPr/>
          </p:nvSpPr>
          <p:spPr>
            <a:xfrm>
              <a:off x="4090270" y="-113680"/>
              <a:ext cx="69829" cy="63823"/>
            </a:xfrm>
            <a:custGeom>
              <a:rect b="b" l="l" r="r" t="t"/>
              <a:pathLst>
                <a:path extrusionOk="0" h="1339" w="1465">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32"/>
            <p:cNvSpPr/>
            <p:nvPr/>
          </p:nvSpPr>
          <p:spPr>
            <a:xfrm>
              <a:off x="4193608" y="-136083"/>
              <a:ext cx="65158" cy="60773"/>
            </a:xfrm>
            <a:custGeom>
              <a:rect b="b" l="l" r="r" t="t"/>
              <a:pathLst>
                <a:path extrusionOk="0" h="1275" w="1367">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32"/>
            <p:cNvSpPr/>
            <p:nvPr/>
          </p:nvSpPr>
          <p:spPr>
            <a:xfrm>
              <a:off x="4324543" y="-126025"/>
              <a:ext cx="33318" cy="28837"/>
            </a:xfrm>
            <a:custGeom>
              <a:rect b="b" l="l" r="r" t="t"/>
              <a:pathLst>
                <a:path extrusionOk="0" h="605" w="699">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32"/>
            <p:cNvSpPr/>
            <p:nvPr/>
          </p:nvSpPr>
          <p:spPr>
            <a:xfrm>
              <a:off x="4414487" y="-126264"/>
              <a:ext cx="58628" cy="53194"/>
            </a:xfrm>
            <a:custGeom>
              <a:rect b="b" l="l" r="r" t="t"/>
              <a:pathLst>
                <a:path extrusionOk="0" h="1116" w="123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32"/>
            <p:cNvSpPr/>
            <p:nvPr/>
          </p:nvSpPr>
          <p:spPr>
            <a:xfrm>
              <a:off x="4501333" y="-44232"/>
              <a:ext cx="49238" cy="50668"/>
            </a:xfrm>
            <a:custGeom>
              <a:rect b="b" l="l" r="r" t="t"/>
              <a:pathLst>
                <a:path extrusionOk="0" h="1063" w="1033">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32"/>
            <p:cNvSpPr/>
            <p:nvPr/>
          </p:nvSpPr>
          <p:spPr>
            <a:xfrm>
              <a:off x="3922155" y="-84509"/>
              <a:ext cx="32937" cy="29505"/>
            </a:xfrm>
            <a:custGeom>
              <a:rect b="b" l="l" r="r" t="t"/>
              <a:pathLst>
                <a:path extrusionOk="0" h="619" w="691">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32"/>
            <p:cNvSpPr/>
            <p:nvPr/>
          </p:nvSpPr>
          <p:spPr>
            <a:xfrm>
              <a:off x="4035789" y="-34747"/>
              <a:ext cx="17731" cy="13728"/>
            </a:xfrm>
            <a:custGeom>
              <a:rect b="b" l="l" r="r" t="t"/>
              <a:pathLst>
                <a:path extrusionOk="0" h="288" w="372">
                  <a:moveTo>
                    <a:pt x="187" y="0"/>
                  </a:moveTo>
                  <a:cubicBezTo>
                    <a:pt x="1" y="0"/>
                    <a:pt x="1" y="288"/>
                    <a:pt x="187" y="288"/>
                  </a:cubicBezTo>
                  <a:cubicBezTo>
                    <a:pt x="371" y="288"/>
                    <a:pt x="371" y="0"/>
                    <a:pt x="1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32"/>
            <p:cNvSpPr/>
            <p:nvPr/>
          </p:nvSpPr>
          <p:spPr>
            <a:xfrm>
              <a:off x="4154379" y="-35605"/>
              <a:ext cx="20019" cy="15491"/>
            </a:xfrm>
            <a:custGeom>
              <a:rect b="b" l="l" r="r" t="t"/>
              <a:pathLst>
                <a:path extrusionOk="0" h="325" w="420">
                  <a:moveTo>
                    <a:pt x="210" y="0"/>
                  </a:moveTo>
                  <a:cubicBezTo>
                    <a:pt x="2" y="0"/>
                    <a:pt x="1" y="325"/>
                    <a:pt x="210" y="325"/>
                  </a:cubicBezTo>
                  <a:cubicBezTo>
                    <a:pt x="420" y="325"/>
                    <a:pt x="420" y="0"/>
                    <a:pt x="2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32"/>
            <p:cNvSpPr/>
            <p:nvPr/>
          </p:nvSpPr>
          <p:spPr>
            <a:xfrm>
              <a:off x="4246277" y="-70543"/>
              <a:ext cx="63728" cy="49476"/>
            </a:xfrm>
            <a:custGeom>
              <a:rect b="b" l="l" r="r" t="t"/>
              <a:pathLst>
                <a:path extrusionOk="0" h="1038" w="1337">
                  <a:moveTo>
                    <a:pt x="669" y="0"/>
                  </a:moveTo>
                  <a:cubicBezTo>
                    <a:pt x="1" y="0"/>
                    <a:pt x="0" y="1038"/>
                    <a:pt x="669" y="1038"/>
                  </a:cubicBezTo>
                  <a:cubicBezTo>
                    <a:pt x="1336" y="1038"/>
                    <a:pt x="1337" y="0"/>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32"/>
            <p:cNvSpPr/>
            <p:nvPr/>
          </p:nvSpPr>
          <p:spPr>
            <a:xfrm>
              <a:off x="4357528" y="-50190"/>
              <a:ext cx="24547" cy="20687"/>
            </a:xfrm>
            <a:custGeom>
              <a:rect b="b" l="l" r="r" t="t"/>
              <a:pathLst>
                <a:path extrusionOk="0" h="434" w="515">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32"/>
            <p:cNvSpPr/>
            <p:nvPr/>
          </p:nvSpPr>
          <p:spPr>
            <a:xfrm>
              <a:off x="4410436" y="-45043"/>
              <a:ext cx="58723" cy="58294"/>
            </a:xfrm>
            <a:custGeom>
              <a:rect b="b" l="l" r="r" t="t"/>
              <a:pathLst>
                <a:path extrusionOk="0" h="1223" w="1232">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32"/>
            <p:cNvSpPr/>
            <p:nvPr/>
          </p:nvSpPr>
          <p:spPr>
            <a:xfrm>
              <a:off x="4499855" y="15587"/>
              <a:ext cx="23547" cy="26835"/>
            </a:xfrm>
            <a:custGeom>
              <a:rect b="b" l="l" r="r" t="t"/>
              <a:pathLst>
                <a:path extrusionOk="0" h="563" w="494">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32"/>
            <p:cNvSpPr/>
            <p:nvPr/>
          </p:nvSpPr>
          <p:spPr>
            <a:xfrm>
              <a:off x="4533983" y="70736"/>
              <a:ext cx="39085" cy="30315"/>
            </a:xfrm>
            <a:custGeom>
              <a:rect b="b" l="l" r="r" t="t"/>
              <a:pathLst>
                <a:path extrusionOk="0" h="636" w="820">
                  <a:moveTo>
                    <a:pt x="410" y="0"/>
                  </a:moveTo>
                  <a:cubicBezTo>
                    <a:pt x="0" y="0"/>
                    <a:pt x="0" y="636"/>
                    <a:pt x="410" y="636"/>
                  </a:cubicBezTo>
                  <a:cubicBezTo>
                    <a:pt x="820" y="636"/>
                    <a:pt x="820" y="0"/>
                    <a:pt x="4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32"/>
            <p:cNvSpPr/>
            <p:nvPr/>
          </p:nvSpPr>
          <p:spPr>
            <a:xfrm>
              <a:off x="4500570" y="-88942"/>
              <a:ext cx="33985" cy="26311"/>
            </a:xfrm>
            <a:custGeom>
              <a:rect b="b" l="l" r="r" t="t"/>
              <a:pathLst>
                <a:path extrusionOk="0" h="552" w="713">
                  <a:moveTo>
                    <a:pt x="357" y="0"/>
                  </a:moveTo>
                  <a:cubicBezTo>
                    <a:pt x="3" y="0"/>
                    <a:pt x="1" y="552"/>
                    <a:pt x="357" y="552"/>
                  </a:cubicBezTo>
                  <a:cubicBezTo>
                    <a:pt x="713" y="552"/>
                    <a:pt x="713" y="0"/>
                    <a:pt x="35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32"/>
            <p:cNvSpPr/>
            <p:nvPr/>
          </p:nvSpPr>
          <p:spPr>
            <a:xfrm>
              <a:off x="4595757" y="-38513"/>
              <a:ext cx="36702" cy="35796"/>
            </a:xfrm>
            <a:custGeom>
              <a:rect b="b" l="l" r="r" t="t"/>
              <a:pathLst>
                <a:path extrusionOk="0" h="751" w="77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32"/>
            <p:cNvSpPr/>
            <p:nvPr/>
          </p:nvSpPr>
          <p:spPr>
            <a:xfrm>
              <a:off x="4570352" y="1049"/>
              <a:ext cx="42088" cy="38084"/>
            </a:xfrm>
            <a:custGeom>
              <a:rect b="b" l="l" r="r" t="t"/>
              <a:pathLst>
                <a:path extrusionOk="0" h="799" w="883">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1" name="Google Shape;2691;p32"/>
          <p:cNvGrpSpPr/>
          <p:nvPr/>
        </p:nvGrpSpPr>
        <p:grpSpPr>
          <a:xfrm rot="-636634">
            <a:off x="2782458" y="4733640"/>
            <a:ext cx="1135986" cy="503459"/>
            <a:chOff x="4059002" y="793671"/>
            <a:chExt cx="401482" cy="177933"/>
          </a:xfrm>
        </p:grpSpPr>
        <p:sp>
          <p:nvSpPr>
            <p:cNvPr id="2692" name="Google Shape;2692;p32"/>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32"/>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32"/>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32"/>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32"/>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32"/>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32"/>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32"/>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32"/>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32"/>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32"/>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32"/>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32"/>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32"/>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32"/>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32"/>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32"/>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32"/>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32"/>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1" name="Google Shape;2711;p32"/>
          <p:cNvGrpSpPr/>
          <p:nvPr/>
        </p:nvGrpSpPr>
        <p:grpSpPr>
          <a:xfrm rot="994520">
            <a:off x="7019172" y="3889872"/>
            <a:ext cx="1655340" cy="1805327"/>
            <a:chOff x="4518826" y="55435"/>
            <a:chExt cx="440758" cy="480654"/>
          </a:xfrm>
        </p:grpSpPr>
        <p:sp>
          <p:nvSpPr>
            <p:cNvPr id="2712" name="Google Shape;2712;p32"/>
            <p:cNvSpPr/>
            <p:nvPr/>
          </p:nvSpPr>
          <p:spPr>
            <a:xfrm>
              <a:off x="4525547" y="89182"/>
              <a:ext cx="377411" cy="446907"/>
            </a:xfrm>
            <a:custGeom>
              <a:rect b="b" l="l" r="r" t="t"/>
              <a:pathLst>
                <a:path extrusionOk="0" h="9376" w="7918">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32"/>
            <p:cNvSpPr/>
            <p:nvPr/>
          </p:nvSpPr>
          <p:spPr>
            <a:xfrm>
              <a:off x="4518826" y="55435"/>
              <a:ext cx="277220" cy="458108"/>
            </a:xfrm>
            <a:custGeom>
              <a:rect b="b" l="l" r="r" t="t"/>
              <a:pathLst>
                <a:path extrusionOk="0" h="9611" w="5816">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32"/>
            <p:cNvSpPr/>
            <p:nvPr/>
          </p:nvSpPr>
          <p:spPr>
            <a:xfrm>
              <a:off x="4571019" y="177267"/>
              <a:ext cx="377697" cy="314684"/>
            </a:xfrm>
            <a:custGeom>
              <a:rect b="b" l="l" r="r" t="t"/>
              <a:pathLst>
                <a:path extrusionOk="0" h="6602" w="7924">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32"/>
            <p:cNvSpPr/>
            <p:nvPr/>
          </p:nvSpPr>
          <p:spPr>
            <a:xfrm>
              <a:off x="4586987" y="386469"/>
              <a:ext cx="255389" cy="130554"/>
            </a:xfrm>
            <a:custGeom>
              <a:rect b="b" l="l" r="r" t="t"/>
              <a:pathLst>
                <a:path extrusionOk="0" h="2739" w="5358">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32"/>
            <p:cNvSpPr/>
            <p:nvPr/>
          </p:nvSpPr>
          <p:spPr>
            <a:xfrm>
              <a:off x="4764205" y="144855"/>
              <a:ext cx="65682" cy="107866"/>
            </a:xfrm>
            <a:custGeom>
              <a:rect b="b" l="l" r="r" t="t"/>
              <a:pathLst>
                <a:path extrusionOk="0" h="2263" w="1378">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32"/>
            <p:cNvSpPr/>
            <p:nvPr/>
          </p:nvSpPr>
          <p:spPr>
            <a:xfrm>
              <a:off x="4824788" y="97094"/>
              <a:ext cx="12298" cy="14204"/>
            </a:xfrm>
            <a:custGeom>
              <a:rect b="b" l="l" r="r" t="t"/>
              <a:pathLst>
                <a:path extrusionOk="0" h="298" w="258">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32"/>
            <p:cNvSpPr/>
            <p:nvPr/>
          </p:nvSpPr>
          <p:spPr>
            <a:xfrm>
              <a:off x="4811346" y="278984"/>
              <a:ext cx="16015" cy="11440"/>
            </a:xfrm>
            <a:custGeom>
              <a:rect b="b" l="l" r="r" t="t"/>
              <a:pathLst>
                <a:path extrusionOk="0" h="240" w="336">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32"/>
            <p:cNvSpPr/>
            <p:nvPr/>
          </p:nvSpPr>
          <p:spPr>
            <a:xfrm>
              <a:off x="4861966" y="242663"/>
              <a:ext cx="17255" cy="13442"/>
            </a:xfrm>
            <a:custGeom>
              <a:rect b="b" l="l" r="r" t="t"/>
              <a:pathLst>
                <a:path extrusionOk="0" h="282" w="362">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32"/>
            <p:cNvSpPr/>
            <p:nvPr/>
          </p:nvSpPr>
          <p:spPr>
            <a:xfrm>
              <a:off x="4892519" y="136084"/>
              <a:ext cx="27455" cy="78171"/>
            </a:xfrm>
            <a:custGeom>
              <a:rect b="b" l="l" r="r" t="t"/>
              <a:pathLst>
                <a:path extrusionOk="0" h="1640" w="576">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32"/>
            <p:cNvSpPr/>
            <p:nvPr/>
          </p:nvSpPr>
          <p:spPr>
            <a:xfrm>
              <a:off x="4753433" y="308250"/>
              <a:ext cx="179840" cy="62870"/>
            </a:xfrm>
            <a:custGeom>
              <a:rect b="b" l="l" r="r" t="t"/>
              <a:pathLst>
                <a:path extrusionOk="0" h="1319" w="3773">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32"/>
            <p:cNvSpPr/>
            <p:nvPr/>
          </p:nvSpPr>
          <p:spPr>
            <a:xfrm>
              <a:off x="4947287" y="280652"/>
              <a:ext cx="12298" cy="9533"/>
            </a:xfrm>
            <a:custGeom>
              <a:rect b="b" l="l" r="r" t="t"/>
              <a:pathLst>
                <a:path extrusionOk="0" h="200" w="258">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32"/>
            <p:cNvSpPr/>
            <p:nvPr/>
          </p:nvSpPr>
          <p:spPr>
            <a:xfrm>
              <a:off x="4873549" y="378556"/>
              <a:ext cx="11011" cy="8341"/>
            </a:xfrm>
            <a:custGeom>
              <a:rect b="b" l="l" r="r" t="t"/>
              <a:pathLst>
                <a:path extrusionOk="0" h="175" w="231">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4" name="Google Shape;2724;p32"/>
          <p:cNvGrpSpPr/>
          <p:nvPr/>
        </p:nvGrpSpPr>
        <p:grpSpPr>
          <a:xfrm rot="1304130">
            <a:off x="19366" y="2353777"/>
            <a:ext cx="648525" cy="818432"/>
            <a:chOff x="4198851" y="-806491"/>
            <a:chExt cx="163968" cy="206914"/>
          </a:xfrm>
        </p:grpSpPr>
        <p:sp>
          <p:nvSpPr>
            <p:cNvPr id="2725" name="Google Shape;2725;p32"/>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32"/>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32"/>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32"/>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32"/>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32"/>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32"/>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32"/>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32"/>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32"/>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5" name="Google Shape;2735;p32"/>
          <p:cNvGrpSpPr/>
          <p:nvPr/>
        </p:nvGrpSpPr>
        <p:grpSpPr>
          <a:xfrm>
            <a:off x="557211" y="4342059"/>
            <a:ext cx="453302" cy="490152"/>
            <a:chOff x="3127056" y="-728177"/>
            <a:chExt cx="193711" cy="209440"/>
          </a:xfrm>
        </p:grpSpPr>
        <p:sp>
          <p:nvSpPr>
            <p:cNvPr id="2736" name="Google Shape;2736;p32"/>
            <p:cNvSpPr/>
            <p:nvPr/>
          </p:nvSpPr>
          <p:spPr>
            <a:xfrm>
              <a:off x="3137113" y="-723697"/>
              <a:ext cx="174216" cy="196523"/>
            </a:xfrm>
            <a:custGeom>
              <a:rect b="b" l="l" r="r" t="t"/>
              <a:pathLst>
                <a:path extrusionOk="0" h="4123" w="3655">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32"/>
            <p:cNvSpPr/>
            <p:nvPr/>
          </p:nvSpPr>
          <p:spPr>
            <a:xfrm>
              <a:off x="3298554" y="-667166"/>
              <a:ext cx="22212" cy="20210"/>
            </a:xfrm>
            <a:custGeom>
              <a:rect b="b" l="l" r="r" t="t"/>
              <a:pathLst>
                <a:path extrusionOk="0" h="424" w="466">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32"/>
            <p:cNvSpPr/>
            <p:nvPr/>
          </p:nvSpPr>
          <p:spPr>
            <a:xfrm>
              <a:off x="3127056" y="-542808"/>
              <a:ext cx="26454" cy="24071"/>
            </a:xfrm>
            <a:custGeom>
              <a:rect b="b" l="l" r="r" t="t"/>
              <a:pathLst>
                <a:path extrusionOk="0" h="505" w="555">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32"/>
            <p:cNvSpPr/>
            <p:nvPr/>
          </p:nvSpPr>
          <p:spPr>
            <a:xfrm>
              <a:off x="3235112" y="-728177"/>
              <a:ext cx="13537" cy="12393"/>
            </a:xfrm>
            <a:custGeom>
              <a:rect b="b" l="l" r="r" t="t"/>
              <a:pathLst>
                <a:path extrusionOk="0" h="260" w="284">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0" name="Google Shape;2740;p32"/>
          <p:cNvGrpSpPr/>
          <p:nvPr/>
        </p:nvGrpSpPr>
        <p:grpSpPr>
          <a:xfrm>
            <a:off x="8073009" y="3876203"/>
            <a:ext cx="640408" cy="564311"/>
            <a:chOff x="2006404" y="4069782"/>
            <a:chExt cx="447431" cy="394237"/>
          </a:xfrm>
        </p:grpSpPr>
        <p:sp>
          <p:nvSpPr>
            <p:cNvPr id="2741" name="Google Shape;2741;p32"/>
            <p:cNvSpPr/>
            <p:nvPr/>
          </p:nvSpPr>
          <p:spPr>
            <a:xfrm>
              <a:off x="2006404" y="4069782"/>
              <a:ext cx="413494" cy="394237"/>
            </a:xfrm>
            <a:custGeom>
              <a:rect b="b" l="l" r="r" t="t"/>
              <a:pathLst>
                <a:path extrusionOk="0" h="8271" w="8675">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32"/>
            <p:cNvSpPr/>
            <p:nvPr/>
          </p:nvSpPr>
          <p:spPr>
            <a:xfrm>
              <a:off x="2029736" y="4286943"/>
              <a:ext cx="276886" cy="133510"/>
            </a:xfrm>
            <a:custGeom>
              <a:rect b="b" l="l" r="r" t="t"/>
              <a:pathLst>
                <a:path extrusionOk="0" h="2801" w="5809">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2"/>
            <p:cNvSpPr/>
            <p:nvPr/>
          </p:nvSpPr>
          <p:spPr>
            <a:xfrm>
              <a:off x="2151139" y="4111536"/>
              <a:ext cx="270547" cy="201718"/>
            </a:xfrm>
            <a:custGeom>
              <a:rect b="b" l="l" r="r" t="t"/>
              <a:pathLst>
                <a:path extrusionOk="0" h="4232" w="5676">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32"/>
            <p:cNvSpPr/>
            <p:nvPr/>
          </p:nvSpPr>
          <p:spPr>
            <a:xfrm>
              <a:off x="2058788" y="4081888"/>
              <a:ext cx="194187" cy="92136"/>
            </a:xfrm>
            <a:custGeom>
              <a:rect b="b" l="l" r="r" t="t"/>
              <a:pathLst>
                <a:path extrusionOk="0" h="1933" w="4074">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32"/>
            <p:cNvSpPr/>
            <p:nvPr/>
          </p:nvSpPr>
          <p:spPr>
            <a:xfrm>
              <a:off x="2227998" y="4337706"/>
              <a:ext cx="178648" cy="123643"/>
            </a:xfrm>
            <a:custGeom>
              <a:rect b="b" l="l" r="r" t="t"/>
              <a:pathLst>
                <a:path extrusionOk="0" h="2594" w="3748">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32"/>
            <p:cNvSpPr/>
            <p:nvPr/>
          </p:nvSpPr>
          <p:spPr>
            <a:xfrm>
              <a:off x="2007309" y="4141613"/>
              <a:ext cx="184035" cy="319213"/>
            </a:xfrm>
            <a:custGeom>
              <a:rect b="b" l="l" r="r" t="t"/>
              <a:pathLst>
                <a:path extrusionOk="0" h="6697" w="3861">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2"/>
            <p:cNvSpPr/>
            <p:nvPr/>
          </p:nvSpPr>
          <p:spPr>
            <a:xfrm>
              <a:off x="2283433" y="4080744"/>
              <a:ext cx="170402" cy="273692"/>
            </a:xfrm>
            <a:custGeom>
              <a:rect b="b" l="l" r="r" t="t"/>
              <a:pathLst>
                <a:path extrusionOk="0" h="5742" w="3575">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32"/>
            <p:cNvSpPr/>
            <p:nvPr/>
          </p:nvSpPr>
          <p:spPr>
            <a:xfrm>
              <a:off x="2150972" y="4183510"/>
              <a:ext cx="57007" cy="33080"/>
            </a:xfrm>
            <a:custGeom>
              <a:rect b="b" l="l" r="r" t="t"/>
              <a:pathLst>
                <a:path extrusionOk="0" h="694" w="1196">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32"/>
            <p:cNvSpPr/>
            <p:nvPr/>
          </p:nvSpPr>
          <p:spPr>
            <a:xfrm>
              <a:off x="2074422" y="4194235"/>
              <a:ext cx="56817" cy="52574"/>
            </a:xfrm>
            <a:custGeom>
              <a:rect b="b" l="l" r="r" t="t"/>
              <a:pathLst>
                <a:path extrusionOk="0" h="1103" w="1192">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32"/>
            <p:cNvSpPr/>
            <p:nvPr/>
          </p:nvSpPr>
          <p:spPr>
            <a:xfrm>
              <a:off x="2227140" y="4194187"/>
              <a:ext cx="56769" cy="52574"/>
            </a:xfrm>
            <a:custGeom>
              <a:rect b="b" l="l" r="r" t="t"/>
              <a:pathLst>
                <a:path extrusionOk="0" h="1103" w="1191">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32"/>
            <p:cNvSpPr/>
            <p:nvPr/>
          </p:nvSpPr>
          <p:spPr>
            <a:xfrm>
              <a:off x="2099493" y="4157151"/>
              <a:ext cx="45615" cy="28885"/>
            </a:xfrm>
            <a:custGeom>
              <a:rect b="b" l="l" r="r" t="t"/>
              <a:pathLst>
                <a:path extrusionOk="0" h="606" w="957">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2"/>
            <p:cNvSpPr/>
            <p:nvPr/>
          </p:nvSpPr>
          <p:spPr>
            <a:xfrm>
              <a:off x="2208122" y="4157151"/>
              <a:ext cx="45520" cy="28885"/>
            </a:xfrm>
            <a:custGeom>
              <a:rect b="b" l="l" r="r" t="t"/>
              <a:pathLst>
                <a:path extrusionOk="0" h="606" w="955">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3" name="Google Shape;2753;p32"/>
          <p:cNvGrpSpPr/>
          <p:nvPr/>
        </p:nvGrpSpPr>
        <p:grpSpPr>
          <a:xfrm flipH="1">
            <a:off x="8423999" y="259956"/>
            <a:ext cx="327101" cy="405072"/>
            <a:chOff x="454479" y="2550746"/>
            <a:chExt cx="94996" cy="117637"/>
          </a:xfrm>
        </p:grpSpPr>
        <p:sp>
          <p:nvSpPr>
            <p:cNvPr id="2754" name="Google Shape;2754;p32"/>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2"/>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2"/>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2"/>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2"/>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2"/>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2"/>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2"/>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2" name="Google Shape;2762;p32"/>
          <p:cNvGrpSpPr/>
          <p:nvPr/>
        </p:nvGrpSpPr>
        <p:grpSpPr>
          <a:xfrm flipH="1">
            <a:off x="316664" y="283017"/>
            <a:ext cx="8674101" cy="4560453"/>
            <a:chOff x="3149414" y="-766106"/>
            <a:chExt cx="3770528" cy="1982375"/>
          </a:xfrm>
        </p:grpSpPr>
        <p:sp>
          <p:nvSpPr>
            <p:cNvPr id="2763" name="Google Shape;2763;p32"/>
            <p:cNvSpPr/>
            <p:nvPr/>
          </p:nvSpPr>
          <p:spPr>
            <a:xfrm>
              <a:off x="6580346" y="231855"/>
              <a:ext cx="24929" cy="24976"/>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2"/>
            <p:cNvSpPr/>
            <p:nvPr/>
          </p:nvSpPr>
          <p:spPr>
            <a:xfrm>
              <a:off x="3237208" y="461239"/>
              <a:ext cx="24976" cy="24976"/>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2"/>
            <p:cNvSpPr/>
            <p:nvPr/>
          </p:nvSpPr>
          <p:spPr>
            <a:xfrm>
              <a:off x="3465973" y="-766106"/>
              <a:ext cx="24976" cy="25024"/>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2"/>
            <p:cNvSpPr/>
            <p:nvPr/>
          </p:nvSpPr>
          <p:spPr>
            <a:xfrm>
              <a:off x="6895013" y="810331"/>
              <a:ext cx="24929" cy="25024"/>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2"/>
            <p:cNvSpPr/>
            <p:nvPr/>
          </p:nvSpPr>
          <p:spPr>
            <a:xfrm>
              <a:off x="6174076" y="1142993"/>
              <a:ext cx="56435" cy="56435"/>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2"/>
            <p:cNvSpPr/>
            <p:nvPr/>
          </p:nvSpPr>
          <p:spPr>
            <a:xfrm>
              <a:off x="5384173" y="-710831"/>
              <a:ext cx="56435" cy="56435"/>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2"/>
            <p:cNvSpPr/>
            <p:nvPr/>
          </p:nvSpPr>
          <p:spPr>
            <a:xfrm>
              <a:off x="3818442" y="1188051"/>
              <a:ext cx="28218" cy="28218"/>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2"/>
            <p:cNvSpPr/>
            <p:nvPr/>
          </p:nvSpPr>
          <p:spPr>
            <a:xfrm>
              <a:off x="3149414" y="1055593"/>
              <a:ext cx="112775" cy="1127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2"/>
            <p:cNvSpPr/>
            <p:nvPr/>
          </p:nvSpPr>
          <p:spPr>
            <a:xfrm>
              <a:off x="6786571" y="-654776"/>
              <a:ext cx="56435" cy="56435"/>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2"/>
            <p:cNvSpPr/>
            <p:nvPr/>
          </p:nvSpPr>
          <p:spPr>
            <a:xfrm>
              <a:off x="3310630" y="892023"/>
              <a:ext cx="28218" cy="28170"/>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2"/>
            <p:cNvSpPr/>
            <p:nvPr/>
          </p:nvSpPr>
          <p:spPr>
            <a:xfrm>
              <a:off x="6726151" y="253242"/>
              <a:ext cx="112728" cy="112680"/>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
    <p:spTree>
      <p:nvGrpSpPr>
        <p:cNvPr id="2774" name="Shape 2774"/>
        <p:cNvGrpSpPr/>
        <p:nvPr/>
      </p:nvGrpSpPr>
      <p:grpSpPr>
        <a:xfrm>
          <a:off x="0" y="0"/>
          <a:ext cx="0" cy="0"/>
          <a:chOff x="0" y="0"/>
          <a:chExt cx="0" cy="0"/>
        </a:xfrm>
      </p:grpSpPr>
      <p:sp>
        <p:nvSpPr>
          <p:cNvPr id="2775" name="Google Shape;2775;p33"/>
          <p:cNvSpPr txBox="1"/>
          <p:nvPr>
            <p:ph type="title"/>
          </p:nvPr>
        </p:nvSpPr>
        <p:spPr>
          <a:xfrm>
            <a:off x="720000" y="511025"/>
            <a:ext cx="7704000" cy="482400"/>
          </a:xfrm>
          <a:prstGeom prst="rect">
            <a:avLst/>
          </a:prstGeom>
        </p:spPr>
        <p:txBody>
          <a:bodyPr anchorCtr="0" anchor="t" bIns="91425" lIns="91425" spcFirstLastPara="1" rIns="91425" wrap="square" tIns="91425">
            <a:noAutofit/>
          </a:bodyPr>
          <a:lstStyle>
            <a:lvl1pPr lvl="0">
              <a:spcBef>
                <a:spcPts val="0"/>
              </a:spcBef>
              <a:spcAft>
                <a:spcPts val="0"/>
              </a:spcAft>
              <a:buSzPts val="3100"/>
              <a:buFont typeface="Arial"/>
              <a:buNone/>
              <a:defRPr>
                <a:solidFill>
                  <a:schemeClr val="lt1"/>
                </a:solidFill>
                <a:latin typeface="Arial"/>
                <a:ea typeface="Arial"/>
                <a:cs typeface="Arial"/>
                <a:sym typeface="Arial"/>
              </a:defRPr>
            </a:lvl1pPr>
            <a:lvl2pPr lvl="1">
              <a:spcBef>
                <a:spcPts val="0"/>
              </a:spcBef>
              <a:spcAft>
                <a:spcPts val="0"/>
              </a:spcAft>
              <a:buSzPts val="3100"/>
              <a:buFont typeface="Arial"/>
              <a:buNone/>
              <a:defRPr>
                <a:latin typeface="Arial"/>
                <a:ea typeface="Arial"/>
                <a:cs typeface="Arial"/>
                <a:sym typeface="Arial"/>
              </a:defRPr>
            </a:lvl2pPr>
            <a:lvl3pPr lvl="2">
              <a:spcBef>
                <a:spcPts val="0"/>
              </a:spcBef>
              <a:spcAft>
                <a:spcPts val="0"/>
              </a:spcAft>
              <a:buSzPts val="3100"/>
              <a:buFont typeface="Arial"/>
              <a:buNone/>
              <a:defRPr>
                <a:latin typeface="Arial"/>
                <a:ea typeface="Arial"/>
                <a:cs typeface="Arial"/>
                <a:sym typeface="Arial"/>
              </a:defRPr>
            </a:lvl3pPr>
            <a:lvl4pPr lvl="3">
              <a:spcBef>
                <a:spcPts val="0"/>
              </a:spcBef>
              <a:spcAft>
                <a:spcPts val="0"/>
              </a:spcAft>
              <a:buSzPts val="3100"/>
              <a:buFont typeface="Arial"/>
              <a:buNone/>
              <a:defRPr>
                <a:latin typeface="Arial"/>
                <a:ea typeface="Arial"/>
                <a:cs typeface="Arial"/>
                <a:sym typeface="Arial"/>
              </a:defRPr>
            </a:lvl4pPr>
            <a:lvl5pPr lvl="4">
              <a:spcBef>
                <a:spcPts val="0"/>
              </a:spcBef>
              <a:spcAft>
                <a:spcPts val="0"/>
              </a:spcAft>
              <a:buSzPts val="3100"/>
              <a:buFont typeface="Arial"/>
              <a:buNone/>
              <a:defRPr>
                <a:latin typeface="Arial"/>
                <a:ea typeface="Arial"/>
                <a:cs typeface="Arial"/>
                <a:sym typeface="Arial"/>
              </a:defRPr>
            </a:lvl5pPr>
            <a:lvl6pPr lvl="5">
              <a:spcBef>
                <a:spcPts val="0"/>
              </a:spcBef>
              <a:spcAft>
                <a:spcPts val="0"/>
              </a:spcAft>
              <a:buSzPts val="3100"/>
              <a:buFont typeface="Arial"/>
              <a:buNone/>
              <a:defRPr>
                <a:latin typeface="Arial"/>
                <a:ea typeface="Arial"/>
                <a:cs typeface="Arial"/>
                <a:sym typeface="Arial"/>
              </a:defRPr>
            </a:lvl6pPr>
            <a:lvl7pPr lvl="6">
              <a:spcBef>
                <a:spcPts val="0"/>
              </a:spcBef>
              <a:spcAft>
                <a:spcPts val="0"/>
              </a:spcAft>
              <a:buSzPts val="3100"/>
              <a:buFont typeface="Arial"/>
              <a:buNone/>
              <a:defRPr>
                <a:latin typeface="Arial"/>
                <a:ea typeface="Arial"/>
                <a:cs typeface="Arial"/>
                <a:sym typeface="Arial"/>
              </a:defRPr>
            </a:lvl7pPr>
            <a:lvl8pPr lvl="7">
              <a:spcBef>
                <a:spcPts val="0"/>
              </a:spcBef>
              <a:spcAft>
                <a:spcPts val="0"/>
              </a:spcAft>
              <a:buSzPts val="3100"/>
              <a:buFont typeface="Arial"/>
              <a:buNone/>
              <a:defRPr>
                <a:latin typeface="Arial"/>
                <a:ea typeface="Arial"/>
                <a:cs typeface="Arial"/>
                <a:sym typeface="Arial"/>
              </a:defRPr>
            </a:lvl8pPr>
            <a:lvl9pPr lvl="8">
              <a:spcBef>
                <a:spcPts val="0"/>
              </a:spcBef>
              <a:spcAft>
                <a:spcPts val="0"/>
              </a:spcAft>
              <a:buSzPts val="3100"/>
              <a:buFont typeface="Arial"/>
              <a:buNone/>
              <a:defRPr>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6" name="Shape 336"/>
        <p:cNvGrpSpPr/>
        <p:nvPr/>
      </p:nvGrpSpPr>
      <p:grpSpPr>
        <a:xfrm>
          <a:off x="0" y="0"/>
          <a:ext cx="0" cy="0"/>
          <a:chOff x="0" y="0"/>
          <a:chExt cx="0" cy="0"/>
        </a:xfrm>
      </p:grpSpPr>
      <p:grpSp>
        <p:nvGrpSpPr>
          <p:cNvPr id="337" name="Google Shape;337;p5"/>
          <p:cNvGrpSpPr/>
          <p:nvPr/>
        </p:nvGrpSpPr>
        <p:grpSpPr>
          <a:xfrm>
            <a:off x="7451330" y="493744"/>
            <a:ext cx="1326576" cy="1598233"/>
            <a:chOff x="5234039" y="-267543"/>
            <a:chExt cx="313064" cy="377173"/>
          </a:xfrm>
        </p:grpSpPr>
        <p:sp>
          <p:nvSpPr>
            <p:cNvPr id="338" name="Google Shape;338;p5"/>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5"/>
          <p:cNvGrpSpPr/>
          <p:nvPr/>
        </p:nvGrpSpPr>
        <p:grpSpPr>
          <a:xfrm>
            <a:off x="3531493" y="4345256"/>
            <a:ext cx="1119746" cy="1221101"/>
            <a:chOff x="4518826" y="55435"/>
            <a:chExt cx="440758" cy="480654"/>
          </a:xfrm>
        </p:grpSpPr>
        <p:sp>
          <p:nvSpPr>
            <p:cNvPr id="358" name="Google Shape;358;p5"/>
            <p:cNvSpPr/>
            <p:nvPr/>
          </p:nvSpPr>
          <p:spPr>
            <a:xfrm>
              <a:off x="4525547" y="89182"/>
              <a:ext cx="377411" cy="446907"/>
            </a:xfrm>
            <a:custGeom>
              <a:rect b="b" l="l" r="r" t="t"/>
              <a:pathLst>
                <a:path extrusionOk="0" h="9376" w="7918">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
            <p:cNvSpPr/>
            <p:nvPr/>
          </p:nvSpPr>
          <p:spPr>
            <a:xfrm>
              <a:off x="4518826" y="55435"/>
              <a:ext cx="277220" cy="458108"/>
            </a:xfrm>
            <a:custGeom>
              <a:rect b="b" l="l" r="r" t="t"/>
              <a:pathLst>
                <a:path extrusionOk="0" h="9611" w="5816">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
            <p:cNvSpPr/>
            <p:nvPr/>
          </p:nvSpPr>
          <p:spPr>
            <a:xfrm>
              <a:off x="4571019" y="177267"/>
              <a:ext cx="377697" cy="314684"/>
            </a:xfrm>
            <a:custGeom>
              <a:rect b="b" l="l" r="r" t="t"/>
              <a:pathLst>
                <a:path extrusionOk="0" h="6602" w="7924">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
            <p:cNvSpPr/>
            <p:nvPr/>
          </p:nvSpPr>
          <p:spPr>
            <a:xfrm>
              <a:off x="4586987" y="386469"/>
              <a:ext cx="255389" cy="130554"/>
            </a:xfrm>
            <a:custGeom>
              <a:rect b="b" l="l" r="r" t="t"/>
              <a:pathLst>
                <a:path extrusionOk="0" h="2739" w="5358">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
            <p:cNvSpPr/>
            <p:nvPr/>
          </p:nvSpPr>
          <p:spPr>
            <a:xfrm>
              <a:off x="4764205" y="144855"/>
              <a:ext cx="65682" cy="107866"/>
            </a:xfrm>
            <a:custGeom>
              <a:rect b="b" l="l" r="r" t="t"/>
              <a:pathLst>
                <a:path extrusionOk="0" h="2263" w="1378">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
            <p:cNvSpPr/>
            <p:nvPr/>
          </p:nvSpPr>
          <p:spPr>
            <a:xfrm>
              <a:off x="4824788" y="97094"/>
              <a:ext cx="12298" cy="14204"/>
            </a:xfrm>
            <a:custGeom>
              <a:rect b="b" l="l" r="r" t="t"/>
              <a:pathLst>
                <a:path extrusionOk="0" h="298" w="258">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
            <p:cNvSpPr/>
            <p:nvPr/>
          </p:nvSpPr>
          <p:spPr>
            <a:xfrm>
              <a:off x="4811346" y="278984"/>
              <a:ext cx="16015" cy="11440"/>
            </a:xfrm>
            <a:custGeom>
              <a:rect b="b" l="l" r="r" t="t"/>
              <a:pathLst>
                <a:path extrusionOk="0" h="240" w="336">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
            <p:cNvSpPr/>
            <p:nvPr/>
          </p:nvSpPr>
          <p:spPr>
            <a:xfrm>
              <a:off x="4861966" y="242663"/>
              <a:ext cx="17255" cy="13442"/>
            </a:xfrm>
            <a:custGeom>
              <a:rect b="b" l="l" r="r" t="t"/>
              <a:pathLst>
                <a:path extrusionOk="0" h="282" w="362">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
            <p:cNvSpPr/>
            <p:nvPr/>
          </p:nvSpPr>
          <p:spPr>
            <a:xfrm>
              <a:off x="4892519" y="136084"/>
              <a:ext cx="27455" cy="78171"/>
            </a:xfrm>
            <a:custGeom>
              <a:rect b="b" l="l" r="r" t="t"/>
              <a:pathLst>
                <a:path extrusionOk="0" h="1640" w="576">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
            <p:cNvSpPr/>
            <p:nvPr/>
          </p:nvSpPr>
          <p:spPr>
            <a:xfrm>
              <a:off x="4753433" y="308250"/>
              <a:ext cx="179840" cy="62870"/>
            </a:xfrm>
            <a:custGeom>
              <a:rect b="b" l="l" r="r" t="t"/>
              <a:pathLst>
                <a:path extrusionOk="0" h="1319" w="3773">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
            <p:cNvSpPr/>
            <p:nvPr/>
          </p:nvSpPr>
          <p:spPr>
            <a:xfrm>
              <a:off x="4947287" y="280652"/>
              <a:ext cx="12298" cy="9533"/>
            </a:xfrm>
            <a:custGeom>
              <a:rect b="b" l="l" r="r" t="t"/>
              <a:pathLst>
                <a:path extrusionOk="0" h="200" w="258">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
            <p:cNvSpPr/>
            <p:nvPr/>
          </p:nvSpPr>
          <p:spPr>
            <a:xfrm>
              <a:off x="4873549" y="378556"/>
              <a:ext cx="11011" cy="8341"/>
            </a:xfrm>
            <a:custGeom>
              <a:rect b="b" l="l" r="r" t="t"/>
              <a:pathLst>
                <a:path extrusionOk="0" h="175" w="231">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 name="Google Shape;370;p5"/>
          <p:cNvGrpSpPr/>
          <p:nvPr/>
        </p:nvGrpSpPr>
        <p:grpSpPr>
          <a:xfrm>
            <a:off x="7622544" y="4603488"/>
            <a:ext cx="653902" cy="662002"/>
            <a:chOff x="3063709" y="-107293"/>
            <a:chExt cx="201909" cy="204435"/>
          </a:xfrm>
        </p:grpSpPr>
        <p:sp>
          <p:nvSpPr>
            <p:cNvPr id="371" name="Google Shape;371;p5"/>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 name="Google Shape;383;p5"/>
          <p:cNvGrpSpPr/>
          <p:nvPr/>
        </p:nvGrpSpPr>
        <p:grpSpPr>
          <a:xfrm rot="-1138989">
            <a:off x="-302084" y="1553166"/>
            <a:ext cx="1161014" cy="1290742"/>
            <a:chOff x="4728600" y="-742191"/>
            <a:chExt cx="432608" cy="480940"/>
          </a:xfrm>
        </p:grpSpPr>
        <p:grpSp>
          <p:nvGrpSpPr>
            <p:cNvPr id="384" name="Google Shape;384;p5"/>
            <p:cNvGrpSpPr/>
            <p:nvPr/>
          </p:nvGrpSpPr>
          <p:grpSpPr>
            <a:xfrm>
              <a:off x="4728600" y="-715975"/>
              <a:ext cx="432608" cy="454724"/>
              <a:chOff x="4728600" y="-715975"/>
              <a:chExt cx="432608" cy="454724"/>
            </a:xfrm>
          </p:grpSpPr>
          <p:sp>
            <p:nvSpPr>
              <p:cNvPr id="385" name="Google Shape;385;p5"/>
              <p:cNvSpPr/>
              <p:nvPr/>
            </p:nvSpPr>
            <p:spPr>
              <a:xfrm>
                <a:off x="4728600" y="-715975"/>
                <a:ext cx="224693" cy="428937"/>
              </a:xfrm>
              <a:custGeom>
                <a:rect b="b" l="l" r="r" t="t"/>
                <a:pathLst>
                  <a:path extrusionOk="0" h="8999" w="4714">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
              <p:cNvSpPr/>
              <p:nvPr/>
            </p:nvSpPr>
            <p:spPr>
              <a:xfrm>
                <a:off x="4842185" y="-554820"/>
                <a:ext cx="266257" cy="277029"/>
              </a:xfrm>
              <a:custGeom>
                <a:rect b="b" l="l" r="r" t="t"/>
                <a:pathLst>
                  <a:path extrusionOk="0" h="5812" w="5586">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
              <p:cNvSpPr/>
              <p:nvPr/>
            </p:nvSpPr>
            <p:spPr>
              <a:xfrm>
                <a:off x="4951147" y="-457250"/>
                <a:ext cx="112966" cy="58676"/>
              </a:xfrm>
              <a:custGeom>
                <a:rect b="b" l="l" r="r" t="t"/>
                <a:pathLst>
                  <a:path extrusionOk="0" h="1231" w="237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
              <p:cNvSpPr/>
              <p:nvPr/>
            </p:nvSpPr>
            <p:spPr>
              <a:xfrm>
                <a:off x="5090043" y="-401386"/>
                <a:ext cx="15014" cy="11630"/>
              </a:xfrm>
              <a:custGeom>
                <a:rect b="b" l="l" r="r" t="t"/>
                <a:pathLst>
                  <a:path extrusionOk="0" h="244" w="315">
                    <a:moveTo>
                      <a:pt x="157" y="1"/>
                    </a:moveTo>
                    <a:cubicBezTo>
                      <a:pt x="1" y="1"/>
                      <a:pt x="0" y="244"/>
                      <a:pt x="157" y="244"/>
                    </a:cubicBezTo>
                    <a:cubicBezTo>
                      <a:pt x="314" y="243"/>
                      <a:pt x="314" y="1"/>
                      <a:pt x="1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
              <p:cNvSpPr/>
              <p:nvPr/>
            </p:nvSpPr>
            <p:spPr>
              <a:xfrm>
                <a:off x="4995285" y="-348955"/>
                <a:ext cx="9914" cy="7674"/>
              </a:xfrm>
              <a:custGeom>
                <a:rect b="b" l="l" r="r" t="t"/>
                <a:pathLst>
                  <a:path extrusionOk="0" h="161" w="208">
                    <a:moveTo>
                      <a:pt x="104" y="0"/>
                    </a:moveTo>
                    <a:cubicBezTo>
                      <a:pt x="0" y="0"/>
                      <a:pt x="0" y="160"/>
                      <a:pt x="104" y="160"/>
                    </a:cubicBezTo>
                    <a:cubicBezTo>
                      <a:pt x="208" y="159"/>
                      <a:pt x="208" y="0"/>
                      <a:pt x="10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
              <p:cNvSpPr/>
              <p:nvPr/>
            </p:nvSpPr>
            <p:spPr>
              <a:xfrm>
                <a:off x="5031463" y="-335465"/>
                <a:ext cx="12774" cy="9533"/>
              </a:xfrm>
              <a:custGeom>
                <a:rect b="b" l="l" r="r" t="t"/>
                <a:pathLst>
                  <a:path extrusionOk="0" h="200" w="268">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
              <p:cNvSpPr/>
              <p:nvPr/>
            </p:nvSpPr>
            <p:spPr>
              <a:xfrm>
                <a:off x="5070596" y="-322882"/>
                <a:ext cx="90611" cy="16873"/>
              </a:xfrm>
              <a:custGeom>
                <a:rect b="b" l="l" r="r" t="t"/>
                <a:pathLst>
                  <a:path extrusionOk="0" h="354" w="1901">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
              <p:cNvSpPr/>
              <p:nvPr/>
            </p:nvSpPr>
            <p:spPr>
              <a:xfrm>
                <a:off x="4977268" y="-284559"/>
                <a:ext cx="12393" cy="10868"/>
              </a:xfrm>
              <a:custGeom>
                <a:rect b="b" l="l" r="r" t="t"/>
                <a:pathLst>
                  <a:path extrusionOk="0" h="228" w="26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
              <p:cNvSpPr/>
              <p:nvPr/>
            </p:nvSpPr>
            <p:spPr>
              <a:xfrm>
                <a:off x="5015924" y="-270498"/>
                <a:ext cx="11869" cy="9247"/>
              </a:xfrm>
              <a:custGeom>
                <a:rect b="b" l="l" r="r" t="t"/>
                <a:pathLst>
                  <a:path extrusionOk="0" h="194" w="249">
                    <a:moveTo>
                      <a:pt x="125" y="1"/>
                    </a:moveTo>
                    <a:cubicBezTo>
                      <a:pt x="2" y="1"/>
                      <a:pt x="1" y="193"/>
                      <a:pt x="125" y="193"/>
                    </a:cubicBezTo>
                    <a:cubicBezTo>
                      <a:pt x="248" y="192"/>
                      <a:pt x="249"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4" name="Google Shape;394;p5"/>
            <p:cNvSpPr/>
            <p:nvPr/>
          </p:nvSpPr>
          <p:spPr>
            <a:xfrm>
              <a:off x="4729076" y="-726414"/>
              <a:ext cx="415400" cy="386325"/>
            </a:xfrm>
            <a:custGeom>
              <a:rect b="b" l="l" r="r" t="t"/>
              <a:pathLst>
                <a:path extrusionOk="0" h="8105" w="8715">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
            <p:cNvSpPr/>
            <p:nvPr/>
          </p:nvSpPr>
          <p:spPr>
            <a:xfrm>
              <a:off x="4746998" y="-742191"/>
              <a:ext cx="309346" cy="291376"/>
            </a:xfrm>
            <a:custGeom>
              <a:rect b="b" l="l" r="r" t="t"/>
              <a:pathLst>
                <a:path extrusionOk="0" h="6113" w="649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 name="Google Shape;396;p5"/>
          <p:cNvGrpSpPr/>
          <p:nvPr/>
        </p:nvGrpSpPr>
        <p:grpSpPr>
          <a:xfrm rot="-3190866">
            <a:off x="324629" y="3994714"/>
            <a:ext cx="305221" cy="377999"/>
            <a:chOff x="454479" y="2550746"/>
            <a:chExt cx="94996" cy="117637"/>
          </a:xfrm>
        </p:grpSpPr>
        <p:sp>
          <p:nvSpPr>
            <p:cNvPr id="397" name="Google Shape;397;p5"/>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5"/>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5"/>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 name="Google Shape;405;p5"/>
          <p:cNvGrpSpPr/>
          <p:nvPr/>
        </p:nvGrpSpPr>
        <p:grpSpPr>
          <a:xfrm>
            <a:off x="4175675" y="4540461"/>
            <a:ext cx="792638" cy="788090"/>
            <a:chOff x="4789992" y="5348109"/>
            <a:chExt cx="351768" cy="349718"/>
          </a:xfrm>
        </p:grpSpPr>
        <p:sp>
          <p:nvSpPr>
            <p:cNvPr id="406" name="Google Shape;406;p5"/>
            <p:cNvSpPr/>
            <p:nvPr/>
          </p:nvSpPr>
          <p:spPr>
            <a:xfrm>
              <a:off x="4789992" y="5348109"/>
              <a:ext cx="351768" cy="349718"/>
            </a:xfrm>
            <a:custGeom>
              <a:rect b="b" l="l" r="r" t="t"/>
              <a:pathLst>
                <a:path extrusionOk="0" h="7337" w="738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
            <p:cNvSpPr/>
            <p:nvPr/>
          </p:nvSpPr>
          <p:spPr>
            <a:xfrm>
              <a:off x="4901195" y="5384525"/>
              <a:ext cx="13632" cy="74119"/>
            </a:xfrm>
            <a:custGeom>
              <a:rect b="b" l="l" r="r" t="t"/>
              <a:pathLst>
                <a:path extrusionOk="0" h="1555" w="286">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
            <p:cNvSpPr/>
            <p:nvPr/>
          </p:nvSpPr>
          <p:spPr>
            <a:xfrm>
              <a:off x="4916161" y="5386861"/>
              <a:ext cx="7388" cy="43041"/>
            </a:xfrm>
            <a:custGeom>
              <a:rect b="b" l="l" r="r" t="t"/>
              <a:pathLst>
                <a:path extrusionOk="0" h="903" w="155">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
            <p:cNvSpPr/>
            <p:nvPr/>
          </p:nvSpPr>
          <p:spPr>
            <a:xfrm>
              <a:off x="5062779" y="5547635"/>
              <a:ext cx="38847" cy="43089"/>
            </a:xfrm>
            <a:custGeom>
              <a:rect b="b" l="l" r="r" t="t"/>
              <a:pathLst>
                <a:path extrusionOk="0" h="904" w="815">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
            <p:cNvSpPr/>
            <p:nvPr/>
          </p:nvSpPr>
          <p:spPr>
            <a:xfrm>
              <a:off x="5065639" y="5570800"/>
              <a:ext cx="29934" cy="30601"/>
            </a:xfrm>
            <a:custGeom>
              <a:rect b="b" l="l" r="r" t="t"/>
              <a:pathLst>
                <a:path extrusionOk="0" h="642" w="628">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
            <p:cNvSpPr/>
            <p:nvPr/>
          </p:nvSpPr>
          <p:spPr>
            <a:xfrm>
              <a:off x="4969641" y="5495156"/>
              <a:ext cx="37846" cy="28456"/>
            </a:xfrm>
            <a:custGeom>
              <a:rect b="b" l="l" r="r" t="t"/>
              <a:pathLst>
                <a:path extrusionOk="0" h="597" w="794">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
            <p:cNvSpPr/>
            <p:nvPr/>
          </p:nvSpPr>
          <p:spPr>
            <a:xfrm>
              <a:off x="4928840" y="5526281"/>
              <a:ext cx="39514" cy="34795"/>
            </a:xfrm>
            <a:custGeom>
              <a:rect b="b" l="l" r="r" t="t"/>
              <a:pathLst>
                <a:path extrusionOk="0" h="730" w="829">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
            <p:cNvSpPr/>
            <p:nvPr/>
          </p:nvSpPr>
          <p:spPr>
            <a:xfrm>
              <a:off x="5022216" y="5487529"/>
              <a:ext cx="39514" cy="34795"/>
            </a:xfrm>
            <a:custGeom>
              <a:rect b="b" l="l" r="r" t="t"/>
              <a:pathLst>
                <a:path extrusionOk="0" h="730" w="829">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
            <p:cNvSpPr/>
            <p:nvPr/>
          </p:nvSpPr>
          <p:spPr>
            <a:xfrm>
              <a:off x="4932081" y="5494822"/>
              <a:ext cx="28694" cy="23451"/>
            </a:xfrm>
            <a:custGeom>
              <a:rect b="b" l="l" r="r" t="t"/>
              <a:pathLst>
                <a:path extrusionOk="0" h="492" w="602">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
            <p:cNvSpPr/>
            <p:nvPr/>
          </p:nvSpPr>
          <p:spPr>
            <a:xfrm>
              <a:off x="4998479" y="5467272"/>
              <a:ext cx="30935" cy="23451"/>
            </a:xfrm>
            <a:custGeom>
              <a:rect b="b" l="l" r="r" t="t"/>
              <a:pathLst>
                <a:path extrusionOk="0" h="492" w="649">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5"/>
          <p:cNvSpPr txBox="1"/>
          <p:nvPr>
            <p:ph idx="1" type="subTitle"/>
          </p:nvPr>
        </p:nvSpPr>
        <p:spPr>
          <a:xfrm>
            <a:off x="1676275" y="3887775"/>
            <a:ext cx="2565900" cy="59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7" name="Google Shape;417;p5"/>
          <p:cNvSpPr txBox="1"/>
          <p:nvPr>
            <p:ph idx="2" type="subTitle"/>
          </p:nvPr>
        </p:nvSpPr>
        <p:spPr>
          <a:xfrm>
            <a:off x="4901597" y="3887775"/>
            <a:ext cx="2565900" cy="59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8" name="Google Shape;418;p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19" name="Google Shape;419;p5"/>
          <p:cNvSpPr txBox="1"/>
          <p:nvPr>
            <p:ph idx="3" type="title"/>
          </p:nvPr>
        </p:nvSpPr>
        <p:spPr>
          <a:xfrm>
            <a:off x="1674390" y="3427075"/>
            <a:ext cx="25698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420" name="Google Shape;420;p5"/>
          <p:cNvSpPr txBox="1"/>
          <p:nvPr>
            <p:ph idx="4" type="title"/>
          </p:nvPr>
        </p:nvSpPr>
        <p:spPr>
          <a:xfrm>
            <a:off x="4905688" y="3427075"/>
            <a:ext cx="2557500" cy="527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1" name="Google Shape;421;p5"/>
          <p:cNvSpPr/>
          <p:nvPr>
            <p:ph idx="5" type="pic"/>
          </p:nvPr>
        </p:nvSpPr>
        <p:spPr>
          <a:xfrm>
            <a:off x="2260751" y="1638300"/>
            <a:ext cx="1396800" cy="1398300"/>
          </a:xfrm>
          <a:prstGeom prst="ellipse">
            <a:avLst/>
          </a:prstGeom>
          <a:noFill/>
          <a:ln>
            <a:noFill/>
          </a:ln>
        </p:spPr>
      </p:sp>
      <p:sp>
        <p:nvSpPr>
          <p:cNvPr id="422" name="Google Shape;422;p5"/>
          <p:cNvSpPr/>
          <p:nvPr>
            <p:ph idx="6" type="pic"/>
          </p:nvPr>
        </p:nvSpPr>
        <p:spPr>
          <a:xfrm>
            <a:off x="5484988" y="1638294"/>
            <a:ext cx="1398900" cy="1398900"/>
          </a:xfrm>
          <a:prstGeom prst="ellipse">
            <a:avLst/>
          </a:prstGeom>
          <a:noFill/>
          <a:ln>
            <a:noFill/>
          </a:ln>
        </p:spPr>
      </p:sp>
      <p:sp>
        <p:nvSpPr>
          <p:cNvPr id="423" name="Google Shape;423;p5"/>
          <p:cNvSpPr/>
          <p:nvPr/>
        </p:nvSpPr>
        <p:spPr>
          <a:xfrm>
            <a:off x="1937200" y="4574771"/>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
          <p:cNvSpPr/>
          <p:nvPr/>
        </p:nvSpPr>
        <p:spPr>
          <a:xfrm>
            <a:off x="7393874" y="4745115"/>
            <a:ext cx="57458" cy="57568"/>
          </a:xfrm>
          <a:custGeom>
            <a:rect b="b" l="l" r="r" t="t"/>
            <a:pathLst>
              <a:path extrusionOk="0" h="525" w="524">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
          <p:cNvSpPr/>
          <p:nvPr/>
        </p:nvSpPr>
        <p:spPr>
          <a:xfrm>
            <a:off x="8883891" y="2021459"/>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
          <p:cNvSpPr/>
          <p:nvPr/>
        </p:nvSpPr>
        <p:spPr>
          <a:xfrm>
            <a:off x="434041" y="420451"/>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
          <p:cNvSpPr/>
          <p:nvPr/>
        </p:nvSpPr>
        <p:spPr>
          <a:xfrm>
            <a:off x="8304646" y="4672346"/>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
          <p:cNvSpPr/>
          <p:nvPr/>
        </p:nvSpPr>
        <p:spPr>
          <a:xfrm>
            <a:off x="8304598" y="410337"/>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
          <p:cNvSpPr/>
          <p:nvPr/>
        </p:nvSpPr>
        <p:spPr>
          <a:xfrm>
            <a:off x="492508" y="239429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
          <p:cNvSpPr/>
          <p:nvPr/>
        </p:nvSpPr>
        <p:spPr>
          <a:xfrm>
            <a:off x="1411485" y="4704825"/>
            <a:ext cx="138234" cy="138146"/>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
          <p:cNvSpPr/>
          <p:nvPr/>
        </p:nvSpPr>
        <p:spPr>
          <a:xfrm>
            <a:off x="5695218" y="245264"/>
            <a:ext cx="296000" cy="294724"/>
          </a:xfrm>
          <a:custGeom>
            <a:rect b="b" l="l" r="r" t="t"/>
            <a:pathLst>
              <a:path extrusionOk="0" h="1393" w="1399">
                <a:moveTo>
                  <a:pt x="492" y="1"/>
                </a:moveTo>
                <a:cubicBezTo>
                  <a:pt x="488" y="1"/>
                  <a:pt x="484" y="1"/>
                  <a:pt x="481" y="3"/>
                </a:cubicBezTo>
                <a:cubicBezTo>
                  <a:pt x="397" y="37"/>
                  <a:pt x="447" y="525"/>
                  <a:pt x="447" y="525"/>
                </a:cubicBezTo>
                <a:cubicBezTo>
                  <a:pt x="447" y="525"/>
                  <a:pt x="1" y="622"/>
                  <a:pt x="43" y="756"/>
                </a:cubicBezTo>
                <a:cubicBezTo>
                  <a:pt x="75" y="849"/>
                  <a:pt x="286" y="863"/>
                  <a:pt x="409" y="863"/>
                </a:cubicBezTo>
                <a:cubicBezTo>
                  <a:pt x="461" y="863"/>
                  <a:pt x="498" y="860"/>
                  <a:pt x="498" y="860"/>
                </a:cubicBezTo>
                <a:lnTo>
                  <a:pt x="498" y="860"/>
                </a:lnTo>
                <a:cubicBezTo>
                  <a:pt x="498" y="860"/>
                  <a:pt x="465" y="1360"/>
                  <a:pt x="575" y="1391"/>
                </a:cubicBezTo>
                <a:cubicBezTo>
                  <a:pt x="579" y="1392"/>
                  <a:pt x="582" y="1392"/>
                  <a:pt x="586" y="1392"/>
                </a:cubicBezTo>
                <a:cubicBezTo>
                  <a:pt x="696" y="1392"/>
                  <a:pt x="859" y="950"/>
                  <a:pt x="859" y="950"/>
                </a:cubicBezTo>
                <a:cubicBezTo>
                  <a:pt x="859" y="950"/>
                  <a:pt x="1123" y="1159"/>
                  <a:pt x="1257" y="1159"/>
                </a:cubicBezTo>
                <a:cubicBezTo>
                  <a:pt x="1285" y="1159"/>
                  <a:pt x="1308" y="1150"/>
                  <a:pt x="1321" y="1128"/>
                </a:cubicBezTo>
                <a:cubicBezTo>
                  <a:pt x="1398" y="998"/>
                  <a:pt x="1092" y="703"/>
                  <a:pt x="1092" y="703"/>
                </a:cubicBezTo>
                <a:cubicBezTo>
                  <a:pt x="1092" y="703"/>
                  <a:pt x="1359" y="431"/>
                  <a:pt x="1323" y="316"/>
                </a:cubicBezTo>
                <a:cubicBezTo>
                  <a:pt x="1314" y="286"/>
                  <a:pt x="1276" y="275"/>
                  <a:pt x="1227" y="275"/>
                </a:cubicBezTo>
                <a:cubicBezTo>
                  <a:pt x="1084" y="275"/>
                  <a:pt x="836" y="365"/>
                  <a:pt x="836" y="365"/>
                </a:cubicBezTo>
                <a:cubicBezTo>
                  <a:pt x="836" y="365"/>
                  <a:pt x="586" y="1"/>
                  <a:pt x="4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
          <p:cNvSpPr/>
          <p:nvPr/>
        </p:nvSpPr>
        <p:spPr>
          <a:xfrm>
            <a:off x="2660001" y="193066"/>
            <a:ext cx="187975" cy="188327"/>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
          <p:cNvSpPr/>
          <p:nvPr/>
        </p:nvSpPr>
        <p:spPr>
          <a:xfrm>
            <a:off x="4876193" y="316493"/>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4" name="Shape 434"/>
        <p:cNvGrpSpPr/>
        <p:nvPr/>
      </p:nvGrpSpPr>
      <p:grpSpPr>
        <a:xfrm>
          <a:off x="0" y="0"/>
          <a:ext cx="0" cy="0"/>
          <a:chOff x="0" y="0"/>
          <a:chExt cx="0" cy="0"/>
        </a:xfrm>
      </p:grpSpPr>
      <p:grpSp>
        <p:nvGrpSpPr>
          <p:cNvPr id="435" name="Google Shape;435;p6"/>
          <p:cNvGrpSpPr/>
          <p:nvPr/>
        </p:nvGrpSpPr>
        <p:grpSpPr>
          <a:xfrm>
            <a:off x="8103791" y="4147798"/>
            <a:ext cx="1163944" cy="1178528"/>
            <a:chOff x="3063709" y="-107293"/>
            <a:chExt cx="201909" cy="204435"/>
          </a:xfrm>
        </p:grpSpPr>
        <p:sp>
          <p:nvSpPr>
            <p:cNvPr id="436" name="Google Shape;436;p6"/>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6"/>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6"/>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 name="Google Shape;448;p6"/>
          <p:cNvGrpSpPr/>
          <p:nvPr/>
        </p:nvGrpSpPr>
        <p:grpSpPr>
          <a:xfrm rot="-1823700">
            <a:off x="-78763" y="2947505"/>
            <a:ext cx="1380301" cy="2103007"/>
            <a:chOff x="2251545" y="3095652"/>
            <a:chExt cx="344809" cy="525316"/>
          </a:xfrm>
        </p:grpSpPr>
        <p:sp>
          <p:nvSpPr>
            <p:cNvPr id="449" name="Google Shape;449;p6"/>
            <p:cNvSpPr/>
            <p:nvPr/>
          </p:nvSpPr>
          <p:spPr>
            <a:xfrm>
              <a:off x="2271516" y="3095652"/>
              <a:ext cx="257486" cy="505535"/>
            </a:xfrm>
            <a:custGeom>
              <a:rect b="b" l="l" r="r" t="t"/>
              <a:pathLst>
                <a:path extrusionOk="0" h="10606" w="5402">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
            <p:cNvSpPr/>
            <p:nvPr/>
          </p:nvSpPr>
          <p:spPr>
            <a:xfrm>
              <a:off x="2295015" y="3099465"/>
              <a:ext cx="301338" cy="439757"/>
            </a:xfrm>
            <a:custGeom>
              <a:rect b="b" l="l" r="r" t="t"/>
              <a:pathLst>
                <a:path extrusionOk="0" h="9226" w="6322">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
            <p:cNvSpPr/>
            <p:nvPr/>
          </p:nvSpPr>
          <p:spPr>
            <a:xfrm>
              <a:off x="2291679" y="3155948"/>
              <a:ext cx="128696" cy="463590"/>
            </a:xfrm>
            <a:custGeom>
              <a:rect b="b" l="l" r="r" t="t"/>
              <a:pathLst>
                <a:path extrusionOk="0" h="9726" w="270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
            <p:cNvSpPr/>
            <p:nvPr/>
          </p:nvSpPr>
          <p:spPr>
            <a:xfrm>
              <a:off x="2257884" y="3158999"/>
              <a:ext cx="53242" cy="284417"/>
            </a:xfrm>
            <a:custGeom>
              <a:rect b="b" l="l" r="r" t="t"/>
              <a:pathLst>
                <a:path extrusionOk="0" h="5967" w="1117">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
            <p:cNvSpPr/>
            <p:nvPr/>
          </p:nvSpPr>
          <p:spPr>
            <a:xfrm>
              <a:off x="2422519" y="3434407"/>
              <a:ext cx="72355" cy="104386"/>
            </a:xfrm>
            <a:custGeom>
              <a:rect b="b" l="l" r="r" t="t"/>
              <a:pathLst>
                <a:path extrusionOk="0" h="2190" w="1518">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
            <p:cNvSpPr/>
            <p:nvPr/>
          </p:nvSpPr>
          <p:spPr>
            <a:xfrm>
              <a:off x="2520089" y="3552283"/>
              <a:ext cx="14395" cy="12631"/>
            </a:xfrm>
            <a:custGeom>
              <a:rect b="b" l="l" r="r" t="t"/>
              <a:pathLst>
                <a:path extrusionOk="0" h="265" w="302">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
            <p:cNvSpPr/>
            <p:nvPr/>
          </p:nvSpPr>
          <p:spPr>
            <a:xfrm>
              <a:off x="2365512" y="3461671"/>
              <a:ext cx="9533" cy="16158"/>
            </a:xfrm>
            <a:custGeom>
              <a:rect b="b" l="l" r="r" t="t"/>
              <a:pathLst>
                <a:path extrusionOk="0" h="339" w="20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
            <p:cNvSpPr/>
            <p:nvPr/>
          </p:nvSpPr>
          <p:spPr>
            <a:xfrm>
              <a:off x="2370946" y="3524303"/>
              <a:ext cx="17112" cy="13156"/>
            </a:xfrm>
            <a:custGeom>
              <a:rect b="b" l="l" r="r" t="t"/>
              <a:pathLst>
                <a:path extrusionOk="0" h="276" w="359">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
            <p:cNvSpPr/>
            <p:nvPr/>
          </p:nvSpPr>
          <p:spPr>
            <a:xfrm>
              <a:off x="2399926" y="3566916"/>
              <a:ext cx="63013" cy="54052"/>
            </a:xfrm>
            <a:custGeom>
              <a:rect b="b" l="l" r="r" t="t"/>
              <a:pathLst>
                <a:path extrusionOk="0" h="1134" w="1322">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
            <p:cNvSpPr/>
            <p:nvPr/>
          </p:nvSpPr>
          <p:spPr>
            <a:xfrm>
              <a:off x="2278714" y="3372824"/>
              <a:ext cx="43709" cy="187085"/>
            </a:xfrm>
            <a:custGeom>
              <a:rect b="b" l="l" r="r" t="t"/>
              <a:pathLst>
                <a:path extrusionOk="0" h="3925" w="917">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
            <p:cNvSpPr/>
            <p:nvPr/>
          </p:nvSpPr>
          <p:spPr>
            <a:xfrm>
              <a:off x="2304739" y="3584981"/>
              <a:ext cx="12155" cy="9390"/>
            </a:xfrm>
            <a:custGeom>
              <a:rect b="b" l="l" r="r" t="t"/>
              <a:pathLst>
                <a:path extrusionOk="0" h="197" w="255">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
            <p:cNvSpPr/>
            <p:nvPr/>
          </p:nvSpPr>
          <p:spPr>
            <a:xfrm>
              <a:off x="2251545" y="3474875"/>
              <a:ext cx="9867" cy="10582"/>
            </a:xfrm>
            <a:custGeom>
              <a:rect b="b" l="l" r="r" t="t"/>
              <a:pathLst>
                <a:path extrusionOk="0" h="222" w="207">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6"/>
          <p:cNvGrpSpPr/>
          <p:nvPr/>
        </p:nvGrpSpPr>
        <p:grpSpPr>
          <a:xfrm>
            <a:off x="198773" y="318531"/>
            <a:ext cx="455697" cy="564306"/>
            <a:chOff x="454479" y="2550746"/>
            <a:chExt cx="94996" cy="117637"/>
          </a:xfrm>
        </p:grpSpPr>
        <p:sp>
          <p:nvSpPr>
            <p:cNvPr id="462" name="Google Shape;462;p6"/>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
            <p:cNvSpPr/>
            <p:nvPr/>
          </p:nvSpPr>
          <p:spPr>
            <a:xfrm>
              <a:off x="454479" y="2550746"/>
              <a:ext cx="36511" cy="50763"/>
            </a:xfrm>
            <a:custGeom>
              <a:rect b="b" l="l" r="r" t="t"/>
              <a:pathLst>
                <a:path extrusionOk="0" h="1065" w="766">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
            <p:cNvSpPr/>
            <p:nvPr/>
          </p:nvSpPr>
          <p:spPr>
            <a:xfrm>
              <a:off x="454908" y="2604845"/>
              <a:ext cx="39562" cy="38752"/>
            </a:xfrm>
            <a:custGeom>
              <a:rect b="b" l="l" r="r" t="t"/>
              <a:pathLst>
                <a:path extrusionOk="0" h="813" w="83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
            <p:cNvSpPr/>
            <p:nvPr/>
          </p:nvSpPr>
          <p:spPr>
            <a:xfrm>
              <a:off x="500476" y="2576151"/>
              <a:ext cx="43470" cy="36178"/>
            </a:xfrm>
            <a:custGeom>
              <a:rect b="b" l="l" r="r" t="t"/>
              <a:pathLst>
                <a:path extrusionOk="0" h="759" w="912">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
            <p:cNvSpPr/>
            <p:nvPr/>
          </p:nvSpPr>
          <p:spPr>
            <a:xfrm>
              <a:off x="501191" y="2625818"/>
              <a:ext cx="48285" cy="42565"/>
            </a:xfrm>
            <a:custGeom>
              <a:rect b="b" l="l" r="r" t="t"/>
              <a:pathLst>
                <a:path extrusionOk="0" h="893" w="1013">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 name="Google Shape;470;p6"/>
          <p:cNvGrpSpPr/>
          <p:nvPr/>
        </p:nvGrpSpPr>
        <p:grpSpPr>
          <a:xfrm>
            <a:off x="8302763" y="4305294"/>
            <a:ext cx="455706" cy="413566"/>
            <a:chOff x="3227772" y="-134367"/>
            <a:chExt cx="166828" cy="151384"/>
          </a:xfrm>
        </p:grpSpPr>
        <p:sp>
          <p:nvSpPr>
            <p:cNvPr id="471" name="Google Shape;471;p6"/>
            <p:cNvSpPr/>
            <p:nvPr/>
          </p:nvSpPr>
          <p:spPr>
            <a:xfrm>
              <a:off x="3227772" y="-134367"/>
              <a:ext cx="166828" cy="151384"/>
            </a:xfrm>
            <a:custGeom>
              <a:rect b="b" l="l" r="r" t="t"/>
              <a:pathLst>
                <a:path extrusionOk="0" h="3176" w="350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
            <p:cNvSpPr/>
            <p:nvPr/>
          </p:nvSpPr>
          <p:spPr>
            <a:xfrm>
              <a:off x="3293740" y="-79933"/>
              <a:ext cx="86417" cy="93090"/>
            </a:xfrm>
            <a:custGeom>
              <a:rect b="b" l="l" r="r" t="t"/>
              <a:pathLst>
                <a:path extrusionOk="0" h="1953" w="1813">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
            <p:cNvSpPr/>
            <p:nvPr/>
          </p:nvSpPr>
          <p:spPr>
            <a:xfrm>
              <a:off x="3326724" y="-36797"/>
              <a:ext cx="60439" cy="45329"/>
            </a:xfrm>
            <a:custGeom>
              <a:rect b="b" l="l" r="r" t="t"/>
              <a:pathLst>
                <a:path extrusionOk="0" h="951" w="1268">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
            <p:cNvSpPr/>
            <p:nvPr/>
          </p:nvSpPr>
          <p:spPr>
            <a:xfrm>
              <a:off x="3299889" y="-42516"/>
              <a:ext cx="56435" cy="56435"/>
            </a:xfrm>
            <a:custGeom>
              <a:rect b="b" l="l" r="r" t="t"/>
              <a:pathLst>
                <a:path extrusionOk="0" h="1184" w="1184">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
            <p:cNvSpPr/>
            <p:nvPr/>
          </p:nvSpPr>
          <p:spPr>
            <a:xfrm>
              <a:off x="3334208" y="-5433"/>
              <a:ext cx="31936" cy="13918"/>
            </a:xfrm>
            <a:custGeom>
              <a:rect b="b" l="l" r="r" t="t"/>
              <a:pathLst>
                <a:path extrusionOk="0" h="292" w="67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
            <p:cNvSpPr/>
            <p:nvPr/>
          </p:nvSpPr>
          <p:spPr>
            <a:xfrm>
              <a:off x="3330490" y="-36987"/>
              <a:ext cx="27169" cy="13442"/>
            </a:xfrm>
            <a:custGeom>
              <a:rect b="b" l="l" r="r" t="t"/>
              <a:pathLst>
                <a:path extrusionOk="0" h="282" w="57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
            <p:cNvSpPr/>
            <p:nvPr/>
          </p:nvSpPr>
          <p:spPr>
            <a:xfrm>
              <a:off x="3294169" y="-80219"/>
              <a:ext cx="45043" cy="25405"/>
            </a:xfrm>
            <a:custGeom>
              <a:rect b="b" l="l" r="r" t="t"/>
              <a:pathLst>
                <a:path extrusionOk="0" h="533" w="945">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
            <p:cNvSpPr/>
            <p:nvPr/>
          </p:nvSpPr>
          <p:spPr>
            <a:xfrm>
              <a:off x="3273435" y="-120639"/>
              <a:ext cx="48046" cy="35844"/>
            </a:xfrm>
            <a:custGeom>
              <a:rect b="b" l="l" r="r" t="t"/>
              <a:pathLst>
                <a:path extrusionOk="0" h="752" w="1008">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80" name="Google Shape;480;p6"/>
          <p:cNvSpPr/>
          <p:nvPr/>
        </p:nvSpPr>
        <p:spPr>
          <a:xfrm>
            <a:off x="477906" y="4147807"/>
            <a:ext cx="266978" cy="266334"/>
          </a:xfrm>
          <a:custGeom>
            <a:rect b="b" l="l" r="r" t="t"/>
            <a:pathLst>
              <a:path extrusionOk="0" h="2179" w="2184">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1" name="Google Shape;481;p6"/>
          <p:cNvGrpSpPr/>
          <p:nvPr/>
        </p:nvGrpSpPr>
        <p:grpSpPr>
          <a:xfrm>
            <a:off x="8526936" y="1104303"/>
            <a:ext cx="387468" cy="266346"/>
            <a:chOff x="5807116" y="-753678"/>
            <a:chExt cx="145807" cy="100239"/>
          </a:xfrm>
        </p:grpSpPr>
        <p:sp>
          <p:nvSpPr>
            <p:cNvPr id="482" name="Google Shape;482;p6"/>
            <p:cNvSpPr/>
            <p:nvPr/>
          </p:nvSpPr>
          <p:spPr>
            <a:xfrm>
              <a:off x="5807116" y="-753678"/>
              <a:ext cx="84272" cy="84319"/>
            </a:xfrm>
            <a:custGeom>
              <a:rect b="b" l="l" r="r" t="t"/>
              <a:pathLst>
                <a:path extrusionOk="0" h="1769" w="1768">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
            <p:cNvSpPr/>
            <p:nvPr/>
          </p:nvSpPr>
          <p:spPr>
            <a:xfrm>
              <a:off x="5875991" y="-697100"/>
              <a:ext cx="76931" cy="31507"/>
            </a:xfrm>
            <a:custGeom>
              <a:rect b="b" l="l" r="r" t="t"/>
              <a:pathLst>
                <a:path extrusionOk="0" h="661" w="1614">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
            <p:cNvSpPr/>
            <p:nvPr/>
          </p:nvSpPr>
          <p:spPr>
            <a:xfrm>
              <a:off x="5881378" y="-705394"/>
              <a:ext cx="66064" cy="16492"/>
            </a:xfrm>
            <a:custGeom>
              <a:rect b="b" l="l" r="r" t="t"/>
              <a:pathLst>
                <a:path extrusionOk="0" h="346" w="1386">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
            <p:cNvSpPr/>
            <p:nvPr/>
          </p:nvSpPr>
          <p:spPr>
            <a:xfrm>
              <a:off x="5875991" y="-689759"/>
              <a:ext cx="59963" cy="36321"/>
            </a:xfrm>
            <a:custGeom>
              <a:rect b="b" l="l" r="r" t="t"/>
              <a:pathLst>
                <a:path extrusionOk="0" h="762" w="1258">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6" name="Google Shape;486;p6"/>
          <p:cNvSpPr/>
          <p:nvPr/>
        </p:nvSpPr>
        <p:spPr>
          <a:xfrm>
            <a:off x="8914393" y="3635993"/>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
          <p:cNvSpPr/>
          <p:nvPr/>
        </p:nvSpPr>
        <p:spPr>
          <a:xfrm>
            <a:off x="2591963" y="175812"/>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
          <p:cNvSpPr/>
          <p:nvPr/>
        </p:nvSpPr>
        <p:spPr>
          <a:xfrm>
            <a:off x="263691" y="1208697"/>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6"/>
          <p:cNvSpPr/>
          <p:nvPr/>
        </p:nvSpPr>
        <p:spPr>
          <a:xfrm>
            <a:off x="738666" y="178801"/>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
          <p:cNvSpPr/>
          <p:nvPr/>
        </p:nvSpPr>
        <p:spPr>
          <a:xfrm>
            <a:off x="8750302" y="3104178"/>
            <a:ext cx="129829" cy="129829"/>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
          <p:cNvSpPr/>
          <p:nvPr/>
        </p:nvSpPr>
        <p:spPr>
          <a:xfrm>
            <a:off x="8423998" y="368574"/>
            <a:ext cx="259438" cy="259328"/>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
          <p:cNvSpPr/>
          <p:nvPr/>
        </p:nvSpPr>
        <p:spPr>
          <a:xfrm>
            <a:off x="2052137" y="48160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
          <p:cNvSpPr/>
          <p:nvPr/>
        </p:nvSpPr>
        <p:spPr>
          <a:xfrm>
            <a:off x="4876193" y="316493"/>
            <a:ext cx="64914" cy="64914"/>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
          <p:cNvSpPr/>
          <p:nvPr/>
        </p:nvSpPr>
        <p:spPr>
          <a:xfrm>
            <a:off x="321058" y="193964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
          <p:cNvSpPr/>
          <p:nvPr/>
        </p:nvSpPr>
        <p:spPr>
          <a:xfrm>
            <a:off x="198779" y="2925117"/>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
          <p:cNvSpPr/>
          <p:nvPr/>
        </p:nvSpPr>
        <p:spPr>
          <a:xfrm>
            <a:off x="2810110" y="219340"/>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6"/>
          <p:cNvSpPr/>
          <p:nvPr/>
        </p:nvSpPr>
        <p:spPr>
          <a:xfrm>
            <a:off x="3951375" y="4880421"/>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
          <p:cNvSpPr/>
          <p:nvPr/>
        </p:nvSpPr>
        <p:spPr>
          <a:xfrm>
            <a:off x="7815596" y="4718859"/>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
          <p:cNvSpPr/>
          <p:nvPr/>
        </p:nvSpPr>
        <p:spPr>
          <a:xfrm>
            <a:off x="4508389" y="4718798"/>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0" name="Shape 500"/>
        <p:cNvGrpSpPr/>
        <p:nvPr/>
      </p:nvGrpSpPr>
      <p:grpSpPr>
        <a:xfrm>
          <a:off x="0" y="0"/>
          <a:ext cx="0" cy="0"/>
          <a:chOff x="0" y="0"/>
          <a:chExt cx="0" cy="0"/>
        </a:xfrm>
      </p:grpSpPr>
      <p:grpSp>
        <p:nvGrpSpPr>
          <p:cNvPr id="501" name="Google Shape;501;p7"/>
          <p:cNvGrpSpPr/>
          <p:nvPr/>
        </p:nvGrpSpPr>
        <p:grpSpPr>
          <a:xfrm>
            <a:off x="2550881" y="-1280352"/>
            <a:ext cx="7704201" cy="7704201"/>
            <a:chOff x="530505" y="2179769"/>
            <a:chExt cx="2442212" cy="2442212"/>
          </a:xfrm>
        </p:grpSpPr>
        <p:sp>
          <p:nvSpPr>
            <p:cNvPr id="502" name="Google Shape;502;p7"/>
            <p:cNvSpPr/>
            <p:nvPr/>
          </p:nvSpPr>
          <p:spPr>
            <a:xfrm>
              <a:off x="1110349" y="2759709"/>
              <a:ext cx="1282522" cy="1282474"/>
            </a:xfrm>
            <a:custGeom>
              <a:rect b="b" l="l" r="r" t="t"/>
              <a:pathLst>
                <a:path extrusionOk="0" h="26906" w="26907">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
            <p:cNvSpPr/>
            <p:nvPr/>
          </p:nvSpPr>
          <p:spPr>
            <a:xfrm>
              <a:off x="1049624" y="2698984"/>
              <a:ext cx="1403925" cy="1403925"/>
            </a:xfrm>
            <a:custGeom>
              <a:rect b="b" l="l" r="r" t="t"/>
              <a:pathLst>
                <a:path extrusionOk="0" h="29454" w="29454">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7"/>
            <p:cNvSpPr/>
            <p:nvPr/>
          </p:nvSpPr>
          <p:spPr>
            <a:xfrm>
              <a:off x="778410" y="2427722"/>
              <a:ext cx="1946448" cy="1946496"/>
            </a:xfrm>
            <a:custGeom>
              <a:rect b="b" l="l" r="r" t="t"/>
              <a:pathLst>
                <a:path extrusionOk="0" h="40837" w="40836">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7"/>
            <p:cNvSpPr/>
            <p:nvPr/>
          </p:nvSpPr>
          <p:spPr>
            <a:xfrm>
              <a:off x="530505" y="2179769"/>
              <a:ext cx="2442212" cy="2442212"/>
            </a:xfrm>
            <a:custGeom>
              <a:rect b="b" l="l" r="r" t="t"/>
              <a:pathLst>
                <a:path extrusionOk="0" h="51237" w="51237">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cap="flat" cmpd="sng" w="19050">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7"/>
          <p:cNvGrpSpPr/>
          <p:nvPr/>
        </p:nvGrpSpPr>
        <p:grpSpPr>
          <a:xfrm>
            <a:off x="5032929" y="24"/>
            <a:ext cx="890249" cy="993574"/>
            <a:chOff x="5072836" y="892909"/>
            <a:chExt cx="282224" cy="314970"/>
          </a:xfrm>
        </p:grpSpPr>
        <p:sp>
          <p:nvSpPr>
            <p:cNvPr id="507" name="Google Shape;507;p7"/>
            <p:cNvSpPr/>
            <p:nvPr/>
          </p:nvSpPr>
          <p:spPr>
            <a:xfrm>
              <a:off x="5084705" y="892909"/>
              <a:ext cx="16969" cy="37894"/>
            </a:xfrm>
            <a:custGeom>
              <a:rect b="b" l="l" r="r" t="t"/>
              <a:pathLst>
                <a:path extrusionOk="0" h="795" w="356">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
            <p:cNvSpPr/>
            <p:nvPr/>
          </p:nvSpPr>
          <p:spPr>
            <a:xfrm>
              <a:off x="5100148" y="956351"/>
              <a:ext cx="26549" cy="40134"/>
            </a:xfrm>
            <a:custGeom>
              <a:rect b="b" l="l" r="r" t="t"/>
              <a:pathLst>
                <a:path extrusionOk="0" h="842" w="557">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
            <p:cNvSpPr/>
            <p:nvPr/>
          </p:nvSpPr>
          <p:spPr>
            <a:xfrm>
              <a:off x="5136231" y="1013549"/>
              <a:ext cx="28933" cy="31459"/>
            </a:xfrm>
            <a:custGeom>
              <a:rect b="b" l="l" r="r" t="t"/>
              <a:pathLst>
                <a:path extrusionOk="0" h="660" w="607">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
            <p:cNvSpPr/>
            <p:nvPr/>
          </p:nvSpPr>
          <p:spPr>
            <a:xfrm>
              <a:off x="5179749" y="1060928"/>
              <a:ext cx="48189" cy="34748"/>
            </a:xfrm>
            <a:custGeom>
              <a:rect b="b" l="l" r="r" t="t"/>
              <a:pathLst>
                <a:path extrusionOk="0" h="729" w="1011">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
            <p:cNvSpPr/>
            <p:nvPr/>
          </p:nvSpPr>
          <p:spPr>
            <a:xfrm>
              <a:off x="5241761" y="1097630"/>
              <a:ext cx="46855" cy="30458"/>
            </a:xfrm>
            <a:custGeom>
              <a:rect b="b" l="l" r="r" t="t"/>
              <a:pathLst>
                <a:path extrusionOk="0" h="639" w="983">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
            <p:cNvSpPr/>
            <p:nvPr/>
          </p:nvSpPr>
          <p:spPr>
            <a:xfrm>
              <a:off x="5307682" y="1141292"/>
              <a:ext cx="47379" cy="66588"/>
            </a:xfrm>
            <a:custGeom>
              <a:rect b="b" l="l" r="r" t="t"/>
              <a:pathLst>
                <a:path extrusionOk="0" h="1397" w="994">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
            <p:cNvSpPr/>
            <p:nvPr/>
          </p:nvSpPr>
          <p:spPr>
            <a:xfrm>
              <a:off x="5116497" y="921556"/>
              <a:ext cx="19924" cy="32698"/>
            </a:xfrm>
            <a:custGeom>
              <a:rect b="b" l="l" r="r" t="t"/>
              <a:pathLst>
                <a:path extrusionOk="0" h="686" w="418">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7"/>
            <p:cNvSpPr/>
            <p:nvPr/>
          </p:nvSpPr>
          <p:spPr>
            <a:xfrm>
              <a:off x="5148290" y="978849"/>
              <a:ext cx="27312" cy="30506"/>
            </a:xfrm>
            <a:custGeom>
              <a:rect b="b" l="l" r="r" t="t"/>
              <a:pathLst>
                <a:path extrusionOk="0" h="640" w="573">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
            <p:cNvSpPr/>
            <p:nvPr/>
          </p:nvSpPr>
          <p:spPr>
            <a:xfrm>
              <a:off x="5198958" y="1032901"/>
              <a:ext cx="27360" cy="19638"/>
            </a:xfrm>
            <a:custGeom>
              <a:rect b="b" l="l" r="r" t="t"/>
              <a:pathLst>
                <a:path extrusionOk="0" h="412" w="574">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
            <p:cNvSpPr/>
            <p:nvPr/>
          </p:nvSpPr>
          <p:spPr>
            <a:xfrm>
              <a:off x="5255965" y="1068221"/>
              <a:ext cx="36750" cy="20258"/>
            </a:xfrm>
            <a:custGeom>
              <a:rect b="b" l="l" r="r" t="t"/>
              <a:pathLst>
                <a:path extrusionOk="0" h="425" w="771">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
            <p:cNvSpPr/>
            <p:nvPr/>
          </p:nvSpPr>
          <p:spPr>
            <a:xfrm>
              <a:off x="5317787" y="1100395"/>
              <a:ext cx="25119" cy="23690"/>
            </a:xfrm>
            <a:custGeom>
              <a:rect b="b" l="l" r="r" t="t"/>
              <a:pathLst>
                <a:path extrusionOk="0" h="497" w="527">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7"/>
            <p:cNvSpPr/>
            <p:nvPr/>
          </p:nvSpPr>
          <p:spPr>
            <a:xfrm>
              <a:off x="5072836" y="956685"/>
              <a:ext cx="20258" cy="40754"/>
            </a:xfrm>
            <a:custGeom>
              <a:rect b="b" l="l" r="r" t="t"/>
              <a:pathLst>
                <a:path extrusionOk="0" h="855" w="425">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7"/>
            <p:cNvSpPr/>
            <p:nvPr/>
          </p:nvSpPr>
          <p:spPr>
            <a:xfrm>
              <a:off x="5101816" y="1021605"/>
              <a:ext cx="32126" cy="34509"/>
            </a:xfrm>
            <a:custGeom>
              <a:rect b="b" l="l" r="r" t="t"/>
              <a:pathLst>
                <a:path extrusionOk="0" h="724" w="674">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7"/>
            <p:cNvSpPr/>
            <p:nvPr/>
          </p:nvSpPr>
          <p:spPr>
            <a:xfrm>
              <a:off x="5147813" y="1069222"/>
              <a:ext cx="28647" cy="15872"/>
            </a:xfrm>
            <a:custGeom>
              <a:rect b="b" l="l" r="r" t="t"/>
              <a:pathLst>
                <a:path extrusionOk="0" h="333" w="601">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
            <p:cNvSpPr/>
            <p:nvPr/>
          </p:nvSpPr>
          <p:spPr>
            <a:xfrm>
              <a:off x="5201961" y="1104923"/>
              <a:ext cx="27932" cy="20353"/>
            </a:xfrm>
            <a:custGeom>
              <a:rect b="b" l="l" r="r" t="t"/>
              <a:pathLst>
                <a:path extrusionOk="0" h="427" w="586">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
            <p:cNvSpPr/>
            <p:nvPr/>
          </p:nvSpPr>
          <p:spPr>
            <a:xfrm>
              <a:off x="5256156" y="1140624"/>
              <a:ext cx="32412" cy="36654"/>
            </a:xfrm>
            <a:custGeom>
              <a:rect b="b" l="l" r="r" t="t"/>
              <a:pathLst>
                <a:path extrusionOk="0" h="769" w="68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 name="Google Shape;523;p7"/>
          <p:cNvGrpSpPr/>
          <p:nvPr/>
        </p:nvGrpSpPr>
        <p:grpSpPr>
          <a:xfrm>
            <a:off x="458002" y="4344975"/>
            <a:ext cx="597045" cy="604535"/>
            <a:chOff x="3063709" y="-107293"/>
            <a:chExt cx="201909" cy="204435"/>
          </a:xfrm>
        </p:grpSpPr>
        <p:sp>
          <p:nvSpPr>
            <p:cNvPr id="524" name="Google Shape;524;p7"/>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6" name="Google Shape;536;p7"/>
          <p:cNvGrpSpPr/>
          <p:nvPr/>
        </p:nvGrpSpPr>
        <p:grpSpPr>
          <a:xfrm>
            <a:off x="8165543" y="3985969"/>
            <a:ext cx="516908" cy="652296"/>
            <a:chOff x="4198851" y="-806491"/>
            <a:chExt cx="163968" cy="206914"/>
          </a:xfrm>
        </p:grpSpPr>
        <p:sp>
          <p:nvSpPr>
            <p:cNvPr id="537" name="Google Shape;537;p7"/>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7"/>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7"/>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7"/>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7"/>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7"/>
          <p:cNvGrpSpPr/>
          <p:nvPr/>
        </p:nvGrpSpPr>
        <p:grpSpPr>
          <a:xfrm>
            <a:off x="1055051" y="-537316"/>
            <a:ext cx="1375696" cy="1657412"/>
            <a:chOff x="5234039" y="-267543"/>
            <a:chExt cx="313064" cy="377173"/>
          </a:xfrm>
        </p:grpSpPr>
        <p:sp>
          <p:nvSpPr>
            <p:cNvPr id="548" name="Google Shape;548;p7"/>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7"/>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 name="Google Shape;567;p7"/>
          <p:cNvSpPr txBox="1"/>
          <p:nvPr>
            <p:ph type="title"/>
          </p:nvPr>
        </p:nvSpPr>
        <p:spPr>
          <a:xfrm>
            <a:off x="1005750" y="1351000"/>
            <a:ext cx="3375600" cy="15840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68" name="Google Shape;568;p7"/>
          <p:cNvSpPr txBox="1"/>
          <p:nvPr>
            <p:ph idx="1" type="subTitle"/>
          </p:nvPr>
        </p:nvSpPr>
        <p:spPr>
          <a:xfrm rot="-306">
            <a:off x="1005750" y="2986550"/>
            <a:ext cx="3375600" cy="8058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69" name="Google Shape;569;p7"/>
          <p:cNvSpPr/>
          <p:nvPr>
            <p:ph idx="2" type="pic"/>
          </p:nvPr>
        </p:nvSpPr>
        <p:spPr>
          <a:xfrm>
            <a:off x="4928925" y="1100400"/>
            <a:ext cx="2948100" cy="2942700"/>
          </a:xfrm>
          <a:prstGeom prst="ellipse">
            <a:avLst/>
          </a:prstGeom>
          <a:noFill/>
          <a:ln>
            <a:noFill/>
          </a:ln>
        </p:spPr>
      </p:sp>
      <p:grpSp>
        <p:nvGrpSpPr>
          <p:cNvPr id="570" name="Google Shape;570;p7"/>
          <p:cNvGrpSpPr/>
          <p:nvPr/>
        </p:nvGrpSpPr>
        <p:grpSpPr>
          <a:xfrm rot="-127364">
            <a:off x="2704724" y="4538504"/>
            <a:ext cx="1432525" cy="317899"/>
            <a:chOff x="4339891" y="1046343"/>
            <a:chExt cx="651056" cy="144473"/>
          </a:xfrm>
        </p:grpSpPr>
        <p:sp>
          <p:nvSpPr>
            <p:cNvPr id="571" name="Google Shape;571;p7"/>
            <p:cNvSpPr/>
            <p:nvPr/>
          </p:nvSpPr>
          <p:spPr>
            <a:xfrm>
              <a:off x="4351093" y="1055399"/>
              <a:ext cx="633325" cy="130411"/>
            </a:xfrm>
            <a:custGeom>
              <a:rect b="b" l="l" r="r" t="t"/>
              <a:pathLst>
                <a:path extrusionOk="0" h="2736" w="13287">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
            <p:cNvSpPr/>
            <p:nvPr/>
          </p:nvSpPr>
          <p:spPr>
            <a:xfrm>
              <a:off x="4780793" y="1046343"/>
              <a:ext cx="22927" cy="20305"/>
            </a:xfrm>
            <a:custGeom>
              <a:rect b="b" l="l" r="r" t="t"/>
              <a:pathLst>
                <a:path extrusionOk="0" h="426" w="481">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
            <p:cNvSpPr/>
            <p:nvPr/>
          </p:nvSpPr>
          <p:spPr>
            <a:xfrm>
              <a:off x="4339891" y="1148298"/>
              <a:ext cx="22927" cy="20258"/>
            </a:xfrm>
            <a:custGeom>
              <a:rect b="b" l="l" r="r" t="t"/>
              <a:pathLst>
                <a:path extrusionOk="0" h="425" w="481">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
            <p:cNvSpPr/>
            <p:nvPr/>
          </p:nvSpPr>
          <p:spPr>
            <a:xfrm>
              <a:off x="4582316" y="1068173"/>
              <a:ext cx="22879" cy="20258"/>
            </a:xfrm>
            <a:custGeom>
              <a:rect b="b" l="l" r="r" t="t"/>
              <a:pathLst>
                <a:path extrusionOk="0" h="425" w="48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
            <p:cNvSpPr/>
            <p:nvPr/>
          </p:nvSpPr>
          <p:spPr>
            <a:xfrm>
              <a:off x="4892376" y="1119366"/>
              <a:ext cx="22927" cy="20258"/>
            </a:xfrm>
            <a:custGeom>
              <a:rect b="b" l="l" r="r" t="t"/>
              <a:pathLst>
                <a:path extrusionOk="0" h="425" w="481">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
            <p:cNvSpPr/>
            <p:nvPr/>
          </p:nvSpPr>
          <p:spPr>
            <a:xfrm>
              <a:off x="4445660" y="1178518"/>
              <a:ext cx="13871" cy="12298"/>
            </a:xfrm>
            <a:custGeom>
              <a:rect b="b" l="l" r="r" t="t"/>
              <a:pathLst>
                <a:path extrusionOk="0" h="258" w="291">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
            <p:cNvSpPr/>
            <p:nvPr/>
          </p:nvSpPr>
          <p:spPr>
            <a:xfrm>
              <a:off x="4977077" y="1094628"/>
              <a:ext cx="13871" cy="12298"/>
            </a:xfrm>
            <a:custGeom>
              <a:rect b="b" l="l" r="r" t="t"/>
              <a:pathLst>
                <a:path extrusionOk="0" h="258" w="291">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7"/>
          <p:cNvSpPr/>
          <p:nvPr/>
        </p:nvSpPr>
        <p:spPr>
          <a:xfrm>
            <a:off x="8804284" y="669825"/>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
          <p:cNvSpPr/>
          <p:nvPr/>
        </p:nvSpPr>
        <p:spPr>
          <a:xfrm>
            <a:off x="7949838" y="4594900"/>
            <a:ext cx="57348"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
          <p:cNvSpPr/>
          <p:nvPr/>
        </p:nvSpPr>
        <p:spPr>
          <a:xfrm>
            <a:off x="1948391" y="4671097"/>
            <a:ext cx="57348"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
          <p:cNvSpPr/>
          <p:nvPr/>
        </p:nvSpPr>
        <p:spPr>
          <a:xfrm>
            <a:off x="4830041" y="511263"/>
            <a:ext cx="57348"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
          <p:cNvSpPr/>
          <p:nvPr/>
        </p:nvSpPr>
        <p:spPr>
          <a:xfrm>
            <a:off x="5560187" y="4731667"/>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
          <p:cNvSpPr/>
          <p:nvPr/>
        </p:nvSpPr>
        <p:spPr>
          <a:xfrm>
            <a:off x="267014" y="1590073"/>
            <a:ext cx="259438" cy="25932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
          <p:cNvSpPr/>
          <p:nvPr/>
        </p:nvSpPr>
        <p:spPr>
          <a:xfrm>
            <a:off x="396633" y="757245"/>
            <a:ext cx="129829" cy="129829"/>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
          <p:cNvSpPr/>
          <p:nvPr/>
        </p:nvSpPr>
        <p:spPr>
          <a:xfrm>
            <a:off x="542241" y="4045267"/>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
          <p:cNvSpPr/>
          <p:nvPr/>
        </p:nvSpPr>
        <p:spPr>
          <a:xfrm>
            <a:off x="8544948" y="3301153"/>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
          <p:cNvSpPr/>
          <p:nvPr/>
        </p:nvSpPr>
        <p:spPr>
          <a:xfrm>
            <a:off x="2811549" y="431899"/>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8" name="Shape 588"/>
        <p:cNvGrpSpPr/>
        <p:nvPr/>
      </p:nvGrpSpPr>
      <p:grpSpPr>
        <a:xfrm>
          <a:off x="0" y="0"/>
          <a:ext cx="0" cy="0"/>
          <a:chOff x="0" y="0"/>
          <a:chExt cx="0" cy="0"/>
        </a:xfrm>
      </p:grpSpPr>
      <p:grpSp>
        <p:nvGrpSpPr>
          <p:cNvPr id="589" name="Google Shape;589;p8"/>
          <p:cNvGrpSpPr/>
          <p:nvPr/>
        </p:nvGrpSpPr>
        <p:grpSpPr>
          <a:xfrm flipH="1" rot="-9284465">
            <a:off x="-731117" y="-2028214"/>
            <a:ext cx="9393665" cy="8567764"/>
            <a:chOff x="-2537947" y="-2336543"/>
            <a:chExt cx="4759398" cy="4340947"/>
          </a:xfrm>
        </p:grpSpPr>
        <p:sp>
          <p:nvSpPr>
            <p:cNvPr id="590" name="Google Shape;590;p8"/>
            <p:cNvSpPr/>
            <p:nvPr/>
          </p:nvSpPr>
          <p:spPr>
            <a:xfrm>
              <a:off x="-1194414" y="-746010"/>
              <a:ext cx="1461075" cy="1333047"/>
            </a:xfrm>
            <a:custGeom>
              <a:rect b="b" l="l" r="r" t="t"/>
              <a:pathLst>
                <a:path extrusionOk="0" h="27967" w="30653">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8"/>
            <p:cNvSpPr/>
            <p:nvPr/>
          </p:nvSpPr>
          <p:spPr>
            <a:xfrm>
              <a:off x="-1567773" y="-1000541"/>
              <a:ext cx="2142494" cy="1954837"/>
            </a:xfrm>
            <a:custGeom>
              <a:rect b="b" l="l" r="r" t="t"/>
              <a:pathLst>
                <a:path extrusionOk="0" h="41012" w="44949">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8"/>
            <p:cNvSpPr/>
            <p:nvPr/>
          </p:nvSpPr>
          <p:spPr>
            <a:xfrm>
              <a:off x="-1620634" y="-1167988"/>
              <a:ext cx="2386015" cy="2177004"/>
            </a:xfrm>
            <a:custGeom>
              <a:rect b="b" l="l" r="r" t="t"/>
              <a:pathLst>
                <a:path extrusionOk="0" h="45673" w="50058">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8"/>
            <p:cNvSpPr/>
            <p:nvPr/>
          </p:nvSpPr>
          <p:spPr>
            <a:xfrm>
              <a:off x="-2048952" y="-1725049"/>
              <a:ext cx="3547658" cy="3235834"/>
            </a:xfrm>
            <a:custGeom>
              <a:rect b="b" l="l" r="r" t="t"/>
              <a:pathLst>
                <a:path extrusionOk="0" h="67887" w="74429">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8"/>
            <p:cNvSpPr/>
            <p:nvPr/>
          </p:nvSpPr>
          <p:spPr>
            <a:xfrm>
              <a:off x="-2537947" y="-2336543"/>
              <a:ext cx="4759398" cy="4340947"/>
            </a:xfrm>
            <a:custGeom>
              <a:rect b="b" l="l" r="r" t="t"/>
              <a:pathLst>
                <a:path extrusionOk="0" h="91072" w="99851">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cap="flat" cmpd="sng" w="19050">
              <a:solidFill>
                <a:srgbClr val="1E2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 name="Google Shape;595;p8"/>
          <p:cNvGrpSpPr/>
          <p:nvPr/>
        </p:nvGrpSpPr>
        <p:grpSpPr>
          <a:xfrm rot="4707470">
            <a:off x="7843603" y="4541304"/>
            <a:ext cx="620423" cy="782924"/>
            <a:chOff x="4198851" y="-806491"/>
            <a:chExt cx="163968" cy="206914"/>
          </a:xfrm>
        </p:grpSpPr>
        <p:sp>
          <p:nvSpPr>
            <p:cNvPr id="596" name="Google Shape;596;p8"/>
            <p:cNvSpPr/>
            <p:nvPr/>
          </p:nvSpPr>
          <p:spPr>
            <a:xfrm>
              <a:off x="4198851" y="-631751"/>
              <a:ext cx="37417" cy="32174"/>
            </a:xfrm>
            <a:custGeom>
              <a:rect b="b" l="l" r="r" t="t"/>
              <a:pathLst>
                <a:path extrusionOk="0" h="675" w="785">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8"/>
            <p:cNvSpPr/>
            <p:nvPr/>
          </p:nvSpPr>
          <p:spPr>
            <a:xfrm>
              <a:off x="4251235" y="-669645"/>
              <a:ext cx="35081" cy="21497"/>
            </a:xfrm>
            <a:custGeom>
              <a:rect b="b" l="l" r="r" t="t"/>
              <a:pathLst>
                <a:path extrusionOk="0" h="451" w="736">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8"/>
            <p:cNvSpPr/>
            <p:nvPr/>
          </p:nvSpPr>
          <p:spPr>
            <a:xfrm>
              <a:off x="4294657" y="-726080"/>
              <a:ext cx="23213" cy="33318"/>
            </a:xfrm>
            <a:custGeom>
              <a:rect b="b" l="l" r="r" t="t"/>
              <a:pathLst>
                <a:path extrusionOk="0" h="699" w="487">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8"/>
            <p:cNvSpPr/>
            <p:nvPr/>
          </p:nvSpPr>
          <p:spPr>
            <a:xfrm>
              <a:off x="4315249" y="-802582"/>
              <a:ext cx="20734" cy="45425"/>
            </a:xfrm>
            <a:custGeom>
              <a:rect b="b" l="l" r="r" t="t"/>
              <a:pathLst>
                <a:path extrusionOk="0" h="953" w="435">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8"/>
            <p:cNvSpPr/>
            <p:nvPr/>
          </p:nvSpPr>
          <p:spPr>
            <a:xfrm>
              <a:off x="4215200" y="-694431"/>
              <a:ext cx="34938" cy="27360"/>
            </a:xfrm>
            <a:custGeom>
              <a:rect b="b" l="l" r="r" t="t"/>
              <a:pathLst>
                <a:path extrusionOk="0" h="574" w="733">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8"/>
            <p:cNvSpPr/>
            <p:nvPr/>
          </p:nvSpPr>
          <p:spPr>
            <a:xfrm>
              <a:off x="4258718" y="-744241"/>
              <a:ext cx="24214" cy="37846"/>
            </a:xfrm>
            <a:custGeom>
              <a:rect b="b" l="l" r="r" t="t"/>
              <a:pathLst>
                <a:path extrusionOk="0" h="794" w="508">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8"/>
            <p:cNvSpPr/>
            <p:nvPr/>
          </p:nvSpPr>
          <p:spPr>
            <a:xfrm>
              <a:off x="4276259" y="-806491"/>
              <a:ext cx="11583" cy="38370"/>
            </a:xfrm>
            <a:custGeom>
              <a:rect b="b" l="l" r="r" t="t"/>
              <a:pathLst>
                <a:path extrusionOk="0" h="805" w="243">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8"/>
            <p:cNvSpPr/>
            <p:nvPr/>
          </p:nvSpPr>
          <p:spPr>
            <a:xfrm>
              <a:off x="4251330" y="-643620"/>
              <a:ext cx="48761" cy="27407"/>
            </a:xfrm>
            <a:custGeom>
              <a:rect b="b" l="l" r="r" t="t"/>
              <a:pathLst>
                <a:path extrusionOk="0" h="575" w="1023">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8"/>
            <p:cNvSpPr/>
            <p:nvPr/>
          </p:nvSpPr>
          <p:spPr>
            <a:xfrm>
              <a:off x="4312007" y="-701437"/>
              <a:ext cx="29600" cy="38418"/>
            </a:xfrm>
            <a:custGeom>
              <a:rect b="b" l="l" r="r" t="t"/>
              <a:pathLst>
                <a:path extrusionOk="0" h="806" w="621">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8"/>
            <p:cNvSpPr/>
            <p:nvPr/>
          </p:nvSpPr>
          <p:spPr>
            <a:xfrm>
              <a:off x="4341321" y="-770266"/>
              <a:ext cx="21497" cy="48666"/>
            </a:xfrm>
            <a:custGeom>
              <a:rect b="b" l="l" r="r" t="t"/>
              <a:pathLst>
                <a:path extrusionOk="0" h="1021" w="451">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8"/>
          <p:cNvGrpSpPr/>
          <p:nvPr/>
        </p:nvGrpSpPr>
        <p:grpSpPr>
          <a:xfrm rot="1559912">
            <a:off x="8090168" y="987748"/>
            <a:ext cx="765636" cy="1491676"/>
            <a:chOff x="5506778" y="238278"/>
            <a:chExt cx="269117" cy="524315"/>
          </a:xfrm>
        </p:grpSpPr>
        <p:sp>
          <p:nvSpPr>
            <p:cNvPr id="607" name="Google Shape;607;p8"/>
            <p:cNvSpPr/>
            <p:nvPr/>
          </p:nvSpPr>
          <p:spPr>
            <a:xfrm>
              <a:off x="5591622" y="316449"/>
              <a:ext cx="132652" cy="261300"/>
            </a:xfrm>
            <a:custGeom>
              <a:rect b="b" l="l" r="r" t="t"/>
              <a:pathLst>
                <a:path extrusionOk="0" h="5482" w="2783">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8"/>
            <p:cNvSpPr/>
            <p:nvPr/>
          </p:nvSpPr>
          <p:spPr>
            <a:xfrm>
              <a:off x="5538809" y="310348"/>
              <a:ext cx="203339" cy="376363"/>
            </a:xfrm>
            <a:custGeom>
              <a:rect b="b" l="l" r="r" t="t"/>
              <a:pathLst>
                <a:path extrusionOk="0" h="7896" w="4266">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8"/>
            <p:cNvSpPr/>
            <p:nvPr/>
          </p:nvSpPr>
          <p:spPr>
            <a:xfrm>
              <a:off x="5570649" y="238278"/>
              <a:ext cx="186418" cy="213349"/>
            </a:xfrm>
            <a:custGeom>
              <a:rect b="b" l="l" r="r" t="t"/>
              <a:pathLst>
                <a:path extrusionOk="0" h="4476" w="3911">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8"/>
            <p:cNvSpPr/>
            <p:nvPr/>
          </p:nvSpPr>
          <p:spPr>
            <a:xfrm>
              <a:off x="5506778" y="496622"/>
              <a:ext cx="138705" cy="265971"/>
            </a:xfrm>
            <a:custGeom>
              <a:rect b="b" l="l" r="r" t="t"/>
              <a:pathLst>
                <a:path extrusionOk="0" h="5580" w="291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8"/>
            <p:cNvSpPr/>
            <p:nvPr/>
          </p:nvSpPr>
          <p:spPr>
            <a:xfrm>
              <a:off x="5729136" y="333703"/>
              <a:ext cx="45568" cy="192948"/>
            </a:xfrm>
            <a:custGeom>
              <a:rect b="b" l="l" r="r" t="t"/>
              <a:pathLst>
                <a:path extrusionOk="0" h="4048" w="956">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8"/>
            <p:cNvSpPr/>
            <p:nvPr/>
          </p:nvSpPr>
          <p:spPr>
            <a:xfrm>
              <a:off x="5656780" y="269737"/>
              <a:ext cx="78933" cy="53385"/>
            </a:xfrm>
            <a:custGeom>
              <a:rect b="b" l="l" r="r" t="t"/>
              <a:pathLst>
                <a:path extrusionOk="0" h="1120" w="1656">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8"/>
            <p:cNvSpPr/>
            <p:nvPr/>
          </p:nvSpPr>
          <p:spPr>
            <a:xfrm>
              <a:off x="5636761" y="392808"/>
              <a:ext cx="59248" cy="139134"/>
            </a:xfrm>
            <a:custGeom>
              <a:rect b="b" l="l" r="r" t="t"/>
              <a:pathLst>
                <a:path extrusionOk="0" h="2919" w="1243">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
            <p:cNvSpPr/>
            <p:nvPr/>
          </p:nvSpPr>
          <p:spPr>
            <a:xfrm>
              <a:off x="5568028" y="558635"/>
              <a:ext cx="45091" cy="75311"/>
            </a:xfrm>
            <a:custGeom>
              <a:rect b="b" l="l" r="r" t="t"/>
              <a:pathLst>
                <a:path extrusionOk="0" h="1580" w="946">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8"/>
            <p:cNvSpPr/>
            <p:nvPr/>
          </p:nvSpPr>
          <p:spPr>
            <a:xfrm>
              <a:off x="5560687" y="668026"/>
              <a:ext cx="78361" cy="52003"/>
            </a:xfrm>
            <a:custGeom>
              <a:rect b="b" l="l" r="r" t="t"/>
              <a:pathLst>
                <a:path extrusionOk="0" h="1091" w="1644">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8"/>
            <p:cNvSpPr/>
            <p:nvPr/>
          </p:nvSpPr>
          <p:spPr>
            <a:xfrm>
              <a:off x="5692291" y="368261"/>
              <a:ext cx="4576" cy="5672"/>
            </a:xfrm>
            <a:custGeom>
              <a:rect b="b" l="l" r="r" t="t"/>
              <a:pathLst>
                <a:path extrusionOk="0" h="119" w="96">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8"/>
            <p:cNvSpPr/>
            <p:nvPr/>
          </p:nvSpPr>
          <p:spPr>
            <a:xfrm>
              <a:off x="5689288" y="338661"/>
              <a:ext cx="11869" cy="10391"/>
            </a:xfrm>
            <a:custGeom>
              <a:rect b="b" l="l" r="r" t="t"/>
              <a:pathLst>
                <a:path extrusionOk="0" h="218" w="249">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8"/>
            <p:cNvSpPr/>
            <p:nvPr/>
          </p:nvSpPr>
          <p:spPr>
            <a:xfrm>
              <a:off x="5732186" y="345667"/>
              <a:ext cx="6530" cy="5005"/>
            </a:xfrm>
            <a:custGeom>
              <a:rect b="b" l="l" r="r" t="t"/>
              <a:pathLst>
                <a:path extrusionOk="0" h="105" w="137">
                  <a:moveTo>
                    <a:pt x="68" y="0"/>
                  </a:moveTo>
                  <a:cubicBezTo>
                    <a:pt x="0" y="0"/>
                    <a:pt x="0" y="105"/>
                    <a:pt x="68" y="105"/>
                  </a:cubicBezTo>
                  <a:cubicBezTo>
                    <a:pt x="136" y="105"/>
                    <a:pt x="136" y="0"/>
                    <a:pt x="6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8"/>
            <p:cNvSpPr/>
            <p:nvPr/>
          </p:nvSpPr>
          <p:spPr>
            <a:xfrm>
              <a:off x="5740956" y="378032"/>
              <a:ext cx="9962" cy="9247"/>
            </a:xfrm>
            <a:custGeom>
              <a:rect b="b" l="l" r="r" t="t"/>
              <a:pathLst>
                <a:path extrusionOk="0" h="194" w="209">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8"/>
            <p:cNvSpPr/>
            <p:nvPr/>
          </p:nvSpPr>
          <p:spPr>
            <a:xfrm>
              <a:off x="5769269" y="313732"/>
              <a:ext cx="5672" cy="7007"/>
            </a:xfrm>
            <a:custGeom>
              <a:rect b="b" l="l" r="r" t="t"/>
              <a:pathLst>
                <a:path extrusionOk="0" h="147" w="119">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8"/>
            <p:cNvSpPr/>
            <p:nvPr/>
          </p:nvSpPr>
          <p:spPr>
            <a:xfrm>
              <a:off x="5768364" y="276315"/>
              <a:ext cx="7531" cy="5815"/>
            </a:xfrm>
            <a:custGeom>
              <a:rect b="b" l="l" r="r" t="t"/>
              <a:pathLst>
                <a:path extrusionOk="0" h="122" w="158">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8"/>
            <p:cNvSpPr/>
            <p:nvPr/>
          </p:nvSpPr>
          <p:spPr>
            <a:xfrm>
              <a:off x="5663120" y="644289"/>
              <a:ext cx="8532" cy="6768"/>
            </a:xfrm>
            <a:custGeom>
              <a:rect b="b" l="l" r="r" t="t"/>
              <a:pathLst>
                <a:path extrusionOk="0" h="142" w="179">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
            <p:cNvSpPr/>
            <p:nvPr/>
          </p:nvSpPr>
          <p:spPr>
            <a:xfrm>
              <a:off x="5684187" y="603726"/>
              <a:ext cx="7722" cy="6053"/>
            </a:xfrm>
            <a:custGeom>
              <a:rect b="b" l="l" r="r" t="t"/>
              <a:pathLst>
                <a:path extrusionOk="0" h="127" w="162">
                  <a:moveTo>
                    <a:pt x="82" y="1"/>
                  </a:moveTo>
                  <a:cubicBezTo>
                    <a:pt x="0" y="1"/>
                    <a:pt x="0" y="126"/>
                    <a:pt x="82" y="126"/>
                  </a:cubicBezTo>
                  <a:cubicBezTo>
                    <a:pt x="161" y="126"/>
                    <a:pt x="161" y="1"/>
                    <a:pt x="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8"/>
            <p:cNvSpPr/>
            <p:nvPr/>
          </p:nvSpPr>
          <p:spPr>
            <a:xfrm>
              <a:off x="5703873" y="572886"/>
              <a:ext cx="5148" cy="3051"/>
            </a:xfrm>
            <a:custGeom>
              <a:rect b="b" l="l" r="r" t="t"/>
              <a:pathLst>
                <a:path extrusionOk="0" h="64" w="108">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8"/>
            <p:cNvSpPr/>
            <p:nvPr/>
          </p:nvSpPr>
          <p:spPr>
            <a:xfrm>
              <a:off x="5625131" y="608492"/>
              <a:ext cx="6959" cy="5148"/>
            </a:xfrm>
            <a:custGeom>
              <a:rect b="b" l="l" r="r" t="t"/>
              <a:pathLst>
                <a:path extrusionOk="0" h="108" w="146">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8"/>
            <p:cNvSpPr/>
            <p:nvPr/>
          </p:nvSpPr>
          <p:spPr>
            <a:xfrm>
              <a:off x="5641670" y="586900"/>
              <a:ext cx="6578" cy="5148"/>
            </a:xfrm>
            <a:custGeom>
              <a:rect b="b" l="l" r="r" t="t"/>
              <a:pathLst>
                <a:path extrusionOk="0" h="108" w="138">
                  <a:moveTo>
                    <a:pt x="69" y="1"/>
                  </a:moveTo>
                  <a:cubicBezTo>
                    <a:pt x="1" y="1"/>
                    <a:pt x="0" y="108"/>
                    <a:pt x="69" y="108"/>
                  </a:cubicBezTo>
                  <a:cubicBezTo>
                    <a:pt x="137" y="108"/>
                    <a:pt x="137" y="1"/>
                    <a:pt x="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8"/>
            <p:cNvSpPr/>
            <p:nvPr/>
          </p:nvSpPr>
          <p:spPr>
            <a:xfrm>
              <a:off x="5541478" y="686758"/>
              <a:ext cx="4433" cy="6196"/>
            </a:xfrm>
            <a:custGeom>
              <a:rect b="b" l="l" r="r" t="t"/>
              <a:pathLst>
                <a:path extrusionOk="0" h="130" w="93">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8"/>
            <p:cNvSpPr/>
            <p:nvPr/>
          </p:nvSpPr>
          <p:spPr>
            <a:xfrm>
              <a:off x="5536140" y="651581"/>
              <a:ext cx="6530" cy="5100"/>
            </a:xfrm>
            <a:custGeom>
              <a:rect b="b" l="l" r="r" t="t"/>
              <a:pathLst>
                <a:path extrusionOk="0" h="107" w="137">
                  <a:moveTo>
                    <a:pt x="68" y="1"/>
                  </a:moveTo>
                  <a:cubicBezTo>
                    <a:pt x="0" y="1"/>
                    <a:pt x="0" y="106"/>
                    <a:pt x="68" y="106"/>
                  </a:cubicBezTo>
                  <a:cubicBezTo>
                    <a:pt x="136" y="106"/>
                    <a:pt x="136"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8"/>
          <p:cNvGrpSpPr/>
          <p:nvPr/>
        </p:nvGrpSpPr>
        <p:grpSpPr>
          <a:xfrm flipH="1" rot="3476835">
            <a:off x="-131937" y="726009"/>
            <a:ext cx="999158" cy="1011762"/>
            <a:chOff x="3063709" y="-107293"/>
            <a:chExt cx="201909" cy="204435"/>
          </a:xfrm>
        </p:grpSpPr>
        <p:sp>
          <p:nvSpPr>
            <p:cNvPr id="630" name="Google Shape;630;p8"/>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8"/>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8"/>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8"/>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8"/>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8"/>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8"/>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8"/>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8"/>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8"/>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8"/>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8"/>
          <p:cNvSpPr/>
          <p:nvPr/>
        </p:nvSpPr>
        <p:spPr>
          <a:xfrm>
            <a:off x="4241850" y="4904034"/>
            <a:ext cx="57348" cy="57458"/>
          </a:xfrm>
          <a:custGeom>
            <a:rect b="b" l="l" r="r" t="t"/>
            <a:pathLst>
              <a:path extrusionOk="0" h="524" w="523">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
          <p:cNvSpPr/>
          <p:nvPr/>
        </p:nvSpPr>
        <p:spPr>
          <a:xfrm>
            <a:off x="8723893" y="2714318"/>
            <a:ext cx="57348" cy="57458"/>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
          <p:cNvSpPr/>
          <p:nvPr/>
        </p:nvSpPr>
        <p:spPr>
          <a:xfrm>
            <a:off x="541786" y="511265"/>
            <a:ext cx="57348" cy="57458"/>
          </a:xfrm>
          <a:custGeom>
            <a:rect b="b" l="l" r="r" t="t"/>
            <a:pathLst>
              <a:path extrusionOk="0" h="524" w="523">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
          <p:cNvSpPr/>
          <p:nvPr/>
        </p:nvSpPr>
        <p:spPr>
          <a:xfrm>
            <a:off x="8723899" y="1516249"/>
            <a:ext cx="129829" cy="129829"/>
          </a:xfrm>
          <a:custGeom>
            <a:rect b="b" l="l" r="r" t="t"/>
            <a:pathLst>
              <a:path extrusionOk="0" h="1184" w="1184">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
          <p:cNvSpPr/>
          <p:nvPr/>
        </p:nvSpPr>
        <p:spPr>
          <a:xfrm>
            <a:off x="8024146" y="4473884"/>
            <a:ext cx="259328" cy="259219"/>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
          <p:cNvSpPr/>
          <p:nvPr/>
        </p:nvSpPr>
        <p:spPr>
          <a:xfrm>
            <a:off x="2235250" y="4769505"/>
            <a:ext cx="64914" cy="64914"/>
          </a:xfrm>
          <a:custGeom>
            <a:rect b="b" l="l" r="r" t="t"/>
            <a:pathLst>
              <a:path extrusionOk="0" h="592" w="592">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
          <p:cNvSpPr/>
          <p:nvPr/>
        </p:nvSpPr>
        <p:spPr>
          <a:xfrm>
            <a:off x="211329" y="4485430"/>
            <a:ext cx="64914" cy="64805"/>
          </a:xfrm>
          <a:custGeom>
            <a:rect b="b" l="l" r="r" t="t"/>
            <a:pathLst>
              <a:path extrusionOk="0" h="591" w="592">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
          <p:cNvSpPr/>
          <p:nvPr/>
        </p:nvSpPr>
        <p:spPr>
          <a:xfrm>
            <a:off x="3735060" y="319565"/>
            <a:ext cx="259328" cy="259219"/>
          </a:xfrm>
          <a:custGeom>
            <a:rect b="b" l="l" r="r" t="t"/>
            <a:pathLst>
              <a:path extrusionOk="0" h="2364" w="2365">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
          <p:cNvSpPr txBox="1"/>
          <p:nvPr>
            <p:ph type="title"/>
          </p:nvPr>
        </p:nvSpPr>
        <p:spPr>
          <a:xfrm>
            <a:off x="1390650" y="1087950"/>
            <a:ext cx="6667500" cy="295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9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1" name="Shape 651"/>
        <p:cNvGrpSpPr/>
        <p:nvPr/>
      </p:nvGrpSpPr>
      <p:grpSpPr>
        <a:xfrm>
          <a:off x="0" y="0"/>
          <a:ext cx="0" cy="0"/>
          <a:chOff x="0" y="0"/>
          <a:chExt cx="0" cy="0"/>
        </a:xfrm>
      </p:grpSpPr>
      <p:grpSp>
        <p:nvGrpSpPr>
          <p:cNvPr id="652" name="Google Shape;652;p9"/>
          <p:cNvGrpSpPr/>
          <p:nvPr/>
        </p:nvGrpSpPr>
        <p:grpSpPr>
          <a:xfrm>
            <a:off x="983232" y="-962100"/>
            <a:ext cx="7177416" cy="7177416"/>
            <a:chOff x="530505" y="2179769"/>
            <a:chExt cx="2442212" cy="2442212"/>
          </a:xfrm>
        </p:grpSpPr>
        <p:sp>
          <p:nvSpPr>
            <p:cNvPr id="653" name="Google Shape;653;p9"/>
            <p:cNvSpPr/>
            <p:nvPr/>
          </p:nvSpPr>
          <p:spPr>
            <a:xfrm>
              <a:off x="1110349" y="2759709"/>
              <a:ext cx="1282522" cy="1282474"/>
            </a:xfrm>
            <a:custGeom>
              <a:rect b="b" l="l" r="r" t="t"/>
              <a:pathLst>
                <a:path extrusionOk="0" h="26906" w="26907">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cap="flat" cmpd="sng" w="9525">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9"/>
            <p:cNvSpPr/>
            <p:nvPr/>
          </p:nvSpPr>
          <p:spPr>
            <a:xfrm>
              <a:off x="1049624" y="2698984"/>
              <a:ext cx="1403925" cy="1403925"/>
            </a:xfrm>
            <a:custGeom>
              <a:rect b="b" l="l" r="r" t="t"/>
              <a:pathLst>
                <a:path extrusionOk="0" h="29454" w="29454">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cap="flat" cmpd="sng" w="9525">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9"/>
            <p:cNvSpPr/>
            <p:nvPr/>
          </p:nvSpPr>
          <p:spPr>
            <a:xfrm>
              <a:off x="778410" y="2427722"/>
              <a:ext cx="1946448" cy="1946496"/>
            </a:xfrm>
            <a:custGeom>
              <a:rect b="b" l="l" r="r" t="t"/>
              <a:pathLst>
                <a:path extrusionOk="0" h="40837" w="40836">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cap="flat" cmpd="sng" w="9525">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9"/>
            <p:cNvSpPr/>
            <p:nvPr/>
          </p:nvSpPr>
          <p:spPr>
            <a:xfrm>
              <a:off x="530505" y="2179769"/>
              <a:ext cx="2442212" cy="2442212"/>
            </a:xfrm>
            <a:custGeom>
              <a:rect b="b" l="l" r="r" t="t"/>
              <a:pathLst>
                <a:path extrusionOk="0" h="51237" w="51237">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cap="flat" cmpd="sng" w="9525">
              <a:solidFill>
                <a:srgbClr val="2035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 name="Google Shape;657;p9"/>
          <p:cNvGrpSpPr/>
          <p:nvPr/>
        </p:nvGrpSpPr>
        <p:grpSpPr>
          <a:xfrm flipH="1">
            <a:off x="-449773" y="729411"/>
            <a:ext cx="2118662" cy="939062"/>
            <a:chOff x="4059002" y="793671"/>
            <a:chExt cx="401482" cy="177933"/>
          </a:xfrm>
        </p:grpSpPr>
        <p:sp>
          <p:nvSpPr>
            <p:cNvPr id="658" name="Google Shape;658;p9"/>
            <p:cNvSpPr/>
            <p:nvPr/>
          </p:nvSpPr>
          <p:spPr>
            <a:xfrm>
              <a:off x="4419301" y="862833"/>
              <a:ext cx="20925" cy="15014"/>
            </a:xfrm>
            <a:custGeom>
              <a:rect b="b" l="l" r="r" t="t"/>
              <a:pathLst>
                <a:path extrusionOk="0" h="315" w="439">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9"/>
            <p:cNvSpPr/>
            <p:nvPr/>
          </p:nvSpPr>
          <p:spPr>
            <a:xfrm>
              <a:off x="4359148" y="868123"/>
              <a:ext cx="21449" cy="19161"/>
            </a:xfrm>
            <a:custGeom>
              <a:rect b="b" l="l" r="r" t="t"/>
              <a:pathLst>
                <a:path extrusionOk="0" h="402" w="45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9"/>
            <p:cNvSpPr/>
            <p:nvPr/>
          </p:nvSpPr>
          <p:spPr>
            <a:xfrm>
              <a:off x="4285649" y="845006"/>
              <a:ext cx="34748" cy="37036"/>
            </a:xfrm>
            <a:custGeom>
              <a:rect b="b" l="l" r="r" t="t"/>
              <a:pathLst>
                <a:path extrusionOk="0" h="777" w="729">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9"/>
            <p:cNvSpPr/>
            <p:nvPr/>
          </p:nvSpPr>
          <p:spPr>
            <a:xfrm>
              <a:off x="4214104" y="807065"/>
              <a:ext cx="32508" cy="30649"/>
            </a:xfrm>
            <a:custGeom>
              <a:rect b="b" l="l" r="r" t="t"/>
              <a:pathLst>
                <a:path extrusionOk="0" h="643" w="682">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9"/>
            <p:cNvSpPr/>
            <p:nvPr/>
          </p:nvSpPr>
          <p:spPr>
            <a:xfrm>
              <a:off x="4122587" y="793671"/>
              <a:ext cx="39085" cy="31602"/>
            </a:xfrm>
            <a:custGeom>
              <a:rect b="b" l="l" r="r" t="t"/>
              <a:pathLst>
                <a:path extrusionOk="0" h="663" w="82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9"/>
            <p:cNvSpPr/>
            <p:nvPr/>
          </p:nvSpPr>
          <p:spPr>
            <a:xfrm>
              <a:off x="4059002" y="822651"/>
              <a:ext cx="31745" cy="27598"/>
            </a:xfrm>
            <a:custGeom>
              <a:rect b="b" l="l" r="r" t="t"/>
              <a:pathLst>
                <a:path extrusionOk="0" h="579" w="666">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9"/>
            <p:cNvSpPr/>
            <p:nvPr/>
          </p:nvSpPr>
          <p:spPr>
            <a:xfrm>
              <a:off x="4438415" y="889239"/>
              <a:ext cx="22069" cy="17159"/>
            </a:xfrm>
            <a:custGeom>
              <a:rect b="b" l="l" r="r" t="t"/>
              <a:pathLst>
                <a:path extrusionOk="0" h="360" w="463">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9"/>
            <p:cNvSpPr/>
            <p:nvPr/>
          </p:nvSpPr>
          <p:spPr>
            <a:xfrm>
              <a:off x="4383743" y="914883"/>
              <a:ext cx="31793" cy="27884"/>
            </a:xfrm>
            <a:custGeom>
              <a:rect b="b" l="l" r="r" t="t"/>
              <a:pathLst>
                <a:path extrusionOk="0" h="585" w="667">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9"/>
            <p:cNvSpPr/>
            <p:nvPr/>
          </p:nvSpPr>
          <p:spPr>
            <a:xfrm>
              <a:off x="4325878" y="935283"/>
              <a:ext cx="26645" cy="22450"/>
            </a:xfrm>
            <a:custGeom>
              <a:rect b="b" l="l" r="r" t="t"/>
              <a:pathLst>
                <a:path extrusionOk="0" h="471" w="559">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9"/>
            <p:cNvSpPr/>
            <p:nvPr/>
          </p:nvSpPr>
          <p:spPr>
            <a:xfrm>
              <a:off x="4274543" y="925512"/>
              <a:ext cx="15253" cy="13013"/>
            </a:xfrm>
            <a:custGeom>
              <a:rect b="b" l="l" r="r" t="t"/>
              <a:pathLst>
                <a:path extrusionOk="0" h="273" w="32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9"/>
            <p:cNvSpPr/>
            <p:nvPr/>
          </p:nvSpPr>
          <p:spPr>
            <a:xfrm>
              <a:off x="4204857" y="894625"/>
              <a:ext cx="31173" cy="30982"/>
            </a:xfrm>
            <a:custGeom>
              <a:rect b="b" l="l" r="r" t="t"/>
              <a:pathLst>
                <a:path extrusionOk="0" h="650" w="654">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9"/>
            <p:cNvSpPr/>
            <p:nvPr/>
          </p:nvSpPr>
          <p:spPr>
            <a:xfrm>
              <a:off x="4139746" y="912214"/>
              <a:ext cx="27264" cy="24261"/>
            </a:xfrm>
            <a:custGeom>
              <a:rect b="b" l="l" r="r" t="t"/>
              <a:pathLst>
                <a:path extrusionOk="0" h="509" w="572">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9"/>
            <p:cNvSpPr/>
            <p:nvPr/>
          </p:nvSpPr>
          <p:spPr>
            <a:xfrm>
              <a:off x="4104712" y="950727"/>
              <a:ext cx="28933" cy="20877"/>
            </a:xfrm>
            <a:custGeom>
              <a:rect b="b" l="l" r="r" t="t"/>
              <a:pathLst>
                <a:path extrusionOk="0" h="438" w="607">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9"/>
            <p:cNvSpPr/>
            <p:nvPr/>
          </p:nvSpPr>
          <p:spPr>
            <a:xfrm>
              <a:off x="4393658" y="889620"/>
              <a:ext cx="14776" cy="12298"/>
            </a:xfrm>
            <a:custGeom>
              <a:rect b="b" l="l" r="r" t="t"/>
              <a:pathLst>
                <a:path extrusionOk="0" h="258" w="31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9"/>
            <p:cNvSpPr/>
            <p:nvPr/>
          </p:nvSpPr>
          <p:spPr>
            <a:xfrm>
              <a:off x="4330930" y="896818"/>
              <a:ext cx="30124" cy="21640"/>
            </a:xfrm>
            <a:custGeom>
              <a:rect b="b" l="l" r="r" t="t"/>
              <a:pathLst>
                <a:path extrusionOk="0" h="454" w="632">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9"/>
            <p:cNvSpPr/>
            <p:nvPr/>
          </p:nvSpPr>
          <p:spPr>
            <a:xfrm>
              <a:off x="4256192" y="879706"/>
              <a:ext cx="29123" cy="27407"/>
            </a:xfrm>
            <a:custGeom>
              <a:rect b="b" l="l" r="r" t="t"/>
              <a:pathLst>
                <a:path extrusionOk="0" h="575" w="611">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9"/>
            <p:cNvSpPr/>
            <p:nvPr/>
          </p:nvSpPr>
          <p:spPr>
            <a:xfrm>
              <a:off x="4188984" y="856827"/>
              <a:ext cx="21497" cy="21926"/>
            </a:xfrm>
            <a:custGeom>
              <a:rect b="b" l="l" r="r" t="t"/>
              <a:pathLst>
                <a:path extrusionOk="0" h="460" w="451">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9"/>
            <p:cNvSpPr/>
            <p:nvPr/>
          </p:nvSpPr>
          <p:spPr>
            <a:xfrm>
              <a:off x="4124779" y="855349"/>
              <a:ext cx="24166" cy="22021"/>
            </a:xfrm>
            <a:custGeom>
              <a:rect b="b" l="l" r="r" t="t"/>
              <a:pathLst>
                <a:path extrusionOk="0" h="462" w="507">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9"/>
            <p:cNvSpPr/>
            <p:nvPr/>
          </p:nvSpPr>
          <p:spPr>
            <a:xfrm>
              <a:off x="4074207" y="888476"/>
              <a:ext cx="25024" cy="23642"/>
            </a:xfrm>
            <a:custGeom>
              <a:rect b="b" l="l" r="r" t="t"/>
              <a:pathLst>
                <a:path extrusionOk="0" h="496" w="525">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 name="Google Shape;677;p9"/>
          <p:cNvGrpSpPr/>
          <p:nvPr/>
        </p:nvGrpSpPr>
        <p:grpSpPr>
          <a:xfrm>
            <a:off x="425466" y="4238361"/>
            <a:ext cx="693254" cy="701928"/>
            <a:chOff x="3063709" y="-107293"/>
            <a:chExt cx="201909" cy="204435"/>
          </a:xfrm>
        </p:grpSpPr>
        <p:sp>
          <p:nvSpPr>
            <p:cNvPr id="678" name="Google Shape;678;p9"/>
            <p:cNvSpPr/>
            <p:nvPr/>
          </p:nvSpPr>
          <p:spPr>
            <a:xfrm>
              <a:off x="3230965" y="62299"/>
              <a:ext cx="28218" cy="34843"/>
            </a:xfrm>
            <a:custGeom>
              <a:rect b="b" l="l" r="r" t="t"/>
              <a:pathLst>
                <a:path extrusionOk="0" h="731" w="592">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9"/>
            <p:cNvSpPr/>
            <p:nvPr/>
          </p:nvSpPr>
          <p:spPr>
            <a:xfrm>
              <a:off x="3191117" y="13061"/>
              <a:ext cx="28504" cy="26263"/>
            </a:xfrm>
            <a:custGeom>
              <a:rect b="b" l="l" r="r" t="t"/>
              <a:pathLst>
                <a:path extrusionOk="0" h="551" w="598">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9"/>
            <p:cNvSpPr/>
            <p:nvPr/>
          </p:nvSpPr>
          <p:spPr>
            <a:xfrm>
              <a:off x="3122003" y="-33841"/>
              <a:ext cx="29362" cy="23451"/>
            </a:xfrm>
            <a:custGeom>
              <a:rect b="b" l="l" r="r" t="t"/>
              <a:pathLst>
                <a:path extrusionOk="0" h="492" w="616">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9"/>
            <p:cNvSpPr/>
            <p:nvPr/>
          </p:nvSpPr>
          <p:spPr>
            <a:xfrm>
              <a:off x="3068475" y="-93423"/>
              <a:ext cx="28647" cy="39181"/>
            </a:xfrm>
            <a:custGeom>
              <a:rect b="b" l="l" r="r" t="t"/>
              <a:pathLst>
                <a:path extrusionOk="0" h="822" w="601">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9"/>
            <p:cNvSpPr/>
            <p:nvPr/>
          </p:nvSpPr>
          <p:spPr>
            <a:xfrm>
              <a:off x="3181823" y="34129"/>
              <a:ext cx="34414" cy="37655"/>
            </a:xfrm>
            <a:custGeom>
              <a:rect b="b" l="l" r="r" t="t"/>
              <a:pathLst>
                <a:path extrusionOk="0" h="790" w="722">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9"/>
            <p:cNvSpPr/>
            <p:nvPr/>
          </p:nvSpPr>
          <p:spPr>
            <a:xfrm>
              <a:off x="3125578" y="3385"/>
              <a:ext cx="37655" cy="25215"/>
            </a:xfrm>
            <a:custGeom>
              <a:rect b="b" l="l" r="r" t="t"/>
              <a:pathLst>
                <a:path extrusionOk="0" h="529" w="79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9"/>
            <p:cNvSpPr/>
            <p:nvPr/>
          </p:nvSpPr>
          <p:spPr>
            <a:xfrm>
              <a:off x="3063709" y="-45090"/>
              <a:ext cx="29219" cy="26025"/>
            </a:xfrm>
            <a:custGeom>
              <a:rect b="b" l="l" r="r" t="t"/>
              <a:pathLst>
                <a:path extrusionOk="0" h="546" w="613">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9"/>
            <p:cNvSpPr/>
            <p:nvPr/>
          </p:nvSpPr>
          <p:spPr>
            <a:xfrm>
              <a:off x="3220145" y="8581"/>
              <a:ext cx="45472" cy="45186"/>
            </a:xfrm>
            <a:custGeom>
              <a:rect b="b" l="l" r="r" t="t"/>
              <a:pathLst>
                <a:path extrusionOk="0" h="948" w="954">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9"/>
            <p:cNvSpPr/>
            <p:nvPr/>
          </p:nvSpPr>
          <p:spPr>
            <a:xfrm>
              <a:off x="3166808" y="-35462"/>
              <a:ext cx="39705" cy="28027"/>
            </a:xfrm>
            <a:custGeom>
              <a:rect b="b" l="l" r="r" t="t"/>
              <a:pathLst>
                <a:path extrusionOk="0" h="588" w="833">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9"/>
            <p:cNvSpPr/>
            <p:nvPr/>
          </p:nvSpPr>
          <p:spPr>
            <a:xfrm>
              <a:off x="3103747" y="-107293"/>
              <a:ext cx="44757" cy="53099"/>
            </a:xfrm>
            <a:custGeom>
              <a:rect b="b" l="l" r="r" t="t"/>
              <a:pathLst>
                <a:path extrusionOk="0" h="1114" w="939">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9"/>
            <p:cNvSpPr/>
            <p:nvPr/>
          </p:nvSpPr>
          <p:spPr>
            <a:xfrm>
              <a:off x="3202128" y="-41706"/>
              <a:ext cx="45711" cy="37369"/>
            </a:xfrm>
            <a:custGeom>
              <a:rect b="b" l="l" r="r" t="t"/>
              <a:pathLst>
                <a:path extrusionOk="0" h="784" w="959">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9"/>
            <p:cNvSpPr/>
            <p:nvPr/>
          </p:nvSpPr>
          <p:spPr>
            <a:xfrm>
              <a:off x="3157227" y="-92851"/>
              <a:ext cx="27121" cy="36178"/>
            </a:xfrm>
            <a:custGeom>
              <a:rect b="b" l="l" r="r" t="t"/>
              <a:pathLst>
                <a:path extrusionOk="0" h="759" w="569">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0" name="Google Shape;690;p9"/>
          <p:cNvGrpSpPr/>
          <p:nvPr/>
        </p:nvGrpSpPr>
        <p:grpSpPr>
          <a:xfrm>
            <a:off x="6159050" y="4019775"/>
            <a:ext cx="3310942" cy="1432897"/>
            <a:chOff x="3758998" y="-241279"/>
            <a:chExt cx="873461" cy="377983"/>
          </a:xfrm>
        </p:grpSpPr>
        <p:sp>
          <p:nvSpPr>
            <p:cNvPr id="691" name="Google Shape;691;p9"/>
            <p:cNvSpPr/>
            <p:nvPr/>
          </p:nvSpPr>
          <p:spPr>
            <a:xfrm>
              <a:off x="3758998" y="-241279"/>
              <a:ext cx="20448" cy="24643"/>
            </a:xfrm>
            <a:custGeom>
              <a:rect b="b" l="l" r="r" t="t"/>
              <a:pathLst>
                <a:path extrusionOk="0" h="517" w="429">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9"/>
            <p:cNvSpPr/>
            <p:nvPr/>
          </p:nvSpPr>
          <p:spPr>
            <a:xfrm>
              <a:off x="3769770" y="-168495"/>
              <a:ext cx="22927" cy="17779"/>
            </a:xfrm>
            <a:custGeom>
              <a:rect b="b" l="l" r="r" t="t"/>
              <a:pathLst>
                <a:path extrusionOk="0" h="373" w="481">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9"/>
            <p:cNvSpPr/>
            <p:nvPr/>
          </p:nvSpPr>
          <p:spPr>
            <a:xfrm>
              <a:off x="3806472" y="-111583"/>
              <a:ext cx="53909" cy="47808"/>
            </a:xfrm>
            <a:custGeom>
              <a:rect b="b" l="l" r="r" t="t"/>
              <a:pathLst>
                <a:path extrusionOk="0" h="1003" w="1131">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9"/>
            <p:cNvSpPr/>
            <p:nvPr/>
          </p:nvSpPr>
          <p:spPr>
            <a:xfrm>
              <a:off x="3884166" y="-38465"/>
              <a:ext cx="37322" cy="33270"/>
            </a:xfrm>
            <a:custGeom>
              <a:rect b="b" l="l" r="r" t="t"/>
              <a:pathLst>
                <a:path extrusionOk="0" h="698" w="783">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9"/>
            <p:cNvSpPr/>
            <p:nvPr/>
          </p:nvSpPr>
          <p:spPr>
            <a:xfrm>
              <a:off x="3943748" y="-20924"/>
              <a:ext cx="49810" cy="49619"/>
            </a:xfrm>
            <a:custGeom>
              <a:rect b="b" l="l" r="r" t="t"/>
              <a:pathLst>
                <a:path extrusionOk="0" h="1041" w="1045">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9"/>
            <p:cNvSpPr/>
            <p:nvPr/>
          </p:nvSpPr>
          <p:spPr>
            <a:xfrm>
              <a:off x="4040794" y="9438"/>
              <a:ext cx="49905" cy="44996"/>
            </a:xfrm>
            <a:custGeom>
              <a:rect b="b" l="l" r="r" t="t"/>
              <a:pathLst>
                <a:path extrusionOk="0" h="944" w="1047">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9"/>
            <p:cNvSpPr/>
            <p:nvPr/>
          </p:nvSpPr>
          <p:spPr>
            <a:xfrm>
              <a:off x="4181739" y="5673"/>
              <a:ext cx="45043" cy="40754"/>
            </a:xfrm>
            <a:custGeom>
              <a:rect b="b" l="l" r="r" t="t"/>
              <a:pathLst>
                <a:path extrusionOk="0" h="855" w="945">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9"/>
            <p:cNvSpPr/>
            <p:nvPr/>
          </p:nvSpPr>
          <p:spPr>
            <a:xfrm>
              <a:off x="4279881" y="-11153"/>
              <a:ext cx="80363" cy="62298"/>
            </a:xfrm>
            <a:custGeom>
              <a:rect b="b" l="l" r="r" t="t"/>
              <a:pathLst>
                <a:path extrusionOk="0" h="1307" w="1686">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9"/>
            <p:cNvSpPr/>
            <p:nvPr/>
          </p:nvSpPr>
          <p:spPr>
            <a:xfrm>
              <a:off x="4419444" y="47856"/>
              <a:ext cx="28694" cy="28504"/>
            </a:xfrm>
            <a:custGeom>
              <a:rect b="b" l="l" r="r" t="t"/>
              <a:pathLst>
                <a:path extrusionOk="0" h="598" w="602">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9"/>
            <p:cNvSpPr/>
            <p:nvPr/>
          </p:nvSpPr>
          <p:spPr>
            <a:xfrm>
              <a:off x="4468444" y="106913"/>
              <a:ext cx="38418" cy="29791"/>
            </a:xfrm>
            <a:custGeom>
              <a:rect b="b" l="l" r="r" t="t"/>
              <a:pathLst>
                <a:path extrusionOk="0" h="625" w="806">
                  <a:moveTo>
                    <a:pt x="403" y="0"/>
                  </a:moveTo>
                  <a:cubicBezTo>
                    <a:pt x="1" y="0"/>
                    <a:pt x="1" y="624"/>
                    <a:pt x="403" y="624"/>
                  </a:cubicBezTo>
                  <a:cubicBezTo>
                    <a:pt x="805" y="624"/>
                    <a:pt x="806" y="0"/>
                    <a:pt x="40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9"/>
            <p:cNvSpPr/>
            <p:nvPr/>
          </p:nvSpPr>
          <p:spPr>
            <a:xfrm>
              <a:off x="3818484" y="-232366"/>
              <a:ext cx="33223" cy="25787"/>
            </a:xfrm>
            <a:custGeom>
              <a:rect b="b" l="l" r="r" t="t"/>
              <a:pathLst>
                <a:path extrusionOk="0" h="541" w="697">
                  <a:moveTo>
                    <a:pt x="349" y="1"/>
                  </a:moveTo>
                  <a:cubicBezTo>
                    <a:pt x="3" y="1"/>
                    <a:pt x="1" y="541"/>
                    <a:pt x="349" y="541"/>
                  </a:cubicBezTo>
                  <a:cubicBezTo>
                    <a:pt x="697" y="541"/>
                    <a:pt x="697" y="1"/>
                    <a:pt x="34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9"/>
            <p:cNvSpPr/>
            <p:nvPr/>
          </p:nvSpPr>
          <p:spPr>
            <a:xfrm>
              <a:off x="3851182" y="-185559"/>
              <a:ext cx="51669" cy="40086"/>
            </a:xfrm>
            <a:custGeom>
              <a:rect b="b" l="l" r="r" t="t"/>
              <a:pathLst>
                <a:path extrusionOk="0" h="841" w="1084">
                  <a:moveTo>
                    <a:pt x="542" y="0"/>
                  </a:moveTo>
                  <a:cubicBezTo>
                    <a:pt x="2" y="0"/>
                    <a:pt x="0" y="840"/>
                    <a:pt x="542" y="840"/>
                  </a:cubicBezTo>
                  <a:cubicBezTo>
                    <a:pt x="1083" y="839"/>
                    <a:pt x="1084" y="0"/>
                    <a:pt x="54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9"/>
            <p:cNvSpPr/>
            <p:nvPr/>
          </p:nvSpPr>
          <p:spPr>
            <a:xfrm>
              <a:off x="3918962" y="-131555"/>
              <a:ext cx="35796" cy="27789"/>
            </a:xfrm>
            <a:custGeom>
              <a:rect b="b" l="l" r="r" t="t"/>
              <a:pathLst>
                <a:path extrusionOk="0" h="583" w="751">
                  <a:moveTo>
                    <a:pt x="377" y="0"/>
                  </a:moveTo>
                  <a:cubicBezTo>
                    <a:pt x="2" y="0"/>
                    <a:pt x="1" y="582"/>
                    <a:pt x="377" y="582"/>
                  </a:cubicBezTo>
                  <a:cubicBezTo>
                    <a:pt x="750" y="582"/>
                    <a:pt x="750" y="0"/>
                    <a:pt x="37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
            <p:cNvSpPr/>
            <p:nvPr/>
          </p:nvSpPr>
          <p:spPr>
            <a:xfrm>
              <a:off x="4005855" y="-91945"/>
              <a:ext cx="41659" cy="32317"/>
            </a:xfrm>
            <a:custGeom>
              <a:rect b="b" l="l" r="r" t="t"/>
              <a:pathLst>
                <a:path extrusionOk="0" h="678" w="874">
                  <a:moveTo>
                    <a:pt x="438" y="0"/>
                  </a:moveTo>
                  <a:cubicBezTo>
                    <a:pt x="3" y="0"/>
                    <a:pt x="0" y="678"/>
                    <a:pt x="438" y="678"/>
                  </a:cubicBezTo>
                  <a:cubicBezTo>
                    <a:pt x="873" y="678"/>
                    <a:pt x="873" y="0"/>
                    <a:pt x="43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9"/>
            <p:cNvSpPr/>
            <p:nvPr/>
          </p:nvSpPr>
          <p:spPr>
            <a:xfrm>
              <a:off x="4090270" y="-113680"/>
              <a:ext cx="69829" cy="63823"/>
            </a:xfrm>
            <a:custGeom>
              <a:rect b="b" l="l" r="r" t="t"/>
              <a:pathLst>
                <a:path extrusionOk="0" h="1339" w="1465">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9"/>
            <p:cNvSpPr/>
            <p:nvPr/>
          </p:nvSpPr>
          <p:spPr>
            <a:xfrm>
              <a:off x="4193608" y="-136083"/>
              <a:ext cx="65158" cy="60773"/>
            </a:xfrm>
            <a:custGeom>
              <a:rect b="b" l="l" r="r" t="t"/>
              <a:pathLst>
                <a:path extrusionOk="0" h="1275" w="1367">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9"/>
            <p:cNvSpPr/>
            <p:nvPr/>
          </p:nvSpPr>
          <p:spPr>
            <a:xfrm>
              <a:off x="4324543" y="-126025"/>
              <a:ext cx="33318" cy="28837"/>
            </a:xfrm>
            <a:custGeom>
              <a:rect b="b" l="l" r="r" t="t"/>
              <a:pathLst>
                <a:path extrusionOk="0" h="605" w="699">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
            <p:cNvSpPr/>
            <p:nvPr/>
          </p:nvSpPr>
          <p:spPr>
            <a:xfrm>
              <a:off x="4414487" y="-126264"/>
              <a:ext cx="58628" cy="53194"/>
            </a:xfrm>
            <a:custGeom>
              <a:rect b="b" l="l" r="r" t="t"/>
              <a:pathLst>
                <a:path extrusionOk="0" h="1116" w="123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9"/>
            <p:cNvSpPr/>
            <p:nvPr/>
          </p:nvSpPr>
          <p:spPr>
            <a:xfrm>
              <a:off x="4501333" y="-44232"/>
              <a:ext cx="49238" cy="50668"/>
            </a:xfrm>
            <a:custGeom>
              <a:rect b="b" l="l" r="r" t="t"/>
              <a:pathLst>
                <a:path extrusionOk="0" h="1063" w="1033">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9"/>
            <p:cNvSpPr/>
            <p:nvPr/>
          </p:nvSpPr>
          <p:spPr>
            <a:xfrm>
              <a:off x="3922155" y="-84509"/>
              <a:ext cx="32937" cy="29505"/>
            </a:xfrm>
            <a:custGeom>
              <a:rect b="b" l="l" r="r" t="t"/>
              <a:pathLst>
                <a:path extrusionOk="0" h="619" w="691">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9"/>
            <p:cNvSpPr/>
            <p:nvPr/>
          </p:nvSpPr>
          <p:spPr>
            <a:xfrm>
              <a:off x="4035789" y="-34747"/>
              <a:ext cx="17731" cy="13728"/>
            </a:xfrm>
            <a:custGeom>
              <a:rect b="b" l="l" r="r" t="t"/>
              <a:pathLst>
                <a:path extrusionOk="0" h="288" w="372">
                  <a:moveTo>
                    <a:pt x="187" y="0"/>
                  </a:moveTo>
                  <a:cubicBezTo>
                    <a:pt x="1" y="0"/>
                    <a:pt x="1" y="288"/>
                    <a:pt x="187" y="288"/>
                  </a:cubicBezTo>
                  <a:cubicBezTo>
                    <a:pt x="371" y="288"/>
                    <a:pt x="371" y="0"/>
                    <a:pt x="18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9"/>
            <p:cNvSpPr/>
            <p:nvPr/>
          </p:nvSpPr>
          <p:spPr>
            <a:xfrm>
              <a:off x="4154379" y="-35605"/>
              <a:ext cx="20019" cy="15491"/>
            </a:xfrm>
            <a:custGeom>
              <a:rect b="b" l="l" r="r" t="t"/>
              <a:pathLst>
                <a:path extrusionOk="0" h="325" w="420">
                  <a:moveTo>
                    <a:pt x="210" y="0"/>
                  </a:moveTo>
                  <a:cubicBezTo>
                    <a:pt x="2" y="0"/>
                    <a:pt x="1" y="325"/>
                    <a:pt x="210" y="325"/>
                  </a:cubicBezTo>
                  <a:cubicBezTo>
                    <a:pt x="420" y="325"/>
                    <a:pt x="420" y="0"/>
                    <a:pt x="2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
            <p:cNvSpPr/>
            <p:nvPr/>
          </p:nvSpPr>
          <p:spPr>
            <a:xfrm>
              <a:off x="4246277" y="-70543"/>
              <a:ext cx="63728" cy="49476"/>
            </a:xfrm>
            <a:custGeom>
              <a:rect b="b" l="l" r="r" t="t"/>
              <a:pathLst>
                <a:path extrusionOk="0" h="1038" w="1337">
                  <a:moveTo>
                    <a:pt x="669" y="0"/>
                  </a:moveTo>
                  <a:cubicBezTo>
                    <a:pt x="1" y="0"/>
                    <a:pt x="0" y="1038"/>
                    <a:pt x="669" y="1038"/>
                  </a:cubicBezTo>
                  <a:cubicBezTo>
                    <a:pt x="1336" y="1038"/>
                    <a:pt x="1337" y="0"/>
                    <a:pt x="66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
            <p:cNvSpPr/>
            <p:nvPr/>
          </p:nvSpPr>
          <p:spPr>
            <a:xfrm>
              <a:off x="4357528" y="-50190"/>
              <a:ext cx="24547" cy="20687"/>
            </a:xfrm>
            <a:custGeom>
              <a:rect b="b" l="l" r="r" t="t"/>
              <a:pathLst>
                <a:path extrusionOk="0" h="434" w="515">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9"/>
            <p:cNvSpPr/>
            <p:nvPr/>
          </p:nvSpPr>
          <p:spPr>
            <a:xfrm>
              <a:off x="4410436" y="-45043"/>
              <a:ext cx="58723" cy="58294"/>
            </a:xfrm>
            <a:custGeom>
              <a:rect b="b" l="l" r="r" t="t"/>
              <a:pathLst>
                <a:path extrusionOk="0" h="1223" w="1232">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9"/>
            <p:cNvSpPr/>
            <p:nvPr/>
          </p:nvSpPr>
          <p:spPr>
            <a:xfrm>
              <a:off x="4499855" y="15587"/>
              <a:ext cx="23547" cy="26835"/>
            </a:xfrm>
            <a:custGeom>
              <a:rect b="b" l="l" r="r" t="t"/>
              <a:pathLst>
                <a:path extrusionOk="0" h="563" w="494">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9"/>
            <p:cNvSpPr/>
            <p:nvPr/>
          </p:nvSpPr>
          <p:spPr>
            <a:xfrm>
              <a:off x="4533983" y="70736"/>
              <a:ext cx="39085" cy="30315"/>
            </a:xfrm>
            <a:custGeom>
              <a:rect b="b" l="l" r="r" t="t"/>
              <a:pathLst>
                <a:path extrusionOk="0" h="636" w="820">
                  <a:moveTo>
                    <a:pt x="410" y="0"/>
                  </a:moveTo>
                  <a:cubicBezTo>
                    <a:pt x="0" y="0"/>
                    <a:pt x="0" y="636"/>
                    <a:pt x="410" y="636"/>
                  </a:cubicBezTo>
                  <a:cubicBezTo>
                    <a:pt x="820" y="636"/>
                    <a:pt x="820" y="0"/>
                    <a:pt x="41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9"/>
            <p:cNvSpPr/>
            <p:nvPr/>
          </p:nvSpPr>
          <p:spPr>
            <a:xfrm>
              <a:off x="4500570" y="-88942"/>
              <a:ext cx="33985" cy="26311"/>
            </a:xfrm>
            <a:custGeom>
              <a:rect b="b" l="l" r="r" t="t"/>
              <a:pathLst>
                <a:path extrusionOk="0" h="552" w="713">
                  <a:moveTo>
                    <a:pt x="357" y="0"/>
                  </a:moveTo>
                  <a:cubicBezTo>
                    <a:pt x="3" y="0"/>
                    <a:pt x="1" y="552"/>
                    <a:pt x="357" y="552"/>
                  </a:cubicBezTo>
                  <a:cubicBezTo>
                    <a:pt x="713" y="552"/>
                    <a:pt x="713" y="0"/>
                    <a:pt x="357"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9"/>
            <p:cNvSpPr/>
            <p:nvPr/>
          </p:nvSpPr>
          <p:spPr>
            <a:xfrm>
              <a:off x="4595757" y="-38513"/>
              <a:ext cx="36702" cy="35796"/>
            </a:xfrm>
            <a:custGeom>
              <a:rect b="b" l="l" r="r" t="t"/>
              <a:pathLst>
                <a:path extrusionOk="0" h="751" w="77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9"/>
            <p:cNvSpPr/>
            <p:nvPr/>
          </p:nvSpPr>
          <p:spPr>
            <a:xfrm>
              <a:off x="4570352" y="1049"/>
              <a:ext cx="42088" cy="38084"/>
            </a:xfrm>
            <a:custGeom>
              <a:rect b="b" l="l" r="r" t="t"/>
              <a:pathLst>
                <a:path extrusionOk="0" h="799" w="883">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 name="Google Shape;721;p9"/>
          <p:cNvGrpSpPr/>
          <p:nvPr/>
        </p:nvGrpSpPr>
        <p:grpSpPr>
          <a:xfrm>
            <a:off x="7615336" y="875885"/>
            <a:ext cx="1695084" cy="2042204"/>
            <a:chOff x="5234039" y="-267543"/>
            <a:chExt cx="313064" cy="377173"/>
          </a:xfrm>
        </p:grpSpPr>
        <p:sp>
          <p:nvSpPr>
            <p:cNvPr id="722" name="Google Shape;722;p9"/>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9"/>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9"/>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9"/>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9"/>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9"/>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9"/>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9"/>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9"/>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9"/>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9"/>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9"/>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9"/>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9"/>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9"/>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9"/>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9"/>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1" name="Google Shape;741;p9"/>
          <p:cNvSpPr txBox="1"/>
          <p:nvPr>
            <p:ph type="title"/>
          </p:nvPr>
        </p:nvSpPr>
        <p:spPr>
          <a:xfrm>
            <a:off x="2180400" y="1597488"/>
            <a:ext cx="4783200" cy="996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42" name="Google Shape;742;p9"/>
          <p:cNvSpPr txBox="1"/>
          <p:nvPr>
            <p:ph idx="1" type="subTitle"/>
          </p:nvPr>
        </p:nvSpPr>
        <p:spPr>
          <a:xfrm>
            <a:off x="2180400" y="2622800"/>
            <a:ext cx="4783200" cy="99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3" name="Google Shape;743;p9"/>
          <p:cNvSpPr/>
          <p:nvPr/>
        </p:nvSpPr>
        <p:spPr>
          <a:xfrm>
            <a:off x="3248732" y="4893900"/>
            <a:ext cx="59540" cy="59653"/>
          </a:xfrm>
          <a:custGeom>
            <a:rect b="b" l="l" r="r" t="t"/>
            <a:pathLst>
              <a:path extrusionOk="0" h="524" w="523">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9"/>
          <p:cNvSpPr/>
          <p:nvPr/>
        </p:nvSpPr>
        <p:spPr>
          <a:xfrm>
            <a:off x="6080906" y="4763106"/>
            <a:ext cx="59540" cy="59653"/>
          </a:xfrm>
          <a:custGeom>
            <a:rect b="b" l="l" r="r" t="t"/>
            <a:pathLst>
              <a:path extrusionOk="0" h="524" w="523">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9"/>
          <p:cNvSpPr/>
          <p:nvPr/>
        </p:nvSpPr>
        <p:spPr>
          <a:xfrm>
            <a:off x="7784703" y="264043"/>
            <a:ext cx="59653" cy="59767"/>
          </a:xfrm>
          <a:custGeom>
            <a:rect b="b" l="l" r="r" t="t"/>
            <a:pathLst>
              <a:path extrusionOk="0" h="525" w="524">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9"/>
          <p:cNvSpPr/>
          <p:nvPr/>
        </p:nvSpPr>
        <p:spPr>
          <a:xfrm>
            <a:off x="2416041" y="353713"/>
            <a:ext cx="59540" cy="59653"/>
          </a:xfrm>
          <a:custGeom>
            <a:rect b="b" l="l" r="r" t="t"/>
            <a:pathLst>
              <a:path extrusionOk="0" h="524" w="523">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9"/>
          <p:cNvSpPr/>
          <p:nvPr/>
        </p:nvSpPr>
        <p:spPr>
          <a:xfrm>
            <a:off x="8813316" y="3648121"/>
            <a:ext cx="59767" cy="59767"/>
          </a:xfrm>
          <a:custGeom>
            <a:rect b="b" l="l" r="r" t="t"/>
            <a:pathLst>
              <a:path extrusionOk="0" h="525" w="525">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9"/>
          <p:cNvSpPr/>
          <p:nvPr/>
        </p:nvSpPr>
        <p:spPr>
          <a:xfrm>
            <a:off x="8684855" y="4834187"/>
            <a:ext cx="59653" cy="59653"/>
          </a:xfrm>
          <a:custGeom>
            <a:rect b="b" l="l" r="r" t="t"/>
            <a:pathLst>
              <a:path extrusionOk="0" h="524" w="524">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9"/>
          <p:cNvSpPr/>
          <p:nvPr/>
        </p:nvSpPr>
        <p:spPr>
          <a:xfrm>
            <a:off x="8877448" y="905269"/>
            <a:ext cx="59653" cy="59767"/>
          </a:xfrm>
          <a:custGeom>
            <a:rect b="b" l="l" r="r" t="t"/>
            <a:pathLst>
              <a:path extrusionOk="0" h="525" w="524">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9"/>
          <p:cNvSpPr/>
          <p:nvPr/>
        </p:nvSpPr>
        <p:spPr>
          <a:xfrm>
            <a:off x="7874340" y="4834131"/>
            <a:ext cx="59540" cy="59767"/>
          </a:xfrm>
          <a:custGeom>
            <a:rect b="b" l="l" r="r" t="t"/>
            <a:pathLst>
              <a:path extrusionOk="0" h="525" w="523">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9"/>
          <p:cNvSpPr/>
          <p:nvPr/>
        </p:nvSpPr>
        <p:spPr>
          <a:xfrm>
            <a:off x="6600681" y="353718"/>
            <a:ext cx="59653" cy="59653"/>
          </a:xfrm>
          <a:custGeom>
            <a:rect b="b" l="l" r="r" t="t"/>
            <a:pathLst>
              <a:path extrusionOk="0" h="524" w="524">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9"/>
          <p:cNvSpPr/>
          <p:nvPr/>
        </p:nvSpPr>
        <p:spPr>
          <a:xfrm>
            <a:off x="282556" y="2862944"/>
            <a:ext cx="59540" cy="59767"/>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9"/>
          <p:cNvSpPr/>
          <p:nvPr/>
        </p:nvSpPr>
        <p:spPr>
          <a:xfrm>
            <a:off x="840523" y="199562"/>
            <a:ext cx="59540" cy="59653"/>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9"/>
          <p:cNvSpPr/>
          <p:nvPr/>
        </p:nvSpPr>
        <p:spPr>
          <a:xfrm>
            <a:off x="8583660" y="1941851"/>
            <a:ext cx="67395" cy="67281"/>
          </a:xfrm>
          <a:custGeom>
            <a:rect b="b" l="l" r="r" t="t"/>
            <a:pathLst>
              <a:path extrusionOk="0" h="591" w="592">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9"/>
          <p:cNvSpPr/>
          <p:nvPr/>
        </p:nvSpPr>
        <p:spPr>
          <a:xfrm>
            <a:off x="244929" y="540005"/>
            <a:ext cx="134790" cy="134790"/>
          </a:xfrm>
          <a:custGeom>
            <a:rect b="b" l="l" r="r" t="t"/>
            <a:pathLst>
              <a:path extrusionOk="0" h="1184" w="1184">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9"/>
          <p:cNvSpPr/>
          <p:nvPr/>
        </p:nvSpPr>
        <p:spPr>
          <a:xfrm>
            <a:off x="419614" y="4434258"/>
            <a:ext cx="67395" cy="67395"/>
          </a:xfrm>
          <a:custGeom>
            <a:rect b="b" l="l" r="r" t="t"/>
            <a:pathLst>
              <a:path extrusionOk="0" h="592" w="592">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9"/>
          <p:cNvSpPr/>
          <p:nvPr/>
        </p:nvSpPr>
        <p:spPr>
          <a:xfrm>
            <a:off x="8647227" y="2666294"/>
            <a:ext cx="134903" cy="134790"/>
          </a:xfrm>
          <a:custGeom>
            <a:rect b="b" l="l" r="r" t="t"/>
            <a:pathLst>
              <a:path extrusionOk="0" h="1184" w="1185">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9"/>
          <p:cNvSpPr/>
          <p:nvPr/>
        </p:nvSpPr>
        <p:spPr>
          <a:xfrm>
            <a:off x="8579997" y="264055"/>
            <a:ext cx="269351" cy="269238"/>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9"/>
          <p:cNvSpPr/>
          <p:nvPr/>
        </p:nvSpPr>
        <p:spPr>
          <a:xfrm>
            <a:off x="3934773" y="4536103"/>
            <a:ext cx="134790" cy="134790"/>
          </a:xfrm>
          <a:custGeom>
            <a:rect b="b" l="l" r="r" t="t"/>
            <a:pathLst>
              <a:path extrusionOk="0" h="1184" w="1184">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9"/>
          <p:cNvSpPr/>
          <p:nvPr/>
        </p:nvSpPr>
        <p:spPr>
          <a:xfrm>
            <a:off x="474949" y="1902435"/>
            <a:ext cx="269238" cy="269124"/>
          </a:xfrm>
          <a:custGeom>
            <a:rect b="b" l="l" r="r" t="t"/>
            <a:pathLst>
              <a:path extrusionOk="0" h="2364" w="2365">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1" name="Shape 761"/>
        <p:cNvGrpSpPr/>
        <p:nvPr/>
      </p:nvGrpSpPr>
      <p:grpSpPr>
        <a:xfrm>
          <a:off x="0" y="0"/>
          <a:ext cx="0" cy="0"/>
          <a:chOff x="0" y="0"/>
          <a:chExt cx="0" cy="0"/>
        </a:xfrm>
      </p:grpSpPr>
      <p:sp>
        <p:nvSpPr>
          <p:cNvPr id="762" name="Google Shape;762;p10"/>
          <p:cNvSpPr txBox="1"/>
          <p:nvPr>
            <p:ph type="title"/>
          </p:nvPr>
        </p:nvSpPr>
        <p:spPr>
          <a:xfrm>
            <a:off x="5191125" y="2978625"/>
            <a:ext cx="3185400" cy="996000"/>
          </a:xfrm>
          <a:prstGeom prst="rect">
            <a:avLst/>
          </a:prstGeom>
          <a:solidFill>
            <a:schemeClr val="lt1"/>
          </a:solidFill>
          <a:ln>
            <a:noFill/>
          </a:ln>
        </p:spPr>
        <p:txBody>
          <a:bodyPr anchorCtr="0" anchor="ctr" bIns="91425" lIns="91425" spcFirstLastPara="1" rIns="91425" wrap="square" tIns="91425">
            <a:noAutofit/>
          </a:bodyPr>
          <a:lstStyle>
            <a:lvl1pPr lvl="0" rtl="0" algn="ctr">
              <a:spcBef>
                <a:spcPts val="0"/>
              </a:spcBef>
              <a:spcAft>
                <a:spcPts val="0"/>
              </a:spcAft>
              <a:buSzPts val="3100"/>
              <a:buNone/>
              <a:defRPr sz="280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64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1pPr>
            <a:lvl2pPr lvl="1"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2pPr>
            <a:lvl3pPr lvl="2"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3pPr>
            <a:lvl4pPr lvl="3"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4pPr>
            <a:lvl5pPr lvl="4"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5pPr>
            <a:lvl6pPr lvl="5"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6pPr>
            <a:lvl7pPr lvl="6"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7pPr>
            <a:lvl8pPr lvl="7"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8pPr>
            <a:lvl9pPr lvl="8"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9pPr>
          </a:lstStyle>
          <a:p/>
        </p:txBody>
      </p:sp>
      <p:sp>
        <p:nvSpPr>
          <p:cNvPr id="7" name="Google Shape;7;p1"/>
          <p:cNvSpPr txBox="1"/>
          <p:nvPr>
            <p:ph idx="1" type="body"/>
          </p:nvPr>
        </p:nvSpPr>
        <p:spPr>
          <a:xfrm>
            <a:off x="720000" y="1237083"/>
            <a:ext cx="7704000" cy="33663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indent="-317500" lvl="1" marL="9144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indent="-317500" lvl="2" marL="13716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indent="-317500" lvl="3" marL="18288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indent="-317500" lvl="4" marL="22860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indent="-317500" lvl="5" marL="27432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indent="-317500" lvl="6" marL="32004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indent="-317500" lvl="7" marL="36576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indent="-317500" lvl="8" marL="41148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9" name="Shape 2779"/>
        <p:cNvGrpSpPr/>
        <p:nvPr/>
      </p:nvGrpSpPr>
      <p:grpSpPr>
        <a:xfrm>
          <a:off x="0" y="0"/>
          <a:ext cx="0" cy="0"/>
          <a:chOff x="0" y="0"/>
          <a:chExt cx="0" cy="0"/>
        </a:xfrm>
      </p:grpSpPr>
      <p:grpSp>
        <p:nvGrpSpPr>
          <p:cNvPr id="2780" name="Google Shape;2780;p34"/>
          <p:cNvGrpSpPr/>
          <p:nvPr/>
        </p:nvGrpSpPr>
        <p:grpSpPr>
          <a:xfrm rot="5909427">
            <a:off x="2820780" y="1169744"/>
            <a:ext cx="1350899" cy="1627617"/>
            <a:chOff x="5234039" y="-267543"/>
            <a:chExt cx="313064" cy="377173"/>
          </a:xfrm>
        </p:grpSpPr>
        <p:sp>
          <p:nvSpPr>
            <p:cNvPr id="2781" name="Google Shape;2781;p34"/>
            <p:cNvSpPr/>
            <p:nvPr/>
          </p:nvSpPr>
          <p:spPr>
            <a:xfrm>
              <a:off x="5316071" y="-114967"/>
              <a:ext cx="106293" cy="94996"/>
            </a:xfrm>
            <a:custGeom>
              <a:rect b="b" l="l" r="r" t="t"/>
              <a:pathLst>
                <a:path extrusionOk="0" h="1993" w="223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4"/>
            <p:cNvSpPr/>
            <p:nvPr/>
          </p:nvSpPr>
          <p:spPr>
            <a:xfrm>
              <a:off x="5309255" y="-154720"/>
              <a:ext cx="67398" cy="95473"/>
            </a:xfrm>
            <a:custGeom>
              <a:rect b="b" l="l" r="r" t="t"/>
              <a:pathLst>
                <a:path extrusionOk="0" h="2003" w="1414">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4"/>
            <p:cNvSpPr/>
            <p:nvPr/>
          </p:nvSpPr>
          <p:spPr>
            <a:xfrm>
              <a:off x="5370218" y="-141517"/>
              <a:ext cx="15348" cy="24976"/>
            </a:xfrm>
            <a:custGeom>
              <a:rect b="b" l="l" r="r" t="t"/>
              <a:pathLst>
                <a:path extrusionOk="0" h="524" w="322">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4"/>
            <p:cNvSpPr/>
            <p:nvPr/>
          </p:nvSpPr>
          <p:spPr>
            <a:xfrm>
              <a:off x="5308778" y="-181936"/>
              <a:ext cx="123309" cy="105387"/>
            </a:xfrm>
            <a:custGeom>
              <a:rect b="b" l="l" r="r" t="t"/>
              <a:pathLst>
                <a:path extrusionOk="0" h="2211" w="2587">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4"/>
            <p:cNvSpPr/>
            <p:nvPr/>
          </p:nvSpPr>
          <p:spPr>
            <a:xfrm>
              <a:off x="5267548" y="-181031"/>
              <a:ext cx="172500" cy="200479"/>
            </a:xfrm>
            <a:custGeom>
              <a:rect b="b" l="l" r="r" t="t"/>
              <a:pathLst>
                <a:path extrusionOk="0" h="4206" w="3619">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4"/>
            <p:cNvSpPr/>
            <p:nvPr/>
          </p:nvSpPr>
          <p:spPr>
            <a:xfrm>
              <a:off x="5301485" y="-226170"/>
              <a:ext cx="183558" cy="268592"/>
            </a:xfrm>
            <a:custGeom>
              <a:rect b="b" l="l" r="r" t="t"/>
              <a:pathLst>
                <a:path extrusionOk="0" h="5635" w="3851">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4"/>
            <p:cNvSpPr/>
            <p:nvPr/>
          </p:nvSpPr>
          <p:spPr>
            <a:xfrm>
              <a:off x="5407730" y="37180"/>
              <a:ext cx="9438" cy="6387"/>
            </a:xfrm>
            <a:custGeom>
              <a:rect b="b" l="l" r="r" t="t"/>
              <a:pathLst>
                <a:path extrusionOk="0" h="134" w="198">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4"/>
            <p:cNvSpPr/>
            <p:nvPr/>
          </p:nvSpPr>
          <p:spPr>
            <a:xfrm>
              <a:off x="5371791" y="26407"/>
              <a:ext cx="6435" cy="9438"/>
            </a:xfrm>
            <a:custGeom>
              <a:rect b="b" l="l" r="r" t="t"/>
              <a:pathLst>
                <a:path extrusionOk="0" h="198" w="135">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4"/>
            <p:cNvSpPr/>
            <p:nvPr/>
          </p:nvSpPr>
          <p:spPr>
            <a:xfrm>
              <a:off x="5256156" y="-232938"/>
              <a:ext cx="83938" cy="240136"/>
            </a:xfrm>
            <a:custGeom>
              <a:rect b="b" l="l" r="r" t="t"/>
              <a:pathLst>
                <a:path extrusionOk="0" h="5038" w="1761">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4"/>
            <p:cNvSpPr/>
            <p:nvPr/>
          </p:nvSpPr>
          <p:spPr>
            <a:xfrm>
              <a:off x="5353297" y="-244282"/>
              <a:ext cx="9819" cy="7293"/>
            </a:xfrm>
            <a:custGeom>
              <a:rect b="b" l="l" r="r" t="t"/>
              <a:pathLst>
                <a:path extrusionOk="0" h="153" w="206">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4"/>
            <p:cNvSpPr/>
            <p:nvPr/>
          </p:nvSpPr>
          <p:spPr>
            <a:xfrm>
              <a:off x="5389618" y="-236799"/>
              <a:ext cx="9342" cy="6673"/>
            </a:xfrm>
            <a:custGeom>
              <a:rect b="b" l="l" r="r" t="t"/>
              <a:pathLst>
                <a:path extrusionOk="0" h="140" w="196">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4"/>
            <p:cNvSpPr/>
            <p:nvPr/>
          </p:nvSpPr>
          <p:spPr>
            <a:xfrm>
              <a:off x="5429084" y="-211775"/>
              <a:ext cx="7150" cy="9914"/>
            </a:xfrm>
            <a:custGeom>
              <a:rect b="b" l="l" r="r" t="t"/>
              <a:pathLst>
                <a:path extrusionOk="0" h="208" w="15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4"/>
            <p:cNvSpPr/>
            <p:nvPr/>
          </p:nvSpPr>
          <p:spPr>
            <a:xfrm>
              <a:off x="5287519" y="-173738"/>
              <a:ext cx="259584" cy="283368"/>
            </a:xfrm>
            <a:custGeom>
              <a:rect b="b" l="l" r="r" t="t"/>
              <a:pathLst>
                <a:path extrusionOk="0" h="5945" w="5446">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4"/>
            <p:cNvSpPr/>
            <p:nvPr/>
          </p:nvSpPr>
          <p:spPr>
            <a:xfrm>
              <a:off x="5412688" y="32127"/>
              <a:ext cx="94663" cy="49810"/>
            </a:xfrm>
            <a:custGeom>
              <a:rect b="b" l="l" r="r" t="t"/>
              <a:pathLst>
                <a:path extrusionOk="0" h="1045" w="1986">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4"/>
            <p:cNvSpPr/>
            <p:nvPr/>
          </p:nvSpPr>
          <p:spPr>
            <a:xfrm>
              <a:off x="5411258" y="-177027"/>
              <a:ext cx="60725" cy="181890"/>
            </a:xfrm>
            <a:custGeom>
              <a:rect b="b" l="l" r="r" t="t"/>
              <a:pathLst>
                <a:path extrusionOk="0" h="3816" w="1274">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4"/>
            <p:cNvSpPr/>
            <p:nvPr/>
          </p:nvSpPr>
          <p:spPr>
            <a:xfrm>
              <a:off x="5377892" y="-197618"/>
              <a:ext cx="8675" cy="11773"/>
            </a:xfrm>
            <a:custGeom>
              <a:rect b="b" l="l" r="r" t="t"/>
              <a:pathLst>
                <a:path extrusionOk="0" h="247" w="182">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4"/>
            <p:cNvSpPr/>
            <p:nvPr/>
          </p:nvSpPr>
          <p:spPr>
            <a:xfrm>
              <a:off x="5338426" y="-89895"/>
              <a:ext cx="37465" cy="45091"/>
            </a:xfrm>
            <a:custGeom>
              <a:rect b="b" l="l" r="r" t="t"/>
              <a:pathLst>
                <a:path extrusionOk="0" h="946" w="786">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4"/>
            <p:cNvSpPr/>
            <p:nvPr/>
          </p:nvSpPr>
          <p:spPr>
            <a:xfrm>
              <a:off x="5431706" y="-63537"/>
              <a:ext cx="9152" cy="10772"/>
            </a:xfrm>
            <a:custGeom>
              <a:rect b="b" l="l" r="r" t="t"/>
              <a:pathLst>
                <a:path extrusionOk="0" h="226" w="192">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4"/>
            <p:cNvSpPr/>
            <p:nvPr/>
          </p:nvSpPr>
          <p:spPr>
            <a:xfrm>
              <a:off x="5234039" y="-267543"/>
              <a:ext cx="161155" cy="218830"/>
            </a:xfrm>
            <a:custGeom>
              <a:rect b="b" l="l" r="r" t="t"/>
              <a:pathLst>
                <a:path extrusionOk="0" h="4591" w="3381">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00" name="Google Shape;2800;p34"/>
          <p:cNvSpPr txBox="1"/>
          <p:nvPr>
            <p:ph type="title"/>
          </p:nvPr>
        </p:nvSpPr>
        <p:spPr>
          <a:xfrm>
            <a:off x="1390650" y="1087950"/>
            <a:ext cx="6667500" cy="29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200">
                <a:latin typeface="Impact"/>
                <a:ea typeface="Impact"/>
                <a:cs typeface="Impact"/>
                <a:sym typeface="Impact"/>
              </a:rPr>
              <a:t>Space Jobs</a:t>
            </a:r>
            <a:endParaRPr sz="7200"/>
          </a:p>
        </p:txBody>
      </p:sp>
      <p:grpSp>
        <p:nvGrpSpPr>
          <p:cNvPr id="2801" name="Google Shape;2801;p34"/>
          <p:cNvGrpSpPr/>
          <p:nvPr/>
        </p:nvGrpSpPr>
        <p:grpSpPr>
          <a:xfrm>
            <a:off x="110558" y="3271539"/>
            <a:ext cx="1994483" cy="1491696"/>
            <a:chOff x="574023" y="2653178"/>
            <a:chExt cx="667453" cy="499196"/>
          </a:xfrm>
        </p:grpSpPr>
        <p:sp>
          <p:nvSpPr>
            <p:cNvPr id="2802" name="Google Shape;2802;p34"/>
            <p:cNvSpPr/>
            <p:nvPr/>
          </p:nvSpPr>
          <p:spPr>
            <a:xfrm>
              <a:off x="676407" y="2676248"/>
              <a:ext cx="473075" cy="473075"/>
            </a:xfrm>
            <a:custGeom>
              <a:rect b="b" l="l" r="r" t="t"/>
              <a:pathLst>
                <a:path extrusionOk="0" h="9925" w="9925">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4"/>
            <p:cNvSpPr/>
            <p:nvPr/>
          </p:nvSpPr>
          <p:spPr>
            <a:xfrm>
              <a:off x="893474" y="2676295"/>
              <a:ext cx="256438" cy="254293"/>
            </a:xfrm>
            <a:custGeom>
              <a:rect b="b" l="l" r="r" t="t"/>
              <a:pathLst>
                <a:path extrusionOk="0" h="5335" w="538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4"/>
            <p:cNvSpPr/>
            <p:nvPr/>
          </p:nvSpPr>
          <p:spPr>
            <a:xfrm>
              <a:off x="756723" y="2700223"/>
              <a:ext cx="370738" cy="341234"/>
            </a:xfrm>
            <a:custGeom>
              <a:rect b="b" l="l" r="r" t="t"/>
              <a:pathLst>
                <a:path extrusionOk="0" h="7159" w="7778">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4"/>
            <p:cNvSpPr/>
            <p:nvPr/>
          </p:nvSpPr>
          <p:spPr>
            <a:xfrm>
              <a:off x="704816" y="2780539"/>
              <a:ext cx="391473" cy="352721"/>
            </a:xfrm>
            <a:custGeom>
              <a:rect b="b" l="l" r="r" t="t"/>
              <a:pathLst>
                <a:path extrusionOk="0" h="7400" w="8213">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4"/>
            <p:cNvSpPr/>
            <p:nvPr/>
          </p:nvSpPr>
          <p:spPr>
            <a:xfrm>
              <a:off x="675263" y="2861760"/>
              <a:ext cx="295523" cy="284512"/>
            </a:xfrm>
            <a:custGeom>
              <a:rect b="b" l="l" r="r" t="t"/>
              <a:pathLst>
                <a:path extrusionOk="0" h="5969" w="620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4"/>
            <p:cNvSpPr/>
            <p:nvPr/>
          </p:nvSpPr>
          <p:spPr>
            <a:xfrm>
              <a:off x="722166" y="3052372"/>
              <a:ext cx="101622" cy="79505"/>
            </a:xfrm>
            <a:custGeom>
              <a:rect b="b" l="l" r="r" t="t"/>
              <a:pathLst>
                <a:path extrusionOk="0" h="1668" w="2132">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4"/>
            <p:cNvSpPr/>
            <p:nvPr/>
          </p:nvSpPr>
          <p:spPr>
            <a:xfrm>
              <a:off x="687799" y="2984735"/>
              <a:ext cx="215875" cy="164444"/>
            </a:xfrm>
            <a:custGeom>
              <a:rect b="b" l="l" r="r" t="t"/>
              <a:pathLst>
                <a:path extrusionOk="0" h="3450" w="4529">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4"/>
            <p:cNvSpPr/>
            <p:nvPr/>
          </p:nvSpPr>
          <p:spPr>
            <a:xfrm>
              <a:off x="986706" y="2688164"/>
              <a:ext cx="153052" cy="157771"/>
            </a:xfrm>
            <a:custGeom>
              <a:rect b="b" l="l" r="r" t="t"/>
              <a:pathLst>
                <a:path extrusionOk="0" h="3310" w="3211">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4"/>
            <p:cNvSpPr/>
            <p:nvPr/>
          </p:nvSpPr>
          <p:spPr>
            <a:xfrm>
              <a:off x="574023" y="2653178"/>
              <a:ext cx="667453" cy="499196"/>
            </a:xfrm>
            <a:custGeom>
              <a:rect b="b" l="l" r="r" t="t"/>
              <a:pathLst>
                <a:path extrusionOk="0" h="10473" w="14003">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34"/>
            <p:cNvSpPr/>
            <p:nvPr/>
          </p:nvSpPr>
          <p:spPr>
            <a:xfrm>
              <a:off x="743520" y="2721339"/>
              <a:ext cx="15014" cy="13728"/>
            </a:xfrm>
            <a:custGeom>
              <a:rect b="b" l="l" r="r" t="t"/>
              <a:pathLst>
                <a:path extrusionOk="0" h="288" w="315">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34"/>
            <p:cNvSpPr/>
            <p:nvPr/>
          </p:nvSpPr>
          <p:spPr>
            <a:xfrm>
              <a:off x="665444" y="2694837"/>
              <a:ext cx="70830" cy="108343"/>
            </a:xfrm>
            <a:custGeom>
              <a:rect b="b" l="l" r="r" t="t"/>
              <a:pathLst>
                <a:path extrusionOk="0" h="2273" w="1486">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34"/>
            <p:cNvSpPr/>
            <p:nvPr/>
          </p:nvSpPr>
          <p:spPr>
            <a:xfrm>
              <a:off x="584032" y="2713283"/>
              <a:ext cx="599959" cy="439090"/>
            </a:xfrm>
            <a:custGeom>
              <a:rect b="b" l="l" r="r" t="t"/>
              <a:pathLst>
                <a:path extrusionOk="0" h="9212" w="12587">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4"/>
            <p:cNvSpPr/>
            <p:nvPr/>
          </p:nvSpPr>
          <p:spPr>
            <a:xfrm>
              <a:off x="630411" y="2653225"/>
              <a:ext cx="571074" cy="481131"/>
            </a:xfrm>
            <a:custGeom>
              <a:rect b="b" l="l" r="r" t="t"/>
              <a:pathLst>
                <a:path extrusionOk="0" h="10094" w="11981">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4"/>
            <p:cNvSpPr/>
            <p:nvPr/>
          </p:nvSpPr>
          <p:spPr>
            <a:xfrm>
              <a:off x="851242" y="2924725"/>
              <a:ext cx="321119" cy="167066"/>
            </a:xfrm>
            <a:custGeom>
              <a:rect b="b" l="l" r="r" t="t"/>
              <a:pathLst>
                <a:path extrusionOk="0" h="3505" w="6737">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34"/>
            <p:cNvSpPr/>
            <p:nvPr/>
          </p:nvSpPr>
          <p:spPr>
            <a:xfrm>
              <a:off x="999671" y="2874820"/>
              <a:ext cx="160154" cy="189087"/>
            </a:xfrm>
            <a:custGeom>
              <a:rect b="b" l="l" r="r" t="t"/>
              <a:pathLst>
                <a:path extrusionOk="0" h="3967" w="336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34"/>
            <p:cNvSpPr/>
            <p:nvPr/>
          </p:nvSpPr>
          <p:spPr>
            <a:xfrm>
              <a:off x="590324" y="2659565"/>
              <a:ext cx="157533" cy="395381"/>
            </a:xfrm>
            <a:custGeom>
              <a:rect b="b" l="l" r="r" t="t"/>
              <a:pathLst>
                <a:path extrusionOk="0" h="8295" w="3305">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34"/>
            <p:cNvSpPr/>
            <p:nvPr/>
          </p:nvSpPr>
          <p:spPr>
            <a:xfrm>
              <a:off x="1059110" y="2859424"/>
              <a:ext cx="35224" cy="31078"/>
            </a:xfrm>
            <a:custGeom>
              <a:rect b="b" l="l" r="r" t="t"/>
              <a:pathLst>
                <a:path extrusionOk="0" h="652" w="739">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34"/>
            <p:cNvSpPr/>
            <p:nvPr/>
          </p:nvSpPr>
          <p:spPr>
            <a:xfrm>
              <a:off x="1048862" y="2908471"/>
              <a:ext cx="59534" cy="52574"/>
            </a:xfrm>
            <a:custGeom>
              <a:rect b="b" l="l" r="r" t="t"/>
              <a:pathLst>
                <a:path extrusionOk="0" h="1103" w="1249">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4"/>
            <p:cNvSpPr/>
            <p:nvPr/>
          </p:nvSpPr>
          <p:spPr>
            <a:xfrm>
              <a:off x="961635" y="2820530"/>
              <a:ext cx="35272" cy="31125"/>
            </a:xfrm>
            <a:custGeom>
              <a:rect b="b" l="l" r="r" t="t"/>
              <a:pathLst>
                <a:path extrusionOk="0" h="653" w="74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34"/>
            <p:cNvSpPr/>
            <p:nvPr/>
          </p:nvSpPr>
          <p:spPr>
            <a:xfrm>
              <a:off x="907011" y="2851988"/>
              <a:ext cx="59534" cy="52574"/>
            </a:xfrm>
            <a:custGeom>
              <a:rect b="b" l="l" r="r" t="t"/>
              <a:pathLst>
                <a:path extrusionOk="0" h="1103" w="1249">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34"/>
            <p:cNvSpPr/>
            <p:nvPr/>
          </p:nvSpPr>
          <p:spPr>
            <a:xfrm>
              <a:off x="998480" y="2862141"/>
              <a:ext cx="43470" cy="35177"/>
            </a:xfrm>
            <a:custGeom>
              <a:rect b="b" l="l" r="r" t="t"/>
              <a:pathLst>
                <a:path extrusionOk="0" h="738" w="912">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3" name="Google Shape;2823;p34"/>
          <p:cNvGrpSpPr/>
          <p:nvPr/>
        </p:nvGrpSpPr>
        <p:grpSpPr>
          <a:xfrm>
            <a:off x="7366346" y="3140009"/>
            <a:ext cx="1147324" cy="1049407"/>
            <a:chOff x="7078965" y="5331432"/>
            <a:chExt cx="404914" cy="370357"/>
          </a:xfrm>
        </p:grpSpPr>
        <p:sp>
          <p:nvSpPr>
            <p:cNvPr id="2824" name="Google Shape;2824;p34"/>
            <p:cNvSpPr/>
            <p:nvPr/>
          </p:nvSpPr>
          <p:spPr>
            <a:xfrm>
              <a:off x="7078965" y="5331432"/>
              <a:ext cx="383417" cy="365495"/>
            </a:xfrm>
            <a:custGeom>
              <a:rect b="b" l="l" r="r" t="t"/>
              <a:pathLst>
                <a:path extrusionOk="0" h="7668" w="8044">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34"/>
            <p:cNvSpPr/>
            <p:nvPr/>
          </p:nvSpPr>
          <p:spPr>
            <a:xfrm>
              <a:off x="7099032" y="5460747"/>
              <a:ext cx="145235" cy="229459"/>
            </a:xfrm>
            <a:custGeom>
              <a:rect b="b" l="l" r="r" t="t"/>
              <a:pathLst>
                <a:path extrusionOk="0" h="4814" w="3047">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34"/>
            <p:cNvSpPr/>
            <p:nvPr/>
          </p:nvSpPr>
          <p:spPr>
            <a:xfrm>
              <a:off x="7192408" y="5331623"/>
              <a:ext cx="158629" cy="80506"/>
            </a:xfrm>
            <a:custGeom>
              <a:rect b="b" l="l" r="r" t="t"/>
              <a:pathLst>
                <a:path extrusionOk="0" h="1689" w="3328">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4"/>
            <p:cNvSpPr/>
            <p:nvPr/>
          </p:nvSpPr>
          <p:spPr>
            <a:xfrm>
              <a:off x="7146316" y="5364655"/>
              <a:ext cx="288612" cy="120020"/>
            </a:xfrm>
            <a:custGeom>
              <a:rect b="b" l="l" r="r" t="t"/>
              <a:pathLst>
                <a:path extrusionOk="0" h="2518" w="6055">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4"/>
            <p:cNvSpPr/>
            <p:nvPr/>
          </p:nvSpPr>
          <p:spPr>
            <a:xfrm>
              <a:off x="7277442" y="5449260"/>
              <a:ext cx="179983" cy="247667"/>
            </a:xfrm>
            <a:custGeom>
              <a:rect b="b" l="l" r="r" t="t"/>
              <a:pathLst>
                <a:path extrusionOk="0" h="5196" w="3776">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34"/>
            <p:cNvSpPr/>
            <p:nvPr/>
          </p:nvSpPr>
          <p:spPr>
            <a:xfrm>
              <a:off x="7347605" y="5514132"/>
              <a:ext cx="114777" cy="169687"/>
            </a:xfrm>
            <a:custGeom>
              <a:rect b="b" l="l" r="r" t="t"/>
              <a:pathLst>
                <a:path extrusionOk="0" h="3560" w="2408">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34"/>
            <p:cNvSpPr/>
            <p:nvPr/>
          </p:nvSpPr>
          <p:spPr>
            <a:xfrm>
              <a:off x="7096840" y="5502835"/>
              <a:ext cx="70354" cy="135512"/>
            </a:xfrm>
            <a:custGeom>
              <a:rect b="b" l="l" r="r" t="t"/>
              <a:pathLst>
                <a:path extrusionOk="0" h="2843" w="1476">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34"/>
            <p:cNvSpPr/>
            <p:nvPr/>
          </p:nvSpPr>
          <p:spPr>
            <a:xfrm>
              <a:off x="7090548" y="5331432"/>
              <a:ext cx="173739" cy="370357"/>
            </a:xfrm>
            <a:custGeom>
              <a:rect b="b" l="l" r="r" t="t"/>
              <a:pathLst>
                <a:path extrusionOk="0" h="7770" w="3645">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34"/>
            <p:cNvSpPr/>
            <p:nvPr/>
          </p:nvSpPr>
          <p:spPr>
            <a:xfrm>
              <a:off x="7370866" y="5355312"/>
              <a:ext cx="113014" cy="211537"/>
            </a:xfrm>
            <a:custGeom>
              <a:rect b="b" l="l" r="r" t="t"/>
              <a:pathLst>
                <a:path extrusionOk="0" h="4438" w="2371">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4"/>
            <p:cNvSpPr/>
            <p:nvPr/>
          </p:nvSpPr>
          <p:spPr>
            <a:xfrm>
              <a:off x="7181350" y="5521711"/>
              <a:ext cx="35272" cy="30935"/>
            </a:xfrm>
            <a:custGeom>
              <a:rect b="b" l="l" r="r" t="t"/>
              <a:pathLst>
                <a:path extrusionOk="0" h="649" w="74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34"/>
            <p:cNvSpPr/>
            <p:nvPr/>
          </p:nvSpPr>
          <p:spPr>
            <a:xfrm>
              <a:off x="7120243" y="5544924"/>
              <a:ext cx="59629" cy="52289"/>
            </a:xfrm>
            <a:custGeom>
              <a:rect b="b" l="l" r="r" t="t"/>
              <a:pathLst>
                <a:path extrusionOk="0" h="1097" w="1251">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34"/>
            <p:cNvSpPr/>
            <p:nvPr/>
          </p:nvSpPr>
          <p:spPr>
            <a:xfrm>
              <a:off x="7270150" y="5576716"/>
              <a:ext cx="35272" cy="30982"/>
            </a:xfrm>
            <a:custGeom>
              <a:rect b="b" l="l" r="r" t="t"/>
              <a:pathLst>
                <a:path extrusionOk="0" h="650" w="74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34"/>
            <p:cNvSpPr/>
            <p:nvPr/>
          </p:nvSpPr>
          <p:spPr>
            <a:xfrm>
              <a:off x="7249368" y="5625001"/>
              <a:ext cx="59581" cy="52289"/>
            </a:xfrm>
            <a:custGeom>
              <a:rect b="b" l="l" r="r" t="t"/>
              <a:pathLst>
                <a:path extrusionOk="0" h="1097" w="125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34"/>
            <p:cNvSpPr/>
            <p:nvPr/>
          </p:nvSpPr>
          <p:spPr>
            <a:xfrm>
              <a:off x="7199510" y="5571378"/>
              <a:ext cx="33937" cy="26549"/>
            </a:xfrm>
            <a:custGeom>
              <a:rect b="b" l="l" r="r" t="t"/>
              <a:pathLst>
                <a:path extrusionOk="0" h="557" w="712">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34"/>
            <p:cNvSpPr/>
            <p:nvPr/>
          </p:nvSpPr>
          <p:spPr>
            <a:xfrm>
              <a:off x="7222961" y="5586011"/>
              <a:ext cx="33842" cy="26454"/>
            </a:xfrm>
            <a:custGeom>
              <a:rect b="b" l="l" r="r" t="t"/>
              <a:pathLst>
                <a:path extrusionOk="0" h="555" w="71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9" name="Google Shape;2839;p34"/>
          <p:cNvGrpSpPr/>
          <p:nvPr/>
        </p:nvGrpSpPr>
        <p:grpSpPr>
          <a:xfrm>
            <a:off x="2891619" y="397125"/>
            <a:ext cx="581028" cy="581052"/>
            <a:chOff x="2787299" y="187324"/>
            <a:chExt cx="1165552" cy="1165600"/>
          </a:xfrm>
        </p:grpSpPr>
        <p:sp>
          <p:nvSpPr>
            <p:cNvPr id="2840" name="Google Shape;2840;p34"/>
            <p:cNvSpPr/>
            <p:nvPr/>
          </p:nvSpPr>
          <p:spPr>
            <a:xfrm>
              <a:off x="2787299" y="187324"/>
              <a:ext cx="1165552" cy="1165600"/>
            </a:xfrm>
            <a:custGeom>
              <a:rect b="b" l="l" r="r" t="t"/>
              <a:pathLst>
                <a:path extrusionOk="0" h="24454" w="24453">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34"/>
            <p:cNvSpPr/>
            <p:nvPr/>
          </p:nvSpPr>
          <p:spPr>
            <a:xfrm>
              <a:off x="3426916" y="190089"/>
              <a:ext cx="398575" cy="216971"/>
            </a:xfrm>
            <a:custGeom>
              <a:rect b="b" l="l" r="r" t="t"/>
              <a:pathLst>
                <a:path extrusionOk="0" h="4552" w="8362">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34"/>
            <p:cNvSpPr/>
            <p:nvPr/>
          </p:nvSpPr>
          <p:spPr>
            <a:xfrm>
              <a:off x="3177771" y="196476"/>
              <a:ext cx="739570" cy="373837"/>
            </a:xfrm>
            <a:custGeom>
              <a:rect b="b" l="l" r="r" t="t"/>
              <a:pathLst>
                <a:path extrusionOk="0" h="7843" w="15516">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4"/>
            <p:cNvSpPr/>
            <p:nvPr/>
          </p:nvSpPr>
          <p:spPr>
            <a:xfrm>
              <a:off x="2938254" y="302340"/>
              <a:ext cx="1014502" cy="504200"/>
            </a:xfrm>
            <a:custGeom>
              <a:rect b="b" l="l" r="r" t="t"/>
              <a:pathLst>
                <a:path extrusionOk="0" h="10578" w="21284">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4"/>
            <p:cNvSpPr/>
            <p:nvPr/>
          </p:nvSpPr>
          <p:spPr>
            <a:xfrm>
              <a:off x="2852553" y="470454"/>
              <a:ext cx="1079803" cy="509301"/>
            </a:xfrm>
            <a:custGeom>
              <a:rect b="b" l="l" r="r" t="t"/>
              <a:pathLst>
                <a:path extrusionOk="0" h="10685" w="22654">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4"/>
            <p:cNvSpPr/>
            <p:nvPr/>
          </p:nvSpPr>
          <p:spPr>
            <a:xfrm>
              <a:off x="2790970" y="661925"/>
              <a:ext cx="1029421" cy="585994"/>
            </a:xfrm>
            <a:custGeom>
              <a:rect b="b" l="l" r="r" t="t"/>
              <a:pathLst>
                <a:path extrusionOk="0" h="12294" w="21597">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4"/>
            <p:cNvSpPr/>
            <p:nvPr/>
          </p:nvSpPr>
          <p:spPr>
            <a:xfrm>
              <a:off x="2831676" y="993339"/>
              <a:ext cx="686710" cy="359442"/>
            </a:xfrm>
            <a:custGeom>
              <a:rect b="b" l="l" r="r" t="t"/>
              <a:pathLst>
                <a:path extrusionOk="0" h="7541" w="14407">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4"/>
            <p:cNvSpPr/>
            <p:nvPr/>
          </p:nvSpPr>
          <p:spPr>
            <a:xfrm>
              <a:off x="3351033" y="438519"/>
              <a:ext cx="61726" cy="54147"/>
            </a:xfrm>
            <a:custGeom>
              <a:rect b="b" l="l" r="r" t="t"/>
              <a:pathLst>
                <a:path extrusionOk="0" h="1136" w="1295">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4"/>
            <p:cNvSpPr/>
            <p:nvPr/>
          </p:nvSpPr>
          <p:spPr>
            <a:xfrm>
              <a:off x="3333683" y="524077"/>
              <a:ext cx="104529" cy="91660"/>
            </a:xfrm>
            <a:custGeom>
              <a:rect b="b" l="l" r="r" t="t"/>
              <a:pathLst>
                <a:path extrusionOk="0" h="1923" w="2193">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34"/>
            <p:cNvSpPr/>
            <p:nvPr/>
          </p:nvSpPr>
          <p:spPr>
            <a:xfrm>
              <a:off x="3516002" y="358918"/>
              <a:ext cx="61726" cy="54147"/>
            </a:xfrm>
            <a:custGeom>
              <a:rect b="b" l="l" r="r" t="t"/>
              <a:pathLst>
                <a:path extrusionOk="0" h="1136" w="1295">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34"/>
            <p:cNvSpPr/>
            <p:nvPr/>
          </p:nvSpPr>
          <p:spPr>
            <a:xfrm>
              <a:off x="3573677" y="408347"/>
              <a:ext cx="104482" cy="91660"/>
            </a:xfrm>
            <a:custGeom>
              <a:rect b="b" l="l" r="r" t="t"/>
              <a:pathLst>
                <a:path extrusionOk="0" h="1923" w="2192">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34"/>
            <p:cNvSpPr/>
            <p:nvPr/>
          </p:nvSpPr>
          <p:spPr>
            <a:xfrm>
              <a:off x="3443456" y="428271"/>
              <a:ext cx="98333" cy="77122"/>
            </a:xfrm>
            <a:custGeom>
              <a:rect b="b" l="l" r="r" t="t"/>
              <a:pathLst>
                <a:path extrusionOk="0" h="1618" w="2063">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2" name="Google Shape;2852;p34"/>
          <p:cNvGrpSpPr/>
          <p:nvPr/>
        </p:nvGrpSpPr>
        <p:grpSpPr>
          <a:xfrm>
            <a:off x="5892597" y="3977824"/>
            <a:ext cx="1023940" cy="1251357"/>
            <a:chOff x="1562309" y="2509229"/>
            <a:chExt cx="347240" cy="424361"/>
          </a:xfrm>
        </p:grpSpPr>
        <p:sp>
          <p:nvSpPr>
            <p:cNvPr id="2853" name="Google Shape;2853;p34"/>
            <p:cNvSpPr/>
            <p:nvPr/>
          </p:nvSpPr>
          <p:spPr>
            <a:xfrm>
              <a:off x="1571270" y="2673626"/>
              <a:ext cx="92232" cy="113300"/>
            </a:xfrm>
            <a:custGeom>
              <a:rect b="b" l="l" r="r" t="t"/>
              <a:pathLst>
                <a:path extrusionOk="0" h="2377" w="1935">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34"/>
            <p:cNvSpPr/>
            <p:nvPr/>
          </p:nvSpPr>
          <p:spPr>
            <a:xfrm>
              <a:off x="1661643" y="2520335"/>
              <a:ext cx="238802" cy="403580"/>
            </a:xfrm>
            <a:custGeom>
              <a:rect b="b" l="l" r="r" t="t"/>
              <a:pathLst>
                <a:path extrusionOk="0" h="8467" w="501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34"/>
            <p:cNvSpPr/>
            <p:nvPr/>
          </p:nvSpPr>
          <p:spPr>
            <a:xfrm>
              <a:off x="1562309" y="2692406"/>
              <a:ext cx="21068" cy="21163"/>
            </a:xfrm>
            <a:custGeom>
              <a:rect b="b" l="l" r="r" t="t"/>
              <a:pathLst>
                <a:path extrusionOk="0" h="444" w="442">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1753350" y="2569716"/>
              <a:ext cx="21116" cy="21163"/>
            </a:xfrm>
            <a:custGeom>
              <a:rect b="b" l="l" r="r" t="t"/>
              <a:pathLst>
                <a:path extrusionOk="0" h="444" w="443">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1888099" y="2618811"/>
              <a:ext cx="21211" cy="21116"/>
            </a:xfrm>
            <a:custGeom>
              <a:rect b="b" l="l" r="r" t="t"/>
              <a:pathLst>
                <a:path extrusionOk="0" h="443" w="445">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1810787" y="2774533"/>
              <a:ext cx="21163" cy="21116"/>
            </a:xfrm>
            <a:custGeom>
              <a:rect b="b" l="l" r="r" t="t"/>
              <a:pathLst>
                <a:path extrusionOk="0" h="443" w="444">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1888385" y="2912475"/>
              <a:ext cx="21163" cy="21116"/>
            </a:xfrm>
            <a:custGeom>
              <a:rect b="b" l="l" r="r" t="t"/>
              <a:pathLst>
                <a:path extrusionOk="0" h="443" w="444">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1597772" y="2772531"/>
              <a:ext cx="25119" cy="25119"/>
            </a:xfrm>
            <a:custGeom>
              <a:rect b="b" l="l" r="r" t="t"/>
              <a:pathLst>
                <a:path extrusionOk="0" h="527" w="527">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1656114" y="2731158"/>
              <a:ext cx="12774" cy="12774"/>
            </a:xfrm>
            <a:custGeom>
              <a:rect b="b" l="l" r="r" t="t"/>
              <a:pathLst>
                <a:path extrusionOk="0" h="268" w="268">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1656114" y="2668716"/>
              <a:ext cx="12774" cy="12774"/>
            </a:xfrm>
            <a:custGeom>
              <a:rect b="b" l="l" r="r" t="t"/>
              <a:pathLst>
                <a:path extrusionOk="0" h="268" w="268">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1825515" y="2509229"/>
              <a:ext cx="12774" cy="12774"/>
            </a:xfrm>
            <a:custGeom>
              <a:rect b="b" l="l" r="r" t="t"/>
              <a:pathLst>
                <a:path extrusionOk="0" h="268" w="268">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1810787" y="2668716"/>
              <a:ext cx="12774" cy="12774"/>
            </a:xfrm>
            <a:custGeom>
              <a:rect b="b" l="l" r="r" t="t"/>
              <a:pathLst>
                <a:path extrusionOk="0" h="268" w="268">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1810787" y="2852989"/>
              <a:ext cx="12774" cy="12774"/>
            </a:xfrm>
            <a:custGeom>
              <a:rect b="b" l="l" r="r" t="t"/>
              <a:pathLst>
                <a:path extrusionOk="0" h="268" w="268">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6" name="Google Shape;2866;p34"/>
          <p:cNvGrpSpPr/>
          <p:nvPr/>
        </p:nvGrpSpPr>
        <p:grpSpPr>
          <a:xfrm rot="-881175">
            <a:off x="-426817" y="2201050"/>
            <a:ext cx="1994571" cy="442619"/>
            <a:chOff x="4339891" y="1046343"/>
            <a:chExt cx="651056" cy="144473"/>
          </a:xfrm>
        </p:grpSpPr>
        <p:sp>
          <p:nvSpPr>
            <p:cNvPr id="2867" name="Google Shape;2867;p34"/>
            <p:cNvSpPr/>
            <p:nvPr/>
          </p:nvSpPr>
          <p:spPr>
            <a:xfrm>
              <a:off x="4351093" y="1055399"/>
              <a:ext cx="633325" cy="130411"/>
            </a:xfrm>
            <a:custGeom>
              <a:rect b="b" l="l" r="r" t="t"/>
              <a:pathLst>
                <a:path extrusionOk="0" h="2736" w="13287">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780793" y="1046343"/>
              <a:ext cx="22927" cy="20305"/>
            </a:xfrm>
            <a:custGeom>
              <a:rect b="b" l="l" r="r" t="t"/>
              <a:pathLst>
                <a:path extrusionOk="0" h="426" w="481">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339891" y="1148298"/>
              <a:ext cx="22927" cy="20258"/>
            </a:xfrm>
            <a:custGeom>
              <a:rect b="b" l="l" r="r" t="t"/>
              <a:pathLst>
                <a:path extrusionOk="0" h="425" w="481">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582316" y="1068173"/>
              <a:ext cx="22879" cy="20258"/>
            </a:xfrm>
            <a:custGeom>
              <a:rect b="b" l="l" r="r" t="t"/>
              <a:pathLst>
                <a:path extrusionOk="0" h="425" w="48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34"/>
            <p:cNvSpPr/>
            <p:nvPr/>
          </p:nvSpPr>
          <p:spPr>
            <a:xfrm>
              <a:off x="4892376" y="1119366"/>
              <a:ext cx="22927" cy="20258"/>
            </a:xfrm>
            <a:custGeom>
              <a:rect b="b" l="l" r="r" t="t"/>
              <a:pathLst>
                <a:path extrusionOk="0" h="425" w="481">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34"/>
            <p:cNvSpPr/>
            <p:nvPr/>
          </p:nvSpPr>
          <p:spPr>
            <a:xfrm>
              <a:off x="4445660" y="1178518"/>
              <a:ext cx="13871" cy="12298"/>
            </a:xfrm>
            <a:custGeom>
              <a:rect b="b" l="l" r="r" t="t"/>
              <a:pathLst>
                <a:path extrusionOk="0" h="258" w="291">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4977077" y="1094628"/>
              <a:ext cx="13871" cy="12298"/>
            </a:xfrm>
            <a:custGeom>
              <a:rect b="b" l="l" r="r" t="t"/>
              <a:pathLst>
                <a:path extrusionOk="0" h="258" w="291">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4" name="Google Shape;2874;p34"/>
          <p:cNvGrpSpPr/>
          <p:nvPr/>
        </p:nvGrpSpPr>
        <p:grpSpPr>
          <a:xfrm rot="1114777">
            <a:off x="6050133" y="261799"/>
            <a:ext cx="950675" cy="903588"/>
            <a:chOff x="5626143" y="-593747"/>
            <a:chExt cx="318949" cy="303152"/>
          </a:xfrm>
        </p:grpSpPr>
        <p:sp>
          <p:nvSpPr>
            <p:cNvPr id="2875" name="Google Shape;2875;p34"/>
            <p:cNvSpPr/>
            <p:nvPr/>
          </p:nvSpPr>
          <p:spPr>
            <a:xfrm>
              <a:off x="5626143" y="-593747"/>
              <a:ext cx="318949" cy="302337"/>
            </a:xfrm>
            <a:custGeom>
              <a:rect b="b" l="l" r="r" t="t"/>
              <a:pathLst>
                <a:path extrusionOk="0" h="5187" w="5472">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5736367" y="-464700"/>
              <a:ext cx="159475" cy="174105"/>
            </a:xfrm>
            <a:custGeom>
              <a:rect b="b" l="l" r="r" t="t"/>
              <a:pathLst>
                <a:path extrusionOk="0" h="2987" w="2736">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5699645" y="-423258"/>
              <a:ext cx="110338" cy="109872"/>
            </a:xfrm>
            <a:custGeom>
              <a:rect b="b" l="l" r="r" t="t"/>
              <a:pathLst>
                <a:path extrusionOk="0" h="1885" w="1893">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5692592" y="-389219"/>
              <a:ext cx="25064" cy="36488"/>
            </a:xfrm>
            <a:custGeom>
              <a:rect b="b" l="l" r="r" t="t"/>
              <a:pathLst>
                <a:path extrusionOk="0" h="626" w="43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5772098" y="-421743"/>
              <a:ext cx="34623" cy="34681"/>
            </a:xfrm>
            <a:custGeom>
              <a:rect b="b" l="l" r="r" t="t"/>
              <a:pathLst>
                <a:path extrusionOk="0" h="595" w="594">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5696789" y="-383157"/>
              <a:ext cx="16729" cy="24306"/>
            </a:xfrm>
            <a:custGeom>
              <a:rect b="b" l="l" r="r" t="t"/>
              <a:pathLst>
                <a:path extrusionOk="0" h="417" w="287">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5777111" y="-416672"/>
              <a:ext cx="24656" cy="24539"/>
            </a:xfrm>
            <a:custGeom>
              <a:rect b="b" l="l" r="r" t="t"/>
              <a:pathLst>
                <a:path extrusionOk="0" h="421" w="423">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5752630" y="-358502"/>
              <a:ext cx="41209" cy="29435"/>
            </a:xfrm>
            <a:custGeom>
              <a:rect b="b" l="l" r="r" t="t"/>
              <a:pathLst>
                <a:path extrusionOk="0" h="505" w="707">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5687813" y="-387004"/>
              <a:ext cx="28444" cy="57005"/>
            </a:xfrm>
            <a:custGeom>
              <a:rect b="b" l="l" r="r" t="t"/>
              <a:pathLst>
                <a:path extrusionOk="0" h="978" w="488">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5696090" y="-383040"/>
              <a:ext cx="15621" cy="16670"/>
            </a:xfrm>
            <a:custGeom>
              <a:rect b="b" l="l" r="r" t="t"/>
              <a:pathLst>
                <a:path extrusionOk="0" h="286" w="268">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5744702" y="-343405"/>
              <a:ext cx="12240" cy="20692"/>
            </a:xfrm>
            <a:custGeom>
              <a:rect b="b" l="l" r="r" t="t"/>
              <a:pathLst>
                <a:path extrusionOk="0" h="355" w="21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5788594" y="-369401"/>
              <a:ext cx="11541" cy="22557"/>
            </a:xfrm>
            <a:custGeom>
              <a:rect b="b" l="l" r="r" t="t"/>
              <a:pathLst>
                <a:path extrusionOk="0" h="387" w="198">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5772506" y="-423958"/>
              <a:ext cx="38411" cy="38819"/>
            </a:xfrm>
            <a:custGeom>
              <a:rect b="b" l="l" r="r" t="t"/>
              <a:pathLst>
                <a:path extrusionOk="0" h="666" w="659">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34"/>
            <p:cNvSpPr/>
            <p:nvPr/>
          </p:nvSpPr>
          <p:spPr>
            <a:xfrm>
              <a:off x="5773905" y="-416730"/>
              <a:ext cx="12182" cy="17661"/>
            </a:xfrm>
            <a:custGeom>
              <a:rect b="b" l="l" r="r" t="t"/>
              <a:pathLst>
                <a:path extrusionOk="0" h="303" w="209">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34"/>
            <p:cNvSpPr/>
            <p:nvPr/>
          </p:nvSpPr>
          <p:spPr>
            <a:xfrm>
              <a:off x="5756535" y="-424249"/>
              <a:ext cx="19235" cy="5829"/>
            </a:xfrm>
            <a:custGeom>
              <a:rect b="b" l="l" r="r" t="t"/>
              <a:pathLst>
                <a:path extrusionOk="0" h="100" w="33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0" name="Google Shape;2890;p34"/>
          <p:cNvSpPr/>
          <p:nvPr/>
        </p:nvSpPr>
        <p:spPr>
          <a:xfrm>
            <a:off x="3677584" y="2656875"/>
            <a:ext cx="57458" cy="57458"/>
          </a:xfrm>
          <a:custGeom>
            <a:rect b="b" l="l" r="r" t="t"/>
            <a:pathLst>
              <a:path extrusionOk="0" h="524" w="524">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6881384" y="1095379"/>
            <a:ext cx="57458" cy="57568"/>
          </a:xfrm>
          <a:custGeom>
            <a:rect b="b" l="l" r="r" t="t"/>
            <a:pathLst>
              <a:path extrusionOk="0" h="525" w="524">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1121213" y="1552437"/>
            <a:ext cx="57349" cy="57458"/>
          </a:xfrm>
          <a:custGeom>
            <a:rect b="b" l="l" r="r" t="t"/>
            <a:pathLst>
              <a:path extrusionOk="0" h="524" w="523">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4825949" y="4150627"/>
            <a:ext cx="57458" cy="57568"/>
          </a:xfrm>
          <a:custGeom>
            <a:rect b="b" l="l" r="r" t="t"/>
            <a:pathLst>
              <a:path extrusionOk="0" h="525" w="524">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7636116" y="3635934"/>
            <a:ext cx="57349" cy="57568"/>
          </a:xfrm>
          <a:custGeom>
            <a:rect b="b" l="l" r="r" t="t"/>
            <a:pathLst>
              <a:path extrusionOk="0" h="525" w="523">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1767416" y="772876"/>
            <a:ext cx="57349" cy="57458"/>
          </a:xfrm>
          <a:custGeom>
            <a:rect b="b" l="l" r="r" t="t"/>
            <a:pathLst>
              <a:path extrusionOk="0" h="524" w="523">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5334264" y="1166960"/>
            <a:ext cx="129830" cy="129830"/>
          </a:xfrm>
          <a:custGeom>
            <a:rect b="b" l="l" r="r" t="t"/>
            <a:pathLst>
              <a:path extrusionOk="0" h="1184" w="1184">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7002252" y="2920953"/>
            <a:ext cx="129830" cy="129830"/>
          </a:xfrm>
          <a:custGeom>
            <a:rect b="b" l="l" r="r" t="t"/>
            <a:pathLst>
              <a:path extrusionOk="0" h="1184" w="1184">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7905748" y="1195349"/>
            <a:ext cx="259440" cy="259330"/>
          </a:xfrm>
          <a:custGeom>
            <a:rect b="b" l="l" r="r" t="t"/>
            <a:pathLst>
              <a:path extrusionOk="0" h="2365" w="2366">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2591614" y="4169298"/>
            <a:ext cx="259440" cy="259330"/>
          </a:xfrm>
          <a:custGeom>
            <a:rect b="b" l="l" r="r" t="t"/>
            <a:pathLst>
              <a:path extrusionOk="0" h="2365" w="2366">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5136043" y="575043"/>
            <a:ext cx="64915" cy="64915"/>
          </a:xfrm>
          <a:custGeom>
            <a:rect b="b" l="l" r="r" t="t"/>
            <a:pathLst>
              <a:path extrusionOk="0" h="592" w="592">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887183" y="2771770"/>
            <a:ext cx="129830" cy="129830"/>
          </a:xfrm>
          <a:custGeom>
            <a:rect b="b" l="l" r="r" t="t"/>
            <a:pathLst>
              <a:path extrusionOk="0" h="1184" w="1184">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2" name="Google Shape;2902;p34"/>
          <p:cNvPicPr preferRelativeResize="0"/>
          <p:nvPr/>
        </p:nvPicPr>
        <p:blipFill>
          <a:blip r:embed="rId3">
            <a:alphaModFix/>
          </a:blip>
          <a:stretch>
            <a:fillRect/>
          </a:stretch>
        </p:blipFill>
        <p:spPr>
          <a:xfrm>
            <a:off x="117850" y="175925"/>
            <a:ext cx="1668477" cy="12513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0" name="Shape 2970"/>
        <p:cNvGrpSpPr/>
        <p:nvPr/>
      </p:nvGrpSpPr>
      <p:grpSpPr>
        <a:xfrm>
          <a:off x="0" y="0"/>
          <a:ext cx="0" cy="0"/>
          <a:chOff x="0" y="0"/>
          <a:chExt cx="0" cy="0"/>
        </a:xfrm>
      </p:grpSpPr>
      <p:pic>
        <p:nvPicPr>
          <p:cNvPr id="2971" name="Google Shape;2971;p43"/>
          <p:cNvPicPr preferRelativeResize="0"/>
          <p:nvPr/>
        </p:nvPicPr>
        <p:blipFill>
          <a:blip r:embed="rId3">
            <a:alphaModFix/>
          </a:blip>
          <a:stretch>
            <a:fillRect/>
          </a:stretch>
        </p:blipFill>
        <p:spPr>
          <a:xfrm>
            <a:off x="4747499" y="1157475"/>
            <a:ext cx="4059475" cy="2220026"/>
          </a:xfrm>
          <a:prstGeom prst="rect">
            <a:avLst/>
          </a:prstGeom>
          <a:noFill/>
          <a:ln>
            <a:noFill/>
          </a:ln>
        </p:spPr>
      </p:pic>
      <p:sp>
        <p:nvSpPr>
          <p:cNvPr id="2972" name="Google Shape;2972;p43"/>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Food Scientists</a:t>
            </a:r>
            <a:endParaRPr sz="3320">
              <a:latin typeface="Impact"/>
              <a:ea typeface="Impact"/>
              <a:cs typeface="Impact"/>
              <a:sym typeface="Impact"/>
            </a:endParaRPr>
          </a:p>
        </p:txBody>
      </p:sp>
      <p:sp>
        <p:nvSpPr>
          <p:cNvPr id="2973" name="Google Shape;2973;p43"/>
          <p:cNvSpPr txBox="1"/>
          <p:nvPr>
            <p:ph idx="1" type="body"/>
          </p:nvPr>
        </p:nvSpPr>
        <p:spPr>
          <a:xfrm>
            <a:off x="311700" y="3760825"/>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EB Garamond"/>
                <a:ea typeface="EB Garamond"/>
                <a:cs typeface="EB Garamond"/>
                <a:sym typeface="EB Garamond"/>
              </a:rPr>
              <a:t>Food scientists, chefs</a:t>
            </a:r>
            <a:r>
              <a:rPr lang="en" sz="2200">
                <a:solidFill>
                  <a:schemeClr val="dk1"/>
                </a:solidFill>
                <a:latin typeface="EB Garamond"/>
                <a:ea typeface="EB Garamond"/>
                <a:cs typeface="EB Garamond"/>
                <a:sym typeface="EB Garamond"/>
              </a:rPr>
              <a:t> make sure the</a:t>
            </a:r>
            <a:r>
              <a:rPr lang="en" sz="2200">
                <a:latin typeface="EB Garamond"/>
                <a:ea typeface="EB Garamond"/>
                <a:cs typeface="EB Garamond"/>
                <a:sym typeface="EB Garamond"/>
              </a:rPr>
              <a:t>re is nutrition food to keep everyone healthy. </a:t>
            </a:r>
            <a:endParaRPr sz="2200">
              <a:solidFill>
                <a:schemeClr val="dk1"/>
              </a:solidFill>
              <a:latin typeface="EB Garamond"/>
              <a:ea typeface="EB Garamond"/>
              <a:cs typeface="EB Garamond"/>
              <a:sym typeface="EB Garamond"/>
            </a:endParaRPr>
          </a:p>
        </p:txBody>
      </p:sp>
      <p:pic>
        <p:nvPicPr>
          <p:cNvPr id="2974" name="Google Shape;2974;p43"/>
          <p:cNvPicPr preferRelativeResize="0"/>
          <p:nvPr/>
        </p:nvPicPr>
        <p:blipFill>
          <a:blip r:embed="rId4">
            <a:alphaModFix/>
          </a:blip>
          <a:stretch>
            <a:fillRect/>
          </a:stretch>
        </p:blipFill>
        <p:spPr>
          <a:xfrm>
            <a:off x="442525" y="1157481"/>
            <a:ext cx="4059475" cy="22805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8" name="Shape 2978"/>
        <p:cNvGrpSpPr/>
        <p:nvPr/>
      </p:nvGrpSpPr>
      <p:grpSpPr>
        <a:xfrm>
          <a:off x="0" y="0"/>
          <a:ext cx="0" cy="0"/>
          <a:chOff x="0" y="0"/>
          <a:chExt cx="0" cy="0"/>
        </a:xfrm>
      </p:grpSpPr>
      <p:pic>
        <p:nvPicPr>
          <p:cNvPr id="2979" name="Google Shape;2979;p44"/>
          <p:cNvPicPr preferRelativeResize="0"/>
          <p:nvPr/>
        </p:nvPicPr>
        <p:blipFill>
          <a:blip r:embed="rId3">
            <a:alphaModFix/>
          </a:blip>
          <a:stretch>
            <a:fillRect/>
          </a:stretch>
        </p:blipFill>
        <p:spPr>
          <a:xfrm>
            <a:off x="550025" y="1177287"/>
            <a:ext cx="3506273" cy="2788925"/>
          </a:xfrm>
          <a:prstGeom prst="rect">
            <a:avLst/>
          </a:prstGeom>
          <a:noFill/>
          <a:ln>
            <a:noFill/>
          </a:ln>
        </p:spPr>
      </p:pic>
      <p:sp>
        <p:nvSpPr>
          <p:cNvPr id="2980" name="Google Shape;2980;p44"/>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Mechanic</a:t>
            </a:r>
            <a:endParaRPr sz="3320">
              <a:latin typeface="Impact"/>
              <a:ea typeface="Impact"/>
              <a:cs typeface="Impact"/>
              <a:sym typeface="Impact"/>
            </a:endParaRPr>
          </a:p>
        </p:txBody>
      </p:sp>
      <p:pic>
        <p:nvPicPr>
          <p:cNvPr id="2981" name="Google Shape;2981;p44"/>
          <p:cNvPicPr preferRelativeResize="0"/>
          <p:nvPr/>
        </p:nvPicPr>
        <p:blipFill>
          <a:blip r:embed="rId4">
            <a:alphaModFix/>
          </a:blip>
          <a:stretch>
            <a:fillRect/>
          </a:stretch>
        </p:blipFill>
        <p:spPr>
          <a:xfrm>
            <a:off x="4682425" y="1304200"/>
            <a:ext cx="3802651" cy="2535100"/>
          </a:xfrm>
          <a:prstGeom prst="rect">
            <a:avLst/>
          </a:prstGeom>
          <a:noFill/>
          <a:ln>
            <a:noFill/>
          </a:ln>
        </p:spPr>
      </p:pic>
      <p:sp>
        <p:nvSpPr>
          <p:cNvPr id="2982" name="Google Shape;2982;p44"/>
          <p:cNvSpPr txBox="1"/>
          <p:nvPr>
            <p:ph idx="1" type="body"/>
          </p:nvPr>
        </p:nvSpPr>
        <p:spPr>
          <a:xfrm>
            <a:off x="371350" y="4213575"/>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Mechanics fix cars, robots, and other machines when they break.</a:t>
            </a:r>
            <a:endParaRPr sz="2200">
              <a:solidFill>
                <a:schemeClr val="dk1"/>
              </a:solidFill>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4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320">
                <a:latin typeface="Impact"/>
                <a:ea typeface="Impact"/>
                <a:cs typeface="Impact"/>
                <a:sym typeface="Impact"/>
              </a:rPr>
              <a:t>Communicator</a:t>
            </a:r>
            <a:endParaRPr/>
          </a:p>
        </p:txBody>
      </p:sp>
      <p:sp>
        <p:nvSpPr>
          <p:cNvPr id="2988" name="Google Shape;2988;p45"/>
          <p:cNvSpPr txBox="1"/>
          <p:nvPr>
            <p:ph idx="1" type="body"/>
          </p:nvPr>
        </p:nvSpPr>
        <p:spPr>
          <a:xfrm>
            <a:off x="311700" y="4075000"/>
            <a:ext cx="8520600" cy="71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EB Garamond"/>
                <a:ea typeface="EB Garamond"/>
                <a:cs typeface="EB Garamond"/>
                <a:sym typeface="EB Garamond"/>
              </a:rPr>
              <a:t>These people talk to Earth and tell everyone back home how the space mission is going. They make sure everyone stays connected.</a:t>
            </a:r>
            <a:endParaRPr sz="2200">
              <a:latin typeface="EB Garamond"/>
              <a:ea typeface="EB Garamond"/>
              <a:cs typeface="EB Garamond"/>
              <a:sym typeface="EB Garamond"/>
            </a:endParaRPr>
          </a:p>
        </p:txBody>
      </p:sp>
      <p:pic>
        <p:nvPicPr>
          <p:cNvPr id="2989" name="Google Shape;2989;p45"/>
          <p:cNvPicPr preferRelativeResize="0"/>
          <p:nvPr/>
        </p:nvPicPr>
        <p:blipFill>
          <a:blip r:embed="rId3">
            <a:alphaModFix/>
          </a:blip>
          <a:stretch>
            <a:fillRect/>
          </a:stretch>
        </p:blipFill>
        <p:spPr>
          <a:xfrm>
            <a:off x="1264325" y="1157900"/>
            <a:ext cx="1985798" cy="2978726"/>
          </a:xfrm>
          <a:prstGeom prst="rect">
            <a:avLst/>
          </a:prstGeom>
          <a:noFill/>
          <a:ln>
            <a:noFill/>
          </a:ln>
        </p:spPr>
      </p:pic>
      <p:pic>
        <p:nvPicPr>
          <p:cNvPr id="2990" name="Google Shape;2990;p45"/>
          <p:cNvPicPr preferRelativeResize="0"/>
          <p:nvPr/>
        </p:nvPicPr>
        <p:blipFill>
          <a:blip r:embed="rId4">
            <a:alphaModFix/>
          </a:blip>
          <a:stretch>
            <a:fillRect/>
          </a:stretch>
        </p:blipFill>
        <p:spPr>
          <a:xfrm>
            <a:off x="3583075" y="1193399"/>
            <a:ext cx="4698851" cy="264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6" name="Shape 2906"/>
        <p:cNvGrpSpPr/>
        <p:nvPr/>
      </p:nvGrpSpPr>
      <p:grpSpPr>
        <a:xfrm>
          <a:off x="0" y="0"/>
          <a:ext cx="0" cy="0"/>
          <a:chOff x="0" y="0"/>
          <a:chExt cx="0" cy="0"/>
        </a:xfrm>
      </p:grpSpPr>
      <p:sp>
        <p:nvSpPr>
          <p:cNvPr id="2907" name="Google Shape;2907;p35"/>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Pilot</a:t>
            </a:r>
            <a:endParaRPr sz="3320">
              <a:latin typeface="Impact"/>
              <a:ea typeface="Impact"/>
              <a:cs typeface="Impact"/>
              <a:sym typeface="Impact"/>
            </a:endParaRPr>
          </a:p>
        </p:txBody>
      </p:sp>
      <p:sp>
        <p:nvSpPr>
          <p:cNvPr id="2908" name="Google Shape;2908;p35"/>
          <p:cNvSpPr txBox="1"/>
          <p:nvPr>
            <p:ph idx="1" type="body"/>
          </p:nvPr>
        </p:nvSpPr>
        <p:spPr>
          <a:xfrm>
            <a:off x="311700" y="4332000"/>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Pilots fly the </a:t>
            </a:r>
            <a:r>
              <a:rPr lang="en" sz="2200">
                <a:latin typeface="EB Garamond"/>
                <a:ea typeface="EB Garamond"/>
                <a:cs typeface="EB Garamond"/>
                <a:sym typeface="EB Garamond"/>
              </a:rPr>
              <a:t>spaceship to where it needs to go.</a:t>
            </a:r>
            <a:endParaRPr sz="2200">
              <a:solidFill>
                <a:schemeClr val="dk1"/>
              </a:solidFill>
              <a:latin typeface="EB Garamond"/>
              <a:ea typeface="EB Garamond"/>
              <a:cs typeface="EB Garamond"/>
              <a:sym typeface="EB Garamond"/>
            </a:endParaRPr>
          </a:p>
        </p:txBody>
      </p:sp>
      <p:pic>
        <p:nvPicPr>
          <p:cNvPr id="2909" name="Google Shape;2909;p35"/>
          <p:cNvPicPr preferRelativeResize="0"/>
          <p:nvPr/>
        </p:nvPicPr>
        <p:blipFill>
          <a:blip r:embed="rId3">
            <a:alphaModFix/>
          </a:blip>
          <a:stretch>
            <a:fillRect/>
          </a:stretch>
        </p:blipFill>
        <p:spPr>
          <a:xfrm>
            <a:off x="351875" y="1194000"/>
            <a:ext cx="3903375" cy="2598825"/>
          </a:xfrm>
          <a:prstGeom prst="rect">
            <a:avLst/>
          </a:prstGeom>
          <a:noFill/>
          <a:ln>
            <a:noFill/>
          </a:ln>
        </p:spPr>
      </p:pic>
      <p:pic>
        <p:nvPicPr>
          <p:cNvPr id="2910" name="Google Shape;2910;p35"/>
          <p:cNvPicPr preferRelativeResize="0"/>
          <p:nvPr/>
        </p:nvPicPr>
        <p:blipFill>
          <a:blip r:embed="rId4">
            <a:alphaModFix/>
          </a:blip>
          <a:stretch>
            <a:fillRect/>
          </a:stretch>
        </p:blipFill>
        <p:spPr>
          <a:xfrm>
            <a:off x="4803600" y="1194000"/>
            <a:ext cx="3961026" cy="2598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4" name="Shape 2914"/>
        <p:cNvGrpSpPr/>
        <p:nvPr/>
      </p:nvGrpSpPr>
      <p:grpSpPr>
        <a:xfrm>
          <a:off x="0" y="0"/>
          <a:ext cx="0" cy="0"/>
          <a:chOff x="0" y="0"/>
          <a:chExt cx="0" cy="0"/>
        </a:xfrm>
      </p:grpSpPr>
      <p:pic>
        <p:nvPicPr>
          <p:cNvPr id="2915" name="Google Shape;2915;p36"/>
          <p:cNvPicPr preferRelativeResize="0"/>
          <p:nvPr/>
        </p:nvPicPr>
        <p:blipFill rotWithShape="1">
          <a:blip r:embed="rId3">
            <a:alphaModFix/>
          </a:blip>
          <a:srcRect b="0" l="26068" r="0" t="0"/>
          <a:stretch/>
        </p:blipFill>
        <p:spPr>
          <a:xfrm>
            <a:off x="829000" y="1167325"/>
            <a:ext cx="3705374" cy="2808851"/>
          </a:xfrm>
          <a:prstGeom prst="rect">
            <a:avLst/>
          </a:prstGeom>
          <a:noFill/>
          <a:ln>
            <a:noFill/>
          </a:ln>
        </p:spPr>
      </p:pic>
      <p:sp>
        <p:nvSpPr>
          <p:cNvPr id="2916" name="Google Shape;2916;p36"/>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Geologist</a:t>
            </a:r>
            <a:endParaRPr sz="3320">
              <a:latin typeface="Impact"/>
              <a:ea typeface="Impact"/>
              <a:cs typeface="Impact"/>
              <a:sym typeface="Impact"/>
            </a:endParaRPr>
          </a:p>
        </p:txBody>
      </p:sp>
      <p:sp>
        <p:nvSpPr>
          <p:cNvPr id="2917" name="Google Shape;2917;p36"/>
          <p:cNvSpPr txBox="1"/>
          <p:nvPr>
            <p:ph idx="1" type="body"/>
          </p:nvPr>
        </p:nvSpPr>
        <p:spPr>
          <a:xfrm>
            <a:off x="311700" y="4297525"/>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Geologists study rocks and soil on Earth and other planets.</a:t>
            </a:r>
            <a:endParaRPr sz="2200">
              <a:solidFill>
                <a:schemeClr val="dk1"/>
              </a:solidFill>
              <a:latin typeface="EB Garamond"/>
              <a:ea typeface="EB Garamond"/>
              <a:cs typeface="EB Garamond"/>
              <a:sym typeface="EB Garamond"/>
            </a:endParaRPr>
          </a:p>
        </p:txBody>
      </p:sp>
      <p:pic>
        <p:nvPicPr>
          <p:cNvPr id="2918" name="Google Shape;2918;p36"/>
          <p:cNvPicPr preferRelativeResize="0"/>
          <p:nvPr/>
        </p:nvPicPr>
        <p:blipFill>
          <a:blip r:embed="rId4">
            <a:alphaModFix/>
          </a:blip>
          <a:stretch>
            <a:fillRect/>
          </a:stretch>
        </p:blipFill>
        <p:spPr>
          <a:xfrm>
            <a:off x="5070425" y="1017838"/>
            <a:ext cx="3127276" cy="31272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2" name="Shape 2922"/>
        <p:cNvGrpSpPr/>
        <p:nvPr/>
      </p:nvGrpSpPr>
      <p:grpSpPr>
        <a:xfrm>
          <a:off x="0" y="0"/>
          <a:ext cx="0" cy="0"/>
          <a:chOff x="0" y="0"/>
          <a:chExt cx="0" cy="0"/>
        </a:xfrm>
      </p:grpSpPr>
      <p:sp>
        <p:nvSpPr>
          <p:cNvPr id="2923" name="Google Shape;2923;p37"/>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Doctor</a:t>
            </a:r>
            <a:endParaRPr sz="3320">
              <a:latin typeface="Impact"/>
              <a:ea typeface="Impact"/>
              <a:cs typeface="Impact"/>
              <a:sym typeface="Impact"/>
            </a:endParaRPr>
          </a:p>
        </p:txBody>
      </p:sp>
      <p:pic>
        <p:nvPicPr>
          <p:cNvPr id="2924" name="Google Shape;2924;p37"/>
          <p:cNvPicPr preferRelativeResize="0"/>
          <p:nvPr/>
        </p:nvPicPr>
        <p:blipFill>
          <a:blip r:embed="rId3">
            <a:alphaModFix/>
          </a:blip>
          <a:stretch>
            <a:fillRect/>
          </a:stretch>
        </p:blipFill>
        <p:spPr>
          <a:xfrm>
            <a:off x="4885125" y="1349963"/>
            <a:ext cx="4004950" cy="2463044"/>
          </a:xfrm>
          <a:prstGeom prst="rect">
            <a:avLst/>
          </a:prstGeom>
          <a:noFill/>
          <a:ln>
            <a:noFill/>
          </a:ln>
        </p:spPr>
      </p:pic>
      <p:sp>
        <p:nvSpPr>
          <p:cNvPr id="2925" name="Google Shape;2925;p37"/>
          <p:cNvSpPr txBox="1"/>
          <p:nvPr>
            <p:ph idx="1" type="body"/>
          </p:nvPr>
        </p:nvSpPr>
        <p:spPr>
          <a:xfrm>
            <a:off x="311700" y="4297525"/>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Doctors help keep everyone healthy and take care of any injuries.</a:t>
            </a:r>
            <a:endParaRPr sz="2200">
              <a:solidFill>
                <a:schemeClr val="dk1"/>
              </a:solidFill>
              <a:latin typeface="EB Garamond"/>
              <a:ea typeface="EB Garamond"/>
              <a:cs typeface="EB Garamond"/>
              <a:sym typeface="EB Garamond"/>
            </a:endParaRPr>
          </a:p>
        </p:txBody>
      </p:sp>
      <p:pic>
        <p:nvPicPr>
          <p:cNvPr id="2926" name="Google Shape;2926;p37"/>
          <p:cNvPicPr preferRelativeResize="0"/>
          <p:nvPr/>
        </p:nvPicPr>
        <p:blipFill>
          <a:blip r:embed="rId4">
            <a:alphaModFix/>
          </a:blip>
          <a:stretch>
            <a:fillRect/>
          </a:stretch>
        </p:blipFill>
        <p:spPr>
          <a:xfrm>
            <a:off x="521800" y="1378825"/>
            <a:ext cx="3966602" cy="2765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0" name="Shape 2930"/>
        <p:cNvGrpSpPr/>
        <p:nvPr/>
      </p:nvGrpSpPr>
      <p:grpSpPr>
        <a:xfrm>
          <a:off x="0" y="0"/>
          <a:ext cx="0" cy="0"/>
          <a:chOff x="0" y="0"/>
          <a:chExt cx="0" cy="0"/>
        </a:xfrm>
      </p:grpSpPr>
      <p:pic>
        <p:nvPicPr>
          <p:cNvPr id="2931" name="Google Shape;2931;p38"/>
          <p:cNvPicPr preferRelativeResize="0"/>
          <p:nvPr/>
        </p:nvPicPr>
        <p:blipFill>
          <a:blip r:embed="rId3">
            <a:alphaModFix/>
          </a:blip>
          <a:stretch>
            <a:fillRect/>
          </a:stretch>
        </p:blipFill>
        <p:spPr>
          <a:xfrm>
            <a:off x="211600" y="1421350"/>
            <a:ext cx="4419599" cy="2486025"/>
          </a:xfrm>
          <a:prstGeom prst="rect">
            <a:avLst/>
          </a:prstGeom>
          <a:noFill/>
          <a:ln>
            <a:noFill/>
          </a:ln>
        </p:spPr>
      </p:pic>
      <p:pic>
        <p:nvPicPr>
          <p:cNvPr id="2932" name="Google Shape;2932;p38"/>
          <p:cNvPicPr preferRelativeResize="0"/>
          <p:nvPr/>
        </p:nvPicPr>
        <p:blipFill>
          <a:blip r:embed="rId4">
            <a:alphaModFix/>
          </a:blip>
          <a:stretch>
            <a:fillRect/>
          </a:stretch>
        </p:blipFill>
        <p:spPr>
          <a:xfrm>
            <a:off x="4825899" y="1502275"/>
            <a:ext cx="4131850" cy="2324166"/>
          </a:xfrm>
          <a:prstGeom prst="rect">
            <a:avLst/>
          </a:prstGeom>
          <a:noFill/>
          <a:ln>
            <a:noFill/>
          </a:ln>
        </p:spPr>
      </p:pic>
      <p:sp>
        <p:nvSpPr>
          <p:cNvPr id="2933" name="Google Shape;2933;p38"/>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Artist</a:t>
            </a:r>
            <a:endParaRPr sz="3320">
              <a:latin typeface="Impact"/>
              <a:ea typeface="Impact"/>
              <a:cs typeface="Impact"/>
              <a:sym typeface="Impact"/>
            </a:endParaRPr>
          </a:p>
        </p:txBody>
      </p:sp>
      <p:sp>
        <p:nvSpPr>
          <p:cNvPr id="2934" name="Google Shape;2934;p38"/>
          <p:cNvSpPr txBox="1"/>
          <p:nvPr>
            <p:ph idx="1" type="body"/>
          </p:nvPr>
        </p:nvSpPr>
        <p:spPr>
          <a:xfrm>
            <a:off x="311700" y="4297525"/>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Artists create pictures and stories to share</a:t>
            </a:r>
            <a:r>
              <a:rPr lang="en" sz="2200">
                <a:latin typeface="EB Garamond"/>
                <a:ea typeface="EB Garamond"/>
                <a:cs typeface="EB Garamond"/>
                <a:sym typeface="EB Garamond"/>
              </a:rPr>
              <a:t> what we have learned about life or other worlds</a:t>
            </a:r>
            <a:r>
              <a:rPr lang="en" sz="2200">
                <a:solidFill>
                  <a:schemeClr val="dk1"/>
                </a:solidFill>
                <a:latin typeface="EB Garamond"/>
                <a:ea typeface="EB Garamond"/>
                <a:cs typeface="EB Garamond"/>
                <a:sym typeface="EB Garamond"/>
              </a:rPr>
              <a:t>.</a:t>
            </a:r>
            <a:endParaRPr sz="2200">
              <a:solidFill>
                <a:schemeClr val="dk1"/>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8" name="Shape 2938"/>
        <p:cNvGrpSpPr/>
        <p:nvPr/>
      </p:nvGrpSpPr>
      <p:grpSpPr>
        <a:xfrm>
          <a:off x="0" y="0"/>
          <a:ext cx="0" cy="0"/>
          <a:chOff x="0" y="0"/>
          <a:chExt cx="0" cy="0"/>
        </a:xfrm>
      </p:grpSpPr>
      <p:sp>
        <p:nvSpPr>
          <p:cNvPr id="2939" name="Google Shape;2939;p39"/>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Biologist </a:t>
            </a:r>
            <a:endParaRPr sz="3320">
              <a:latin typeface="Impact"/>
              <a:ea typeface="Impact"/>
              <a:cs typeface="Impact"/>
              <a:sym typeface="Impact"/>
            </a:endParaRPr>
          </a:p>
        </p:txBody>
      </p:sp>
      <p:sp>
        <p:nvSpPr>
          <p:cNvPr id="2940" name="Google Shape;2940;p39"/>
          <p:cNvSpPr txBox="1"/>
          <p:nvPr>
            <p:ph idx="1" type="body"/>
          </p:nvPr>
        </p:nvSpPr>
        <p:spPr>
          <a:xfrm>
            <a:off x="980100" y="4106525"/>
            <a:ext cx="74439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Biologists study </a:t>
            </a:r>
            <a:r>
              <a:rPr lang="en" sz="2200">
                <a:latin typeface="EB Garamond"/>
                <a:ea typeface="EB Garamond"/>
                <a:cs typeface="EB Garamond"/>
                <a:sym typeface="EB Garamond"/>
              </a:rPr>
              <a:t>living things</a:t>
            </a:r>
            <a:endParaRPr sz="2200">
              <a:solidFill>
                <a:schemeClr val="dk1"/>
              </a:solidFill>
              <a:latin typeface="EB Garamond"/>
              <a:ea typeface="EB Garamond"/>
              <a:cs typeface="EB Garamond"/>
              <a:sym typeface="EB Garamond"/>
            </a:endParaRPr>
          </a:p>
        </p:txBody>
      </p:sp>
      <p:pic>
        <p:nvPicPr>
          <p:cNvPr id="2941" name="Google Shape;2941;p39"/>
          <p:cNvPicPr preferRelativeResize="0"/>
          <p:nvPr/>
        </p:nvPicPr>
        <p:blipFill>
          <a:blip r:embed="rId3">
            <a:alphaModFix/>
          </a:blip>
          <a:stretch>
            <a:fillRect/>
          </a:stretch>
        </p:blipFill>
        <p:spPr>
          <a:xfrm>
            <a:off x="4601800" y="1086550"/>
            <a:ext cx="4199352" cy="2798874"/>
          </a:xfrm>
          <a:prstGeom prst="rect">
            <a:avLst/>
          </a:prstGeom>
          <a:noFill/>
          <a:ln>
            <a:noFill/>
          </a:ln>
        </p:spPr>
      </p:pic>
      <p:pic>
        <p:nvPicPr>
          <p:cNvPr id="2942" name="Google Shape;2942;p39"/>
          <p:cNvPicPr preferRelativeResize="0"/>
          <p:nvPr/>
        </p:nvPicPr>
        <p:blipFill>
          <a:blip r:embed="rId4">
            <a:alphaModFix/>
          </a:blip>
          <a:stretch>
            <a:fillRect/>
          </a:stretch>
        </p:blipFill>
        <p:spPr>
          <a:xfrm>
            <a:off x="238113" y="1057238"/>
            <a:ext cx="4333875" cy="2857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6" name="Shape 2946"/>
        <p:cNvGrpSpPr/>
        <p:nvPr/>
      </p:nvGrpSpPr>
      <p:grpSpPr>
        <a:xfrm>
          <a:off x="0" y="0"/>
          <a:ext cx="0" cy="0"/>
          <a:chOff x="0" y="0"/>
          <a:chExt cx="0" cy="0"/>
        </a:xfrm>
      </p:grpSpPr>
      <p:sp>
        <p:nvSpPr>
          <p:cNvPr id="2947" name="Google Shape;2947;p40"/>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Astrobiologist</a:t>
            </a:r>
            <a:endParaRPr sz="3320">
              <a:latin typeface="Impact"/>
              <a:ea typeface="Impact"/>
              <a:cs typeface="Impact"/>
              <a:sym typeface="Impact"/>
            </a:endParaRPr>
          </a:p>
        </p:txBody>
      </p:sp>
      <p:pic>
        <p:nvPicPr>
          <p:cNvPr id="2948" name="Google Shape;2948;p40"/>
          <p:cNvPicPr preferRelativeResize="0"/>
          <p:nvPr/>
        </p:nvPicPr>
        <p:blipFill>
          <a:blip r:embed="rId3">
            <a:alphaModFix/>
          </a:blip>
          <a:stretch>
            <a:fillRect/>
          </a:stretch>
        </p:blipFill>
        <p:spPr>
          <a:xfrm>
            <a:off x="4424350" y="1305400"/>
            <a:ext cx="4407942" cy="2479450"/>
          </a:xfrm>
          <a:prstGeom prst="rect">
            <a:avLst/>
          </a:prstGeom>
          <a:noFill/>
          <a:ln>
            <a:noFill/>
          </a:ln>
        </p:spPr>
      </p:pic>
      <p:sp>
        <p:nvSpPr>
          <p:cNvPr id="2949" name="Google Shape;2949;p40"/>
          <p:cNvSpPr txBox="1"/>
          <p:nvPr>
            <p:ph idx="1" type="body"/>
          </p:nvPr>
        </p:nvSpPr>
        <p:spPr>
          <a:xfrm>
            <a:off x="980100" y="4106525"/>
            <a:ext cx="74439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Astrobiologists study li</a:t>
            </a:r>
            <a:r>
              <a:rPr lang="en" sz="2200">
                <a:latin typeface="EB Garamond"/>
                <a:ea typeface="EB Garamond"/>
                <a:cs typeface="EB Garamond"/>
                <a:sym typeface="EB Garamond"/>
              </a:rPr>
              <a:t>fe on earth and beyond earth, including the </a:t>
            </a:r>
            <a:r>
              <a:rPr lang="en" sz="2200">
                <a:latin typeface="EB Garamond"/>
                <a:ea typeface="EB Garamond"/>
                <a:cs typeface="EB Garamond"/>
                <a:sym typeface="EB Garamond"/>
              </a:rPr>
              <a:t>possibility</a:t>
            </a:r>
            <a:r>
              <a:rPr lang="en" sz="2200">
                <a:latin typeface="EB Garamond"/>
                <a:ea typeface="EB Garamond"/>
                <a:cs typeface="EB Garamond"/>
                <a:sym typeface="EB Garamond"/>
              </a:rPr>
              <a:t> of life on other planets</a:t>
            </a:r>
            <a:r>
              <a:rPr lang="en" sz="2200">
                <a:latin typeface="EB Garamond"/>
                <a:ea typeface="EB Garamond"/>
                <a:cs typeface="EB Garamond"/>
                <a:sym typeface="EB Garamond"/>
              </a:rPr>
              <a:t>.</a:t>
            </a:r>
            <a:r>
              <a:rPr lang="en" sz="2200">
                <a:solidFill>
                  <a:schemeClr val="dk1"/>
                </a:solidFill>
                <a:latin typeface="EB Garamond"/>
                <a:ea typeface="EB Garamond"/>
                <a:cs typeface="EB Garamond"/>
                <a:sym typeface="EB Garamond"/>
              </a:rPr>
              <a:t> </a:t>
            </a:r>
            <a:endParaRPr sz="2200">
              <a:solidFill>
                <a:schemeClr val="dk1"/>
              </a:solidFill>
              <a:latin typeface="EB Garamond"/>
              <a:ea typeface="EB Garamond"/>
              <a:cs typeface="EB Garamond"/>
              <a:sym typeface="EB Garamond"/>
            </a:endParaRPr>
          </a:p>
        </p:txBody>
      </p:sp>
      <p:pic>
        <p:nvPicPr>
          <p:cNvPr id="2950" name="Google Shape;2950;p40"/>
          <p:cNvPicPr preferRelativeResize="0"/>
          <p:nvPr/>
        </p:nvPicPr>
        <p:blipFill>
          <a:blip r:embed="rId4">
            <a:alphaModFix/>
          </a:blip>
          <a:stretch>
            <a:fillRect/>
          </a:stretch>
        </p:blipFill>
        <p:spPr>
          <a:xfrm>
            <a:off x="531750" y="1316051"/>
            <a:ext cx="3720074" cy="2479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4" name="Shape 2954"/>
        <p:cNvGrpSpPr/>
        <p:nvPr/>
      </p:nvGrpSpPr>
      <p:grpSpPr>
        <a:xfrm>
          <a:off x="0" y="0"/>
          <a:ext cx="0" cy="0"/>
          <a:chOff x="0" y="0"/>
          <a:chExt cx="0" cy="0"/>
        </a:xfrm>
      </p:grpSpPr>
      <p:pic>
        <p:nvPicPr>
          <p:cNvPr id="2955" name="Google Shape;2955;p41"/>
          <p:cNvPicPr preferRelativeResize="0"/>
          <p:nvPr/>
        </p:nvPicPr>
        <p:blipFill>
          <a:blip r:embed="rId3">
            <a:alphaModFix/>
          </a:blip>
          <a:stretch>
            <a:fillRect/>
          </a:stretch>
        </p:blipFill>
        <p:spPr>
          <a:xfrm>
            <a:off x="311701" y="928213"/>
            <a:ext cx="4093299" cy="2710212"/>
          </a:xfrm>
          <a:prstGeom prst="rect">
            <a:avLst/>
          </a:prstGeom>
          <a:noFill/>
          <a:ln>
            <a:noFill/>
          </a:ln>
        </p:spPr>
      </p:pic>
      <p:pic>
        <p:nvPicPr>
          <p:cNvPr id="2956" name="Google Shape;2956;p41"/>
          <p:cNvPicPr preferRelativeResize="0"/>
          <p:nvPr/>
        </p:nvPicPr>
        <p:blipFill>
          <a:blip r:embed="rId4">
            <a:alphaModFix/>
          </a:blip>
          <a:stretch>
            <a:fillRect/>
          </a:stretch>
        </p:blipFill>
        <p:spPr>
          <a:xfrm>
            <a:off x="4572000" y="928225"/>
            <a:ext cx="4267200" cy="2844800"/>
          </a:xfrm>
          <a:prstGeom prst="rect">
            <a:avLst/>
          </a:prstGeom>
          <a:noFill/>
          <a:ln>
            <a:noFill/>
          </a:ln>
        </p:spPr>
      </p:pic>
      <p:sp>
        <p:nvSpPr>
          <p:cNvPr id="2957" name="Google Shape;2957;p41"/>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Engineer</a:t>
            </a:r>
            <a:endParaRPr sz="3320">
              <a:latin typeface="Impact"/>
              <a:ea typeface="Impact"/>
              <a:cs typeface="Impact"/>
              <a:sym typeface="Impact"/>
            </a:endParaRPr>
          </a:p>
        </p:txBody>
      </p:sp>
      <p:sp>
        <p:nvSpPr>
          <p:cNvPr id="2958" name="Google Shape;2958;p41"/>
          <p:cNvSpPr txBox="1"/>
          <p:nvPr>
            <p:ph idx="1" type="body"/>
          </p:nvPr>
        </p:nvSpPr>
        <p:spPr>
          <a:xfrm>
            <a:off x="356425" y="3890025"/>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EB Garamond"/>
                <a:ea typeface="EB Garamond"/>
                <a:cs typeface="EB Garamond"/>
                <a:sym typeface="EB Garamond"/>
              </a:rPr>
              <a:t>An engineer helps design and build special tools, robots, and machines that look for signs of life on other planets. They help scientists explore space and learn if anything could live out there!  </a:t>
            </a:r>
            <a:endParaRPr sz="2200">
              <a:solidFill>
                <a:schemeClr val="dk1"/>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42"/>
          <p:cNvSpPr txBox="1"/>
          <p:nvPr>
            <p:ph type="title"/>
          </p:nvPr>
        </p:nvSpPr>
        <p:spPr>
          <a:xfrm>
            <a:off x="311700" y="2927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320">
                <a:latin typeface="Impact"/>
                <a:ea typeface="Impact"/>
                <a:cs typeface="Impact"/>
                <a:sym typeface="Impact"/>
              </a:rPr>
              <a:t>Farmer</a:t>
            </a:r>
            <a:endParaRPr sz="3320">
              <a:latin typeface="Impact"/>
              <a:ea typeface="Impact"/>
              <a:cs typeface="Impact"/>
              <a:sym typeface="Impact"/>
            </a:endParaRPr>
          </a:p>
        </p:txBody>
      </p:sp>
      <p:sp>
        <p:nvSpPr>
          <p:cNvPr id="2964" name="Google Shape;2964;p42"/>
          <p:cNvSpPr txBox="1"/>
          <p:nvPr>
            <p:ph idx="1" type="body"/>
          </p:nvPr>
        </p:nvSpPr>
        <p:spPr>
          <a:xfrm>
            <a:off x="311700" y="4297525"/>
            <a:ext cx="8520600" cy="2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EB Garamond"/>
                <a:ea typeface="EB Garamond"/>
                <a:cs typeface="EB Garamond"/>
                <a:sym typeface="EB Garamond"/>
              </a:rPr>
              <a:t>Farmers grow food so everyone has something to eat</a:t>
            </a:r>
            <a:r>
              <a:rPr lang="en" sz="2200">
                <a:latin typeface="EB Garamond"/>
                <a:ea typeface="EB Garamond"/>
                <a:cs typeface="EB Garamond"/>
                <a:sym typeface="EB Garamond"/>
              </a:rPr>
              <a:t> this can be in space or on earth!</a:t>
            </a:r>
            <a:r>
              <a:rPr lang="en" sz="2200">
                <a:solidFill>
                  <a:schemeClr val="dk1"/>
                </a:solidFill>
                <a:latin typeface="EB Garamond"/>
                <a:ea typeface="EB Garamond"/>
                <a:cs typeface="EB Garamond"/>
                <a:sym typeface="EB Garamond"/>
              </a:rPr>
              <a:t>.</a:t>
            </a:r>
            <a:endParaRPr sz="2200">
              <a:solidFill>
                <a:schemeClr val="dk1"/>
              </a:solidFill>
              <a:latin typeface="EB Garamond"/>
              <a:ea typeface="EB Garamond"/>
              <a:cs typeface="EB Garamond"/>
              <a:sym typeface="EB Garamond"/>
            </a:endParaRPr>
          </a:p>
        </p:txBody>
      </p:sp>
      <p:pic>
        <p:nvPicPr>
          <p:cNvPr id="2965" name="Google Shape;2965;p42"/>
          <p:cNvPicPr preferRelativeResize="0"/>
          <p:nvPr/>
        </p:nvPicPr>
        <p:blipFill>
          <a:blip r:embed="rId3">
            <a:alphaModFix/>
          </a:blip>
          <a:stretch>
            <a:fillRect/>
          </a:stretch>
        </p:blipFill>
        <p:spPr>
          <a:xfrm>
            <a:off x="0" y="1248000"/>
            <a:ext cx="4438728" cy="2666950"/>
          </a:xfrm>
          <a:prstGeom prst="rect">
            <a:avLst/>
          </a:prstGeom>
          <a:noFill/>
          <a:ln>
            <a:noFill/>
          </a:ln>
        </p:spPr>
      </p:pic>
      <p:pic>
        <p:nvPicPr>
          <p:cNvPr id="2966" name="Google Shape;2966;p42"/>
          <p:cNvPicPr preferRelativeResize="0"/>
          <p:nvPr/>
        </p:nvPicPr>
        <p:blipFill>
          <a:blip r:embed="rId4">
            <a:alphaModFix/>
          </a:blip>
          <a:stretch>
            <a:fillRect/>
          </a:stretch>
        </p:blipFill>
        <p:spPr>
          <a:xfrm>
            <a:off x="4706175" y="1224375"/>
            <a:ext cx="3755325" cy="28165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uter Galaxies: Astronomy Education Center by Slidesgo">
  <a:themeElements>
    <a:clrScheme name="Simple Light">
      <a:dk1>
        <a:srgbClr val="FFFFFF"/>
      </a:dk1>
      <a:lt1>
        <a:srgbClr val="18253F"/>
      </a:lt1>
      <a:dk2>
        <a:srgbClr val="F7EAB7"/>
      </a:dk2>
      <a:lt2>
        <a:srgbClr val="F8D551"/>
      </a:lt2>
      <a:accent1>
        <a:srgbClr val="F37D41"/>
      </a:accent1>
      <a:accent2>
        <a:srgbClr val="F0597F"/>
      </a:accent2>
      <a:accent3>
        <a:srgbClr val="F39CAA"/>
      </a:accent3>
      <a:accent4>
        <a:srgbClr val="FDE2E7"/>
      </a:accent4>
      <a:accent5>
        <a:srgbClr val="9FEBE1"/>
      </a:accent5>
      <a:accent6>
        <a:srgbClr val="79B6F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