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Exo Medium"/>
      <p:regular r:id="rId27"/>
      <p:bold r:id="rId28"/>
      <p:italic r:id="rId29"/>
      <p:boldItalic r:id="rId30"/>
    </p:embeddedFont>
    <p:embeddedFont>
      <p:font typeface="EB Garamond"/>
      <p:regular r:id="rId31"/>
      <p:bold r:id="rId32"/>
      <p:italic r:id="rId33"/>
      <p:boldItalic r:id="rId34"/>
    </p:embeddedFont>
    <p:embeddedFont>
      <p:font typeface="Barlow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ExoMedium-bold.fntdata"/><Relationship Id="rId27" Type="http://schemas.openxmlformats.org/officeDocument/2006/relationships/font" Target="fonts/Exo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xo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BGaramond-regular.fntdata"/><Relationship Id="rId30" Type="http://schemas.openxmlformats.org/officeDocument/2006/relationships/font" Target="fonts/ExoMedium-boldItalic.fntdata"/><Relationship Id="rId11" Type="http://schemas.openxmlformats.org/officeDocument/2006/relationships/slide" Target="slides/slide6.xml"/><Relationship Id="rId33" Type="http://schemas.openxmlformats.org/officeDocument/2006/relationships/font" Target="fonts/EBGaramond-italic.fntdata"/><Relationship Id="rId10" Type="http://schemas.openxmlformats.org/officeDocument/2006/relationships/slide" Target="slides/slide5.xml"/><Relationship Id="rId32" Type="http://schemas.openxmlformats.org/officeDocument/2006/relationships/font" Target="fonts/EBGaramond-bold.fntdata"/><Relationship Id="rId13" Type="http://schemas.openxmlformats.org/officeDocument/2006/relationships/slide" Target="slides/slide8.xml"/><Relationship Id="rId35" Type="http://schemas.openxmlformats.org/officeDocument/2006/relationships/font" Target="fonts/Barlow-regular.fntdata"/><Relationship Id="rId12" Type="http://schemas.openxmlformats.org/officeDocument/2006/relationships/slide" Target="slides/slide7.xml"/><Relationship Id="rId34" Type="http://schemas.openxmlformats.org/officeDocument/2006/relationships/font" Target="fonts/EBGaramond-boldItalic.fntdata"/><Relationship Id="rId15" Type="http://schemas.openxmlformats.org/officeDocument/2006/relationships/slide" Target="slides/slide10.xml"/><Relationship Id="rId37" Type="http://schemas.openxmlformats.org/officeDocument/2006/relationships/font" Target="fonts/Barlow-italic.fntdata"/><Relationship Id="rId14" Type="http://schemas.openxmlformats.org/officeDocument/2006/relationships/slide" Target="slides/slide9.xml"/><Relationship Id="rId36" Type="http://schemas.openxmlformats.org/officeDocument/2006/relationships/font" Target="fonts/Barlow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Barlow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6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349c049fcc6_3_4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349c049fcc6_3_4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9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7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5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3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9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7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5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3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33e6793e7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5" name="Google Shape;2905;g33e6793e7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2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33e6793e77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33e6793e77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g34aac30baa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3" name="Google Shape;2923;g34aac30baa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9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7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5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3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idx="1" type="subTitle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rect b="b" l="l" r="r" t="t"/>
              <a:pathLst>
                <a:path extrusionOk="0" h="9376" w="7918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rect b="b" l="l" r="r" t="t"/>
              <a:pathLst>
                <a:path extrusionOk="0" h="9611" w="5816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rect b="b" l="l" r="r" t="t"/>
              <a:pathLst>
                <a:path extrusionOk="0" h="6602" w="7924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rect b="b" l="l" r="r" t="t"/>
              <a:pathLst>
                <a:path extrusionOk="0" h="2739" w="5358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rect b="b" l="l" r="r" t="t"/>
              <a:pathLst>
                <a:path extrusionOk="0" h="2263" w="1378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rect b="b" l="l" r="r" t="t"/>
              <a:pathLst>
                <a:path extrusionOk="0" h="298" w="258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rect b="b" l="l" r="r" t="t"/>
              <a:pathLst>
                <a:path extrusionOk="0" h="240" w="336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rect b="b" l="l" r="r" t="t"/>
              <a:pathLst>
                <a:path extrusionOk="0" h="282" w="362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rect b="b" l="l" r="r" t="t"/>
              <a:pathLst>
                <a:path extrusionOk="0" h="1640" w="576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rect b="b" l="l" r="r" t="t"/>
              <a:pathLst>
                <a:path extrusionOk="0" h="1319" w="3773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rect b="b" l="l" r="r" t="t"/>
              <a:pathLst>
                <a:path extrusionOk="0" h="200" w="258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rect b="b" l="l" r="r" t="t"/>
              <a:pathLst>
                <a:path extrusionOk="0" h="175" w="231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rect b="b" l="l" r="r" t="t"/>
                <a:pathLst>
                  <a:path extrusionOk="0" h="8999" w="4714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rect b="b" l="l" r="r" t="t"/>
                <a:pathLst>
                  <a:path extrusionOk="0" h="5812" w="5586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rect b="b" l="l" r="r" t="t"/>
                <a:pathLst>
                  <a:path extrusionOk="0" h="1231" w="237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rect b="b" l="l" r="r" t="t"/>
                <a:pathLst>
                  <a:path extrusionOk="0" h="244" w="315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rect b="b" l="l" r="r" t="t"/>
                <a:pathLst>
                  <a:path extrusionOk="0" h="161" w="208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rect b="b" l="l" r="r" t="t"/>
                <a:pathLst>
                  <a:path extrusionOk="0" h="354" w="1901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rect b="b" l="l" r="r" t="t"/>
                <a:pathLst>
                  <a:path extrusionOk="0" h="228" w="26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rect b="b" l="l" r="r" t="t"/>
                <a:pathLst>
                  <a:path extrusionOk="0" h="194" w="249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rect b="b" l="l" r="r" t="t"/>
              <a:pathLst>
                <a:path extrusionOk="0" h="8105" w="8715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rect b="b" l="l" r="r" t="t"/>
              <a:pathLst>
                <a:path extrusionOk="0" h="6113" w="649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rect b="b" l="l" r="r" t="t"/>
              <a:pathLst>
                <a:path extrusionOk="0" h="2339" w="2335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rect b="b" l="l" r="r" t="t"/>
              <a:pathLst>
                <a:path extrusionOk="0" h="875" w="2131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rect b="b" l="l" r="r" t="t"/>
              <a:pathLst>
                <a:path extrusionOk="0" h="458" w="1832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rect b="b" l="l" r="r" t="t"/>
              <a:pathLst>
                <a:path extrusionOk="0" h="1007" w="1661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rect b="b" l="l" r="r" t="t"/>
              <a:pathLst>
                <a:path extrusionOk="0" h="1103" w="119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rect b="b" l="l" r="r" t="t"/>
              <a:pathLst>
                <a:path extrusionOk="0" h="964" w="1455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rect b="b" l="l" r="r" t="t"/>
              <a:pathLst>
                <a:path extrusionOk="0" h="1043" w="1047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rect b="b" l="l" r="r" t="t"/>
              <a:pathLst>
                <a:path extrusionOk="0" h="582" w="1298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rect b="b" l="l" r="r" t="t"/>
              <a:pathLst>
                <a:path extrusionOk="0" h="5187" w="5472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rect b="b" l="l" r="r" t="t"/>
              <a:pathLst>
                <a:path extrusionOk="0" h="2987" w="2736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rect b="b" l="l" r="r" t="t"/>
              <a:pathLst>
                <a:path extrusionOk="0" h="1885" w="1893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rect b="b" l="l" r="r" t="t"/>
              <a:pathLst>
                <a:path extrusionOk="0" h="626" w="43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rect b="b" l="l" r="r" t="t"/>
              <a:pathLst>
                <a:path extrusionOk="0" h="595" w="594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rect b="b" l="l" r="r" t="t"/>
              <a:pathLst>
                <a:path extrusionOk="0" h="417" w="287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rect b="b" l="l" r="r" t="t"/>
              <a:pathLst>
                <a:path extrusionOk="0" h="421" w="423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rect b="b" l="l" r="r" t="t"/>
              <a:pathLst>
                <a:path extrusionOk="0" h="505" w="707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rect b="b" l="l" r="r" t="t"/>
              <a:pathLst>
                <a:path extrusionOk="0" h="978" w="488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rect b="b" l="l" r="r" t="t"/>
              <a:pathLst>
                <a:path extrusionOk="0" h="286" w="268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rect b="b" l="l" r="r" t="t"/>
              <a:pathLst>
                <a:path extrusionOk="0" h="355" w="21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rect b="b" l="l" r="r" t="t"/>
              <a:pathLst>
                <a:path extrusionOk="0" h="387" w="198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rect b="b" l="l" r="r" t="t"/>
              <a:pathLst>
                <a:path extrusionOk="0" h="666" w="659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rect b="b" l="l" r="r" t="t"/>
              <a:pathLst>
                <a:path extrusionOk="0" h="303" w="209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rect b="b" l="l" r="r" t="t"/>
              <a:pathLst>
                <a:path extrusionOk="0" h="100" w="33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rect b="b" l="l" r="r" t="t"/>
            <a:pathLst>
              <a:path extrusionOk="0" h="524" w="522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rect b="b" l="l" r="r" t="t"/>
            <a:pathLst>
              <a:path extrusionOk="0" h="524" w="524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rect b="b" l="l" r="r" t="t"/>
            <a:pathLst>
              <a:path extrusionOk="0" h="590" w="592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rect b="b" l="l" r="r" t="t"/>
            <a:pathLst>
              <a:path extrusionOk="0" h="591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rect b="b" l="l" r="r" t="t"/>
            <a:pathLst>
              <a:path extrusionOk="0" h="1184" w="1185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rect b="b" l="l" r="r" t="t"/>
            <a:pathLst>
              <a:path extrusionOk="0" h="590" w="592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rect b="b" l="l" r="r" t="t"/>
              <a:pathLst>
                <a:path extrusionOk="0" h="4305" w="6505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rect b="b" l="l" r="r" t="t"/>
              <a:pathLst>
                <a:path extrusionOk="0" h="4246" w="6486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rect b="b" l="l" r="r" t="t"/>
              <a:pathLst>
                <a:path extrusionOk="0" h="2775" w="3676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rect b="b" l="l" r="r" t="t"/>
              <a:pathLst>
                <a:path extrusionOk="0" h="542" w="61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rect b="b" l="l" r="r" t="t"/>
              <a:pathLst>
                <a:path extrusionOk="0" h="384" w="433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rect b="b" l="l" r="r" t="t"/>
              <a:pathLst>
                <a:path extrusionOk="0" h="543" w="611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rect b="b" l="l" r="r" t="t"/>
              <a:pathLst>
                <a:path extrusionOk="0" h="385" w="434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rect b="b" l="l" r="r" t="t"/>
              <a:pathLst>
                <a:path extrusionOk="0" h="542" w="61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rect b="b" l="l" r="r" t="t"/>
              <a:pathLst>
                <a:path extrusionOk="0" h="384" w="433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rect b="b" l="l" r="r" t="t"/>
              <a:pathLst>
                <a:path extrusionOk="0" h="542" w="611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rect b="b" l="l" r="r" t="t"/>
              <a:pathLst>
                <a:path extrusionOk="0" h="385" w="434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rect b="b" l="l" r="r" t="t"/>
              <a:pathLst>
                <a:path extrusionOk="0" h="543" w="61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rect b="b" l="l" r="r" t="t"/>
              <a:pathLst>
                <a:path extrusionOk="0" h="383" w="432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rect b="b" l="l" r="r" t="t"/>
              <a:pathLst>
                <a:path extrusionOk="0" h="4614" w="4054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rect b="b" l="l" r="r" t="t"/>
              <a:pathLst>
                <a:path extrusionOk="0" h="26906" w="26907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rect b="b" l="l" r="r" t="t"/>
              <a:pathLst>
                <a:path extrusionOk="0" h="29454" w="29454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rect b="b" l="l" r="r" t="t"/>
              <a:pathLst>
                <a:path extrusionOk="0" h="40837" w="40836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rect b="b" l="l" r="r" t="t"/>
              <a:pathLst>
                <a:path extrusionOk="0" h="51237" w="51237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11"/>
          <p:cNvSpPr txBox="1"/>
          <p:nvPr>
            <p:ph hasCustomPrompt="1" type="title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/>
          <p:nvPr>
            <p:ph idx="1" type="subTitle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rect b="b" l="l" r="r" t="t"/>
            <a:pathLst>
              <a:path extrusionOk="0" h="2173" w="218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rect b="b" l="l" r="r" t="t"/>
            <a:pathLst>
              <a:path extrusionOk="0" h="2179" w="2184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flipH="1" rot="4255318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rect b="b" l="l" r="r" t="t"/>
              <a:pathLst>
                <a:path extrusionOk="0" h="1478" w="1457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rect b="b" l="l" r="r" t="t"/>
              <a:pathLst>
                <a:path extrusionOk="0" h="1023" w="999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rect b="b" l="l" r="r" t="t"/>
              <a:pathLst>
                <a:path extrusionOk="0" h="1450" w="1322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rect b="b" l="l" r="r" t="t"/>
              <a:pathLst>
                <a:path extrusionOk="0" h="1382" w="1346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rect b="b" l="l" r="r" t="t"/>
              <a:pathLst>
                <a:path extrusionOk="0" h="1243" w="1206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rect b="b" l="l" r="r" t="t"/>
              <a:pathLst>
                <a:path extrusionOk="0" h="1745" w="2352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rect b="b" l="l" r="r" t="t"/>
              <a:pathLst>
                <a:path extrusionOk="0" h="801" w="818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rect b="b" l="l" r="r" t="t"/>
              <a:pathLst>
                <a:path extrusionOk="0" h="832" w="1122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rect b="b" l="l" r="r" t="t"/>
              <a:pathLst>
                <a:path extrusionOk="0" h="720" w="972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rect b="b" l="l" r="r" t="t"/>
              <a:pathLst>
                <a:path extrusionOk="0" h="1121" w="1511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rect b="b" l="l" r="r" t="t"/>
              <a:pathLst>
                <a:path extrusionOk="0" h="778" w="1046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rect b="b" l="l" r="r" t="t"/>
              <a:pathLst>
                <a:path extrusionOk="0" h="905" w="122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rect b="b" l="l" r="r" t="t"/>
              <a:pathLst>
                <a:path extrusionOk="0" h="1930" w="1997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rect b="b" l="l" r="r" t="t"/>
              <a:pathLst>
                <a:path extrusionOk="0" h="1795" w="1795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rect b="b" l="l" r="r" t="t"/>
              <a:pathLst>
                <a:path extrusionOk="0" h="906" w="89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rect b="b" l="l" r="r" t="t"/>
              <a:pathLst>
                <a:path extrusionOk="0" h="1615" w="1627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rect b="b" l="l" r="r" t="t"/>
              <a:pathLst>
                <a:path extrusionOk="0" h="1428" w="1437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rect b="b" l="l" r="r" t="t"/>
              <a:pathLst>
                <a:path extrusionOk="0" h="905" w="871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rect b="b" l="l" r="r" t="t"/>
              <a:pathLst>
                <a:path extrusionOk="0" h="385" w="52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rect b="b" l="l" r="r" t="t"/>
              <a:pathLst>
                <a:path extrusionOk="0" h="433" w="583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rect b="b" l="l" r="r" t="t"/>
              <a:pathLst>
                <a:path extrusionOk="0" h="1386" w="1867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rect b="b" l="l" r="r" t="t"/>
              <a:pathLst>
                <a:path extrusionOk="0" h="657" w="632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rect b="b" l="l" r="r" t="t"/>
              <a:pathLst>
                <a:path extrusionOk="0" h="1655" w="1648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rect b="b" l="l" r="r" t="t"/>
              <a:pathLst>
                <a:path extrusionOk="0" h="688" w="737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rect b="b" l="l" r="r" t="t"/>
              <a:pathLst>
                <a:path extrusionOk="0" h="849" w="1144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rect b="b" l="l" r="r" t="t"/>
              <a:pathLst>
                <a:path extrusionOk="0" h="737" w="991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rect b="b" l="l" r="r" t="t"/>
              <a:pathLst>
                <a:path extrusionOk="0" h="961" w="1077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rect b="b" l="l" r="r" t="t"/>
              <a:pathLst>
                <a:path extrusionOk="0" h="1159" w="1132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flipH="1" rot="-1114393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rect b="b" l="l" r="r" t="t"/>
              <a:pathLst>
                <a:path extrusionOk="0" h="8271" w="8675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rect b="b" l="l" r="r" t="t"/>
              <a:pathLst>
                <a:path extrusionOk="0" h="2801" w="5809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rect b="b" l="l" r="r" t="t"/>
              <a:pathLst>
                <a:path extrusionOk="0" h="4232" w="5676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rect b="b" l="l" r="r" t="t"/>
              <a:pathLst>
                <a:path extrusionOk="0" h="1933" w="4074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rect b="b" l="l" r="r" t="t"/>
              <a:pathLst>
                <a:path extrusionOk="0" h="2594" w="3748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rect b="b" l="l" r="r" t="t"/>
              <a:pathLst>
                <a:path extrusionOk="0" h="6697" w="3861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rect b="b" l="l" r="r" t="t"/>
              <a:pathLst>
                <a:path extrusionOk="0" h="5742" w="3575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rect b="b" l="l" r="r" t="t"/>
              <a:pathLst>
                <a:path extrusionOk="0" h="694" w="1196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rect b="b" l="l" r="r" t="t"/>
              <a:pathLst>
                <a:path extrusionOk="0" h="1103" w="1192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rect b="b" l="l" r="r" t="t"/>
              <a:pathLst>
                <a:path extrusionOk="0" h="1103" w="1191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rect b="b" l="l" r="r" t="t"/>
              <a:pathLst>
                <a:path extrusionOk="0" h="606" w="957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rect b="b" l="l" r="r" t="t"/>
              <a:pathLst>
                <a:path extrusionOk="0" h="606" w="955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rect b="b" l="l" r="r" t="t"/>
              <a:pathLst>
                <a:path extrusionOk="0" h="4764" w="5249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rect b="b" l="l" r="r" t="t"/>
              <a:pathLst>
                <a:path extrusionOk="0" h="2930" w="2716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rect b="b" l="l" r="r" t="t"/>
              <a:pathLst>
                <a:path extrusionOk="0" h="1426" w="1899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rect b="b" l="l" r="r" t="t"/>
              <a:pathLst>
                <a:path extrusionOk="0" h="1776" w="177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rect b="b" l="l" r="r" t="t"/>
              <a:pathLst>
                <a:path extrusionOk="0" h="437" w="1001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rect b="b" l="l" r="r" t="t"/>
              <a:pathLst>
                <a:path extrusionOk="0" h="422" w="853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rect b="b" l="l" r="r" t="t"/>
              <a:pathLst>
                <a:path extrusionOk="0" h="799" w="1417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rect b="b" l="l" r="r" t="t"/>
              <a:pathLst>
                <a:path extrusionOk="0" h="1128" w="151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rect b="b" l="l" r="r" t="t"/>
            <a:pathLst>
              <a:path extrusionOk="0" h="2179" w="2184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rect b="b" l="l" r="r" t="t"/>
              <a:pathLst>
                <a:path extrusionOk="0" h="4123" w="3655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rect b="b" l="l" r="r" t="t"/>
              <a:pathLst>
                <a:path extrusionOk="0" h="424" w="466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rect b="b" l="l" r="r" t="t"/>
              <a:pathLst>
                <a:path extrusionOk="0" h="505" w="555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rect b="b" l="l" r="r" t="t"/>
              <a:pathLst>
                <a:path extrusionOk="0" h="260" w="284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rect b="b" l="l" r="r" t="t"/>
              <a:pathLst>
                <a:path extrusionOk="0" h="2278" w="1856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rect b="b" l="l" r="r" t="t"/>
              <a:pathLst>
                <a:path extrusionOk="0" h="8115" w="4801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rect b="b" l="l" r="r" t="t"/>
              <a:pathLst>
                <a:path extrusionOk="0" h="425" w="429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rect b="b" l="l" r="r" t="t"/>
              <a:pathLst>
                <a:path extrusionOk="0" h="426" w="429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rect b="b" l="l" r="r" t="t"/>
              <a:pathLst>
                <a:path extrusionOk="0" h="505" w="506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rect b="b" l="l" r="r" t="t"/>
              <a:pathLst>
                <a:path extrusionOk="0" h="257" w="258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rect b="b" l="l" r="r" t="t"/>
              <a:pathLst>
                <a:path extrusionOk="0" h="258" w="257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rect b="b" l="l" r="r" t="t"/>
              <a:pathLst>
                <a:path extrusionOk="0" h="258" w="258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rect b="b" l="l" r="r" t="t"/>
              <a:pathLst>
                <a:path extrusionOk="0" h="258" w="258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3" name="Google Shape;943;p13"/>
          <p:cNvSpPr txBox="1"/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4" name="Google Shape;944;p13"/>
          <p:cNvSpPr txBox="1"/>
          <p:nvPr>
            <p:ph idx="1" type="subTitle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13"/>
          <p:cNvSpPr txBox="1"/>
          <p:nvPr>
            <p:ph hasCustomPrompt="1" idx="2" type="title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/>
          <p:nvPr>
            <p:ph hasCustomPrompt="1" idx="3" type="title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/>
          <p:nvPr>
            <p:ph idx="4" type="title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8" name="Google Shape;948;p13"/>
          <p:cNvSpPr txBox="1"/>
          <p:nvPr>
            <p:ph idx="5" type="subTitle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p13"/>
          <p:cNvSpPr txBox="1"/>
          <p:nvPr>
            <p:ph idx="6" type="title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50" name="Google Shape;950;p13"/>
          <p:cNvSpPr txBox="1"/>
          <p:nvPr>
            <p:ph idx="7" type="subTitle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1" name="Google Shape;951;p13"/>
          <p:cNvSpPr txBox="1"/>
          <p:nvPr>
            <p:ph idx="8" type="title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52" name="Google Shape;952;p13"/>
          <p:cNvSpPr txBox="1"/>
          <p:nvPr>
            <p:ph idx="9" type="subTitle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3" name="Google Shape;953;p13"/>
          <p:cNvSpPr txBox="1"/>
          <p:nvPr>
            <p:ph hasCustomPrompt="1" idx="13" type="title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/>
          <p:nvPr>
            <p:ph hasCustomPrompt="1" idx="14" type="title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/>
          <p:nvPr>
            <p:ph idx="15"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rect b="b" l="l" r="r" t="t"/>
            <a:pathLst>
              <a:path extrusionOk="0" h="1085" w="106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rect b="b" l="l" r="r" t="t"/>
              <a:pathLst>
                <a:path extrusionOk="0" h="9376" w="7918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rect b="b" l="l" r="r" t="t"/>
              <a:pathLst>
                <a:path extrusionOk="0" h="9611" w="5816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rect b="b" l="l" r="r" t="t"/>
              <a:pathLst>
                <a:path extrusionOk="0" h="6602" w="7924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rect b="b" l="l" r="r" t="t"/>
              <a:pathLst>
                <a:path extrusionOk="0" h="2739" w="5358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rect b="b" l="l" r="r" t="t"/>
              <a:pathLst>
                <a:path extrusionOk="0" h="2263" w="1378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rect b="b" l="l" r="r" t="t"/>
              <a:pathLst>
                <a:path extrusionOk="0" h="298" w="258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rect b="b" l="l" r="r" t="t"/>
              <a:pathLst>
                <a:path extrusionOk="0" h="240" w="336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rect b="b" l="l" r="r" t="t"/>
              <a:pathLst>
                <a:path extrusionOk="0" h="282" w="362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rect b="b" l="l" r="r" t="t"/>
              <a:pathLst>
                <a:path extrusionOk="0" h="1640" w="576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rect b="b" l="l" r="r" t="t"/>
              <a:pathLst>
                <a:path extrusionOk="0" h="1319" w="3773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rect b="b" l="l" r="r" t="t"/>
              <a:pathLst>
                <a:path extrusionOk="0" h="200" w="258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rect b="b" l="l" r="r" t="t"/>
              <a:pathLst>
                <a:path extrusionOk="0" h="175" w="231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rect b="b" l="l" r="r" t="t"/>
              <a:pathLst>
                <a:path extrusionOk="0" h="1478" w="1457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rect b="b" l="l" r="r" t="t"/>
              <a:pathLst>
                <a:path extrusionOk="0" h="1023" w="999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rect b="b" l="l" r="r" t="t"/>
              <a:pathLst>
                <a:path extrusionOk="0" h="1450" w="1322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rect b="b" l="l" r="r" t="t"/>
              <a:pathLst>
                <a:path extrusionOk="0" h="1382" w="1346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rect b="b" l="l" r="r" t="t"/>
              <a:pathLst>
                <a:path extrusionOk="0" h="1243" w="1206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rect b="b" l="l" r="r" t="t"/>
              <a:pathLst>
                <a:path extrusionOk="0" h="1745" w="2352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rect b="b" l="l" r="r" t="t"/>
              <a:pathLst>
                <a:path extrusionOk="0" h="801" w="818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rect b="b" l="l" r="r" t="t"/>
              <a:pathLst>
                <a:path extrusionOk="0" h="832" w="1122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rect b="b" l="l" r="r" t="t"/>
              <a:pathLst>
                <a:path extrusionOk="0" h="720" w="972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rect b="b" l="l" r="r" t="t"/>
              <a:pathLst>
                <a:path extrusionOk="0" h="1121" w="1511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rect b="b" l="l" r="r" t="t"/>
              <a:pathLst>
                <a:path extrusionOk="0" h="778" w="1046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rect b="b" l="l" r="r" t="t"/>
              <a:pathLst>
                <a:path extrusionOk="0" h="905" w="122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rect b="b" l="l" r="r" t="t"/>
              <a:pathLst>
                <a:path extrusionOk="0" h="1930" w="1997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rect b="b" l="l" r="r" t="t"/>
              <a:pathLst>
                <a:path extrusionOk="0" h="1795" w="1795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rect b="b" l="l" r="r" t="t"/>
              <a:pathLst>
                <a:path extrusionOk="0" h="906" w="89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rect b="b" l="l" r="r" t="t"/>
              <a:pathLst>
                <a:path extrusionOk="0" h="1615" w="1627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rect b="b" l="l" r="r" t="t"/>
              <a:pathLst>
                <a:path extrusionOk="0" h="1428" w="1437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rect b="b" l="l" r="r" t="t"/>
              <a:pathLst>
                <a:path extrusionOk="0" h="905" w="871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rect b="b" l="l" r="r" t="t"/>
              <a:pathLst>
                <a:path extrusionOk="0" h="385" w="52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rect b="b" l="l" r="r" t="t"/>
              <a:pathLst>
                <a:path extrusionOk="0" h="433" w="583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rect b="b" l="l" r="r" t="t"/>
              <a:pathLst>
                <a:path extrusionOk="0" h="1386" w="1867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rect b="b" l="l" r="r" t="t"/>
              <a:pathLst>
                <a:path extrusionOk="0" h="657" w="632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rect b="b" l="l" r="r" t="t"/>
              <a:pathLst>
                <a:path extrusionOk="0" h="1655" w="1648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rect b="b" l="l" r="r" t="t"/>
              <a:pathLst>
                <a:path extrusionOk="0" h="688" w="737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rect b="b" l="l" r="r" t="t"/>
              <a:pathLst>
                <a:path extrusionOk="0" h="849" w="1144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rect b="b" l="l" r="r" t="t"/>
              <a:pathLst>
                <a:path extrusionOk="0" h="737" w="991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rect b="b" l="l" r="r" t="t"/>
              <a:pathLst>
                <a:path extrusionOk="0" h="961" w="1077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rect b="b" l="l" r="r" t="t"/>
              <a:pathLst>
                <a:path extrusionOk="0" h="1159" w="1132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rect b="b" l="l" r="r" t="t"/>
              <a:pathLst>
                <a:path extrusionOk="0" h="4764" w="5249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rect b="b" l="l" r="r" t="t"/>
              <a:pathLst>
                <a:path extrusionOk="0" h="2930" w="2716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rect b="b" l="l" r="r" t="t"/>
              <a:pathLst>
                <a:path extrusionOk="0" h="1426" w="1899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rect b="b" l="l" r="r" t="t"/>
              <a:pathLst>
                <a:path extrusionOk="0" h="1776" w="177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rect b="b" l="l" r="r" t="t"/>
              <a:pathLst>
                <a:path extrusionOk="0" h="437" w="1001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rect b="b" l="l" r="r" t="t"/>
              <a:pathLst>
                <a:path extrusionOk="0" h="422" w="853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rect b="b" l="l" r="r" t="t"/>
              <a:pathLst>
                <a:path extrusionOk="0" h="799" w="1417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rect b="b" l="l" r="r" t="t"/>
              <a:pathLst>
                <a:path extrusionOk="0" h="1128" w="151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rect b="b" l="l" r="r" t="t"/>
              <a:pathLst>
                <a:path extrusionOk="0" h="517" w="429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rect b="b" l="l" r="r" t="t"/>
              <a:pathLst>
                <a:path extrusionOk="0" h="373" w="481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rect b="b" l="l" r="r" t="t"/>
              <a:pathLst>
                <a:path extrusionOk="0" h="1003" w="1131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rect b="b" l="l" r="r" t="t"/>
              <a:pathLst>
                <a:path extrusionOk="0" h="698" w="783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rect b="b" l="l" r="r" t="t"/>
              <a:pathLst>
                <a:path extrusionOk="0" h="1041" w="1045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rect b="b" l="l" r="r" t="t"/>
              <a:pathLst>
                <a:path extrusionOk="0" h="944" w="1047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rect b="b" l="l" r="r" t="t"/>
              <a:pathLst>
                <a:path extrusionOk="0" h="855" w="945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rect b="b" l="l" r="r" t="t"/>
              <a:pathLst>
                <a:path extrusionOk="0" h="1307" w="1686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rect b="b" l="l" r="r" t="t"/>
              <a:pathLst>
                <a:path extrusionOk="0" h="598" w="602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rect b="b" l="l" r="r" t="t"/>
              <a:pathLst>
                <a:path extrusionOk="0" h="625" w="806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rect b="b" l="l" r="r" t="t"/>
              <a:pathLst>
                <a:path extrusionOk="0" h="541" w="697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rect b="b" l="l" r="r" t="t"/>
              <a:pathLst>
                <a:path extrusionOk="0" h="841" w="1084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rect b="b" l="l" r="r" t="t"/>
              <a:pathLst>
                <a:path extrusionOk="0" h="583" w="751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rect b="b" l="l" r="r" t="t"/>
              <a:pathLst>
                <a:path extrusionOk="0" h="678" w="874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rect b="b" l="l" r="r" t="t"/>
              <a:pathLst>
                <a:path extrusionOk="0" h="1339" w="1465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rect b="b" l="l" r="r" t="t"/>
              <a:pathLst>
                <a:path extrusionOk="0" h="1275" w="1367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rect b="b" l="l" r="r" t="t"/>
              <a:pathLst>
                <a:path extrusionOk="0" h="605" w="699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rect b="b" l="l" r="r" t="t"/>
              <a:pathLst>
                <a:path extrusionOk="0" h="1116" w="123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rect b="b" l="l" r="r" t="t"/>
              <a:pathLst>
                <a:path extrusionOk="0" h="1063" w="1033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rect b="b" l="l" r="r" t="t"/>
              <a:pathLst>
                <a:path extrusionOk="0" h="619" w="691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rect b="b" l="l" r="r" t="t"/>
              <a:pathLst>
                <a:path extrusionOk="0" h="288" w="372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rect b="b" l="l" r="r" t="t"/>
              <a:pathLst>
                <a:path extrusionOk="0" h="325" w="42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rect b="b" l="l" r="r" t="t"/>
              <a:pathLst>
                <a:path extrusionOk="0" h="1038" w="1337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rect b="b" l="l" r="r" t="t"/>
              <a:pathLst>
                <a:path extrusionOk="0" h="434" w="515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rect b="b" l="l" r="r" t="t"/>
              <a:pathLst>
                <a:path extrusionOk="0" h="1223" w="1232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rect b="b" l="l" r="r" t="t"/>
              <a:pathLst>
                <a:path extrusionOk="0" h="563" w="494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rect b="b" l="l" r="r" t="t"/>
              <a:pathLst>
                <a:path extrusionOk="0" h="636" w="82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rect b="b" l="l" r="r" t="t"/>
              <a:pathLst>
                <a:path extrusionOk="0" h="552" w="713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rect b="b" l="l" r="r" t="t"/>
              <a:pathLst>
                <a:path extrusionOk="0" h="751" w="77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rect b="b" l="l" r="r" t="t"/>
              <a:pathLst>
                <a:path extrusionOk="0" h="799" w="883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rect b="b" l="l" r="r" t="t"/>
            <a:pathLst>
              <a:path extrusionOk="0" h="2179" w="2184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4"/>
          <p:cNvSpPr txBox="1"/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94" name="Google Shape;1094;p14"/>
          <p:cNvSpPr txBox="1"/>
          <p:nvPr>
            <p:ph idx="1" type="subTitle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rect b="b" l="l" r="r" t="t"/>
            <a:pathLst>
              <a:path extrusionOk="0" h="1085" w="1059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rect b="b" l="l" r="r" t="t"/>
            <a:pathLst>
              <a:path extrusionOk="0" h="524" w="522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rect b="b" l="l" r="r" t="t"/>
            <a:pathLst>
              <a:path extrusionOk="0" h="1184" w="1185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rect b="b" l="l" r="r" t="t"/>
            <a:pathLst>
              <a:path extrusionOk="0" h="524" w="524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rect b="b" l="l" r="r" t="t"/>
              <a:pathLst>
                <a:path extrusionOk="0" h="4123" w="3655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rect b="b" l="l" r="r" t="t"/>
              <a:pathLst>
                <a:path extrusionOk="0" h="424" w="466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rect b="b" l="l" r="r" t="t"/>
              <a:pathLst>
                <a:path extrusionOk="0" h="505" w="555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rect b="b" l="l" r="r" t="t"/>
              <a:pathLst>
                <a:path extrusionOk="0" h="260" w="284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rect b="b" l="l" r="r" t="t"/>
              <a:pathLst>
                <a:path extrusionOk="0" h="5482" w="2783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rect b="b" l="l" r="r" t="t"/>
              <a:pathLst>
                <a:path extrusionOk="0" h="4476" w="3911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rect b="b" l="l" r="r" t="t"/>
              <a:pathLst>
                <a:path extrusionOk="0" h="1120" w="1656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rect b="b" l="l" r="r" t="t"/>
              <a:pathLst>
                <a:path extrusionOk="0" h="2919" w="1243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rect b="b" l="l" r="r" t="t"/>
              <a:pathLst>
                <a:path extrusionOk="0" h="1580" w="946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rect b="b" l="l" r="r" t="t"/>
              <a:pathLst>
                <a:path extrusionOk="0" h="1091" w="1644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rect b="b" l="l" r="r" t="t"/>
              <a:pathLst>
                <a:path extrusionOk="0" h="119" w="96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rect b="b" l="l" r="r" t="t"/>
              <a:pathLst>
                <a:path extrusionOk="0" h="218" w="249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rect b="b" l="l" r="r" t="t"/>
              <a:pathLst>
                <a:path extrusionOk="0" h="194" w="209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rect b="b" l="l" r="r" t="t"/>
              <a:pathLst>
                <a:path extrusionOk="0" h="122" w="158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rect b="b" l="l" r="r" t="t"/>
              <a:pathLst>
                <a:path extrusionOk="0" h="127" w="162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rect b="b" l="l" r="r" t="t"/>
              <a:pathLst>
                <a:path extrusionOk="0" h="64" w="108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rect b="b" l="l" r="r" t="t"/>
              <a:pathLst>
                <a:path extrusionOk="0" h="108" w="138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rect b="b" l="l" r="r" t="t"/>
              <a:pathLst>
                <a:path extrusionOk="0" h="107" w="137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rect b="b" l="l" r="r" t="t"/>
              <a:pathLst>
                <a:path extrusionOk="0" h="9925" w="9925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rect b="b" l="l" r="r" t="t"/>
              <a:pathLst>
                <a:path extrusionOk="0" h="5335" w="538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rect b="b" l="l" r="r" t="t"/>
              <a:pathLst>
                <a:path extrusionOk="0" h="7159" w="7778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rect b="b" l="l" r="r" t="t"/>
              <a:pathLst>
                <a:path extrusionOk="0" h="7400" w="8213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rect b="b" l="l" r="r" t="t"/>
              <a:pathLst>
                <a:path extrusionOk="0" h="5969" w="620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rect b="b" l="l" r="r" t="t"/>
              <a:pathLst>
                <a:path extrusionOk="0" h="1668" w="2132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rect b="b" l="l" r="r" t="t"/>
              <a:pathLst>
                <a:path extrusionOk="0" h="3450" w="4529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rect b="b" l="l" r="r" t="t"/>
              <a:pathLst>
                <a:path extrusionOk="0" h="3310" w="3211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rect b="b" l="l" r="r" t="t"/>
              <a:pathLst>
                <a:path extrusionOk="0" h="10473" w="14003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rect b="b" l="l" r="r" t="t"/>
              <a:pathLst>
                <a:path extrusionOk="0" h="288" w="315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rect b="b" l="l" r="r" t="t"/>
              <a:pathLst>
                <a:path extrusionOk="0" h="2273" w="1486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rect b="b" l="l" r="r" t="t"/>
              <a:pathLst>
                <a:path extrusionOk="0" h="9212" w="12587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rect b="b" l="l" r="r" t="t"/>
              <a:pathLst>
                <a:path extrusionOk="0" h="10094" w="11981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rect b="b" l="l" r="r" t="t"/>
              <a:pathLst>
                <a:path extrusionOk="0" h="3505" w="6737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rect b="b" l="l" r="r" t="t"/>
              <a:pathLst>
                <a:path extrusionOk="0" h="3967" w="336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rect b="b" l="l" r="r" t="t"/>
              <a:pathLst>
                <a:path extrusionOk="0" h="8295" w="3305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rect b="b" l="l" r="r" t="t"/>
              <a:pathLst>
                <a:path extrusionOk="0" h="652" w="739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rect b="b" l="l" r="r" t="t"/>
              <a:pathLst>
                <a:path extrusionOk="0" h="1103" w="1249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rect b="b" l="l" r="r" t="t"/>
              <a:pathLst>
                <a:path extrusionOk="0" h="653" w="74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rect b="b" l="l" r="r" t="t"/>
              <a:pathLst>
                <a:path extrusionOk="0" h="1103" w="1249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rect b="b" l="l" r="r" t="t"/>
              <a:pathLst>
                <a:path extrusionOk="0" h="738" w="912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2" name="Google Shape;1212;p1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rect b="b" l="l" r="r" t="t"/>
              <a:pathLst>
                <a:path extrusionOk="0" h="635" w="673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rect b="b" l="l" r="r" t="t"/>
              <a:pathLst>
                <a:path extrusionOk="0" h="501" w="691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rect b="b" l="l" r="r" t="t"/>
              <a:pathLst>
                <a:path extrusionOk="0" h="1471" w="1458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rect b="b" l="l" r="r" t="t"/>
              <a:pathLst>
                <a:path extrusionOk="0" h="1020" w="1012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rect b="b" l="l" r="r" t="t"/>
              <a:pathLst>
                <a:path extrusionOk="0" h="1300" w="1473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rect b="b" l="l" r="r" t="t"/>
              <a:pathLst>
                <a:path extrusionOk="0" h="1372" w="1367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rect b="b" l="l" r="r" t="t"/>
              <a:pathLst>
                <a:path extrusionOk="0" h="1230" w="1218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rect b="b" l="l" r="r" t="t"/>
              <a:pathLst>
                <a:path extrusionOk="0" h="1758" w="2433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rect b="b" l="l" r="r" t="t"/>
              <a:pathLst>
                <a:path extrusionOk="0" h="799" w="825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rect b="b" l="l" r="r" t="t"/>
              <a:pathLst>
                <a:path extrusionOk="0" h="839" w="1162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rect b="b" l="l" r="r" t="t"/>
              <a:pathLst>
                <a:path extrusionOk="0" h="726" w="1005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rect b="b" l="l" r="r" t="t"/>
              <a:pathLst>
                <a:path extrusionOk="0" h="1129" w="1563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rect b="b" l="l" r="r" t="t"/>
              <a:pathLst>
                <a:path extrusionOk="0" h="783" w="1084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rect b="b" l="l" r="r" t="t"/>
              <a:pathLst>
                <a:path extrusionOk="0" h="911" w="1261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rect b="b" l="l" r="r" t="t"/>
              <a:pathLst>
                <a:path extrusionOk="0" h="1925" w="2001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rect b="b" l="l" r="r" t="t"/>
              <a:pathLst>
                <a:path extrusionOk="0" h="1799" w="1799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rect b="b" l="l" r="r" t="t"/>
              <a:pathLst>
                <a:path extrusionOk="0" h="902" w="89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rect b="b" l="l" r="r" t="t"/>
              <a:pathLst>
                <a:path extrusionOk="0" h="1611" w="1653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rect b="b" l="l" r="r" t="t"/>
              <a:pathLst>
                <a:path extrusionOk="0" h="1386" w="1445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rect b="b" l="l" r="r" t="t"/>
              <a:pathLst>
                <a:path extrusionOk="0" h="895" w="911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rect b="b" l="l" r="r" t="t"/>
              <a:pathLst>
                <a:path extrusionOk="0" h="388" w="536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rect b="b" l="l" r="r" t="t"/>
              <a:pathLst>
                <a:path extrusionOk="0" h="437" w="603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rect b="b" l="l" r="r" t="t"/>
              <a:pathLst>
                <a:path extrusionOk="0" h="1396" w="1932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rect b="b" l="l" r="r" t="t"/>
              <a:pathLst>
                <a:path extrusionOk="0" h="648" w="645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rect b="b" l="l" r="r" t="t"/>
              <a:pathLst>
                <a:path extrusionOk="0" h="1650" w="167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rect b="b" l="l" r="r" t="t"/>
              <a:pathLst>
                <a:path extrusionOk="0" h="701" w="746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rect b="b" l="l" r="r" t="t"/>
              <a:pathLst>
                <a:path extrusionOk="0" h="855" w="1185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rect b="b" l="l" r="r" t="t"/>
              <a:pathLst>
                <a:path extrusionOk="0" h="743" w="1028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rect b="b" l="l" r="r" t="t"/>
              <a:pathLst>
                <a:path extrusionOk="0" h="966" w="988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rect b="b" l="l" r="r" t="t"/>
              <a:pathLst>
                <a:path extrusionOk="0" h="1154" w="1148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8" name="Google Shape;1268;p1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rect b="b" l="l" r="r" t="t"/>
              <a:pathLst>
                <a:path extrusionOk="0" h="7337" w="738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rect b="b" l="l" r="r" t="t"/>
              <a:pathLst>
                <a:path extrusionOk="0" h="1555" w="286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rect b="b" l="l" r="r" t="t"/>
              <a:pathLst>
                <a:path extrusionOk="0" h="903" w="155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rect b="b" l="l" r="r" t="t"/>
              <a:pathLst>
                <a:path extrusionOk="0" h="904" w="815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rect b="b" l="l" r="r" t="t"/>
              <a:pathLst>
                <a:path extrusionOk="0" h="642" w="628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rect b="b" l="l" r="r" t="t"/>
              <a:pathLst>
                <a:path extrusionOk="0" h="597" w="794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rect b="b" l="l" r="r" t="t"/>
              <a:pathLst>
                <a:path extrusionOk="0" h="492" w="602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rect b="b" l="l" r="r" t="t"/>
              <a:pathLst>
                <a:path extrusionOk="0" h="492" w="649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7" name="Google Shape;1327;p1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flipH="1" rot="4255318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rect b="b" l="l" r="r" t="t"/>
              <a:pathLst>
                <a:path extrusionOk="0" h="1478" w="1457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rect b="b" l="l" r="r" t="t"/>
              <a:pathLst>
                <a:path extrusionOk="0" h="1023" w="999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rect b="b" l="l" r="r" t="t"/>
              <a:pathLst>
                <a:path extrusionOk="0" h="1450" w="1322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rect b="b" l="l" r="r" t="t"/>
              <a:pathLst>
                <a:path extrusionOk="0" h="1382" w="1346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rect b="b" l="l" r="r" t="t"/>
              <a:pathLst>
                <a:path extrusionOk="0" h="1243" w="1206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rect b="b" l="l" r="r" t="t"/>
              <a:pathLst>
                <a:path extrusionOk="0" h="1745" w="2352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rect b="b" l="l" r="r" t="t"/>
              <a:pathLst>
                <a:path extrusionOk="0" h="801" w="818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rect b="b" l="l" r="r" t="t"/>
              <a:pathLst>
                <a:path extrusionOk="0" h="832" w="1122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rect b="b" l="l" r="r" t="t"/>
              <a:pathLst>
                <a:path extrusionOk="0" h="720" w="972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rect b="b" l="l" r="r" t="t"/>
              <a:pathLst>
                <a:path extrusionOk="0" h="1121" w="1511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rect b="b" l="l" r="r" t="t"/>
              <a:pathLst>
                <a:path extrusionOk="0" h="778" w="1046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rect b="b" l="l" r="r" t="t"/>
              <a:pathLst>
                <a:path extrusionOk="0" h="905" w="122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rect b="b" l="l" r="r" t="t"/>
              <a:pathLst>
                <a:path extrusionOk="0" h="1930" w="1997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rect b="b" l="l" r="r" t="t"/>
              <a:pathLst>
                <a:path extrusionOk="0" h="1795" w="1795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rect b="b" l="l" r="r" t="t"/>
              <a:pathLst>
                <a:path extrusionOk="0" h="906" w="89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rect b="b" l="l" r="r" t="t"/>
              <a:pathLst>
                <a:path extrusionOk="0" h="1615" w="1627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rect b="b" l="l" r="r" t="t"/>
              <a:pathLst>
                <a:path extrusionOk="0" h="1428" w="1437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rect b="b" l="l" r="r" t="t"/>
              <a:pathLst>
                <a:path extrusionOk="0" h="905" w="871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rect b="b" l="l" r="r" t="t"/>
              <a:pathLst>
                <a:path extrusionOk="0" h="385" w="52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rect b="b" l="l" r="r" t="t"/>
              <a:pathLst>
                <a:path extrusionOk="0" h="433" w="583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rect b="b" l="l" r="r" t="t"/>
              <a:pathLst>
                <a:path extrusionOk="0" h="1386" w="1867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rect b="b" l="l" r="r" t="t"/>
              <a:pathLst>
                <a:path extrusionOk="0" h="657" w="632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rect b="b" l="l" r="r" t="t"/>
              <a:pathLst>
                <a:path extrusionOk="0" h="1655" w="1648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rect b="b" l="l" r="r" t="t"/>
              <a:pathLst>
                <a:path extrusionOk="0" h="688" w="737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rect b="b" l="l" r="r" t="t"/>
              <a:pathLst>
                <a:path extrusionOk="0" h="849" w="1144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rect b="b" l="l" r="r" t="t"/>
              <a:pathLst>
                <a:path extrusionOk="0" h="737" w="991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rect b="b" l="l" r="r" t="t"/>
              <a:pathLst>
                <a:path extrusionOk="0" h="961" w="1077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rect b="b" l="l" r="r" t="t"/>
              <a:pathLst>
                <a:path extrusionOk="0" h="1159" w="1132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rect b="b" l="l" r="r" t="t"/>
              <a:pathLst>
                <a:path extrusionOk="0" h="2278" w="1856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rect b="b" l="l" r="r" t="t"/>
              <a:pathLst>
                <a:path extrusionOk="0" h="8115" w="4801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rect b="b" l="l" r="r" t="t"/>
              <a:pathLst>
                <a:path extrusionOk="0" h="425" w="429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rect b="b" l="l" r="r" t="t"/>
              <a:pathLst>
                <a:path extrusionOk="0" h="426" w="429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rect b="b" l="l" r="r" t="t"/>
              <a:pathLst>
                <a:path extrusionOk="0" h="505" w="506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rect b="b" l="l" r="r" t="t"/>
              <a:pathLst>
                <a:path extrusionOk="0" h="257" w="258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rect b="b" l="l" r="r" t="t"/>
              <a:pathLst>
                <a:path extrusionOk="0" h="258" w="257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rect b="b" l="l" r="r" t="t"/>
              <a:pathLst>
                <a:path extrusionOk="0" h="258" w="258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rect b="b" l="l" r="r" t="t"/>
              <a:pathLst>
                <a:path extrusionOk="0" h="258" w="258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rect b="b" l="l" r="r" t="t"/>
              <a:pathLst>
                <a:path extrusionOk="0" h="4123" w="3655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rect b="b" l="l" r="r" t="t"/>
              <a:pathLst>
                <a:path extrusionOk="0" h="424" w="466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rect b="b" l="l" r="r" t="t"/>
              <a:pathLst>
                <a:path extrusionOk="0" h="505" w="555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rect b="b" l="l" r="r" t="t"/>
              <a:pathLst>
                <a:path extrusionOk="0" h="260" w="284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0" name="Google Shape;1430;p1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rect b="b" l="l" r="r" t="t"/>
            <a:pathLst>
              <a:path extrusionOk="0" h="1085" w="106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rect b="b" l="l" r="r" t="t"/>
            <a:pathLst>
              <a:path extrusionOk="0" h="2179" w="2184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5"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rect b="b" l="l" r="r" t="t"/>
              <a:pathLst>
                <a:path extrusionOk="0" h="5482" w="2783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rect b="b" l="l" r="r" t="t"/>
              <a:pathLst>
                <a:path extrusionOk="0" h="4476" w="3911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rect b="b" l="l" r="r" t="t"/>
              <a:pathLst>
                <a:path extrusionOk="0" h="1120" w="1656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rect b="b" l="l" r="r" t="t"/>
              <a:pathLst>
                <a:path extrusionOk="0" h="2919" w="1243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rect b="b" l="l" r="r" t="t"/>
              <a:pathLst>
                <a:path extrusionOk="0" h="1580" w="946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rect b="b" l="l" r="r" t="t"/>
              <a:pathLst>
                <a:path extrusionOk="0" h="1091" w="1644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rect b="b" l="l" r="r" t="t"/>
              <a:pathLst>
                <a:path extrusionOk="0" h="119" w="96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rect b="b" l="l" r="r" t="t"/>
              <a:pathLst>
                <a:path extrusionOk="0" h="218" w="249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rect b="b" l="l" r="r" t="t"/>
              <a:pathLst>
                <a:path extrusionOk="0" h="194" w="209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rect b="b" l="l" r="r" t="t"/>
              <a:pathLst>
                <a:path extrusionOk="0" h="122" w="158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rect b="b" l="l" r="r" t="t"/>
              <a:pathLst>
                <a:path extrusionOk="0" h="127" w="162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rect b="b" l="l" r="r" t="t"/>
              <a:pathLst>
                <a:path extrusionOk="0" h="64" w="108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rect b="b" l="l" r="r" t="t"/>
              <a:pathLst>
                <a:path extrusionOk="0" h="108" w="138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rect b="b" l="l" r="r" t="t"/>
              <a:pathLst>
                <a:path extrusionOk="0" h="107" w="137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rect b="b" l="l" r="r" t="t"/>
            <a:pathLst>
              <a:path extrusionOk="0" h="2179" w="2184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rect b="b" l="l" r="r" t="t"/>
              <a:pathLst>
                <a:path extrusionOk="0" h="3176" w="350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rect b="b" l="l" r="r" t="t"/>
              <a:pathLst>
                <a:path extrusionOk="0" h="1953" w="1813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rect b="b" l="l" r="r" t="t"/>
              <a:pathLst>
                <a:path extrusionOk="0" h="951" w="1268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rect b="b" l="l" r="r" t="t"/>
              <a:pathLst>
                <a:path extrusionOk="0" h="292" w="67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rect b="b" l="l" r="r" t="t"/>
              <a:pathLst>
                <a:path extrusionOk="0" h="282" w="57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rect b="b" l="l" r="r" t="t"/>
              <a:pathLst>
                <a:path extrusionOk="0" h="533" w="945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rect b="b" l="l" r="r" t="t"/>
              <a:pathLst>
                <a:path extrusionOk="0" h="752" w="1008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2" name="Google Shape;1502;p19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rect b="b" l="l" r="r" t="t"/>
              <a:pathLst>
                <a:path extrusionOk="0" h="1769" w="1768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rect b="b" l="l" r="r" t="t"/>
              <a:pathLst>
                <a:path extrusionOk="0" h="661" w="1614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rect b="b" l="l" r="r" t="t"/>
              <a:pathLst>
                <a:path extrusionOk="0" h="346" w="1386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rect b="b" l="l" r="r" t="t"/>
              <a:pathLst>
                <a:path extrusionOk="0" h="762" w="1258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5_1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rect b="b" l="l" r="r" t="t"/>
              <a:pathLst>
                <a:path extrusionOk="0" h="1478" w="1457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rect b="b" l="l" r="r" t="t"/>
              <a:pathLst>
                <a:path extrusionOk="0" h="1023" w="999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rect b="b" l="l" r="r" t="t"/>
              <a:pathLst>
                <a:path extrusionOk="0" h="1450" w="1322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rect b="b" l="l" r="r" t="t"/>
              <a:pathLst>
                <a:path extrusionOk="0" h="1382" w="1346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rect b="b" l="l" r="r" t="t"/>
              <a:pathLst>
                <a:path extrusionOk="0" h="1243" w="1206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rect b="b" l="l" r="r" t="t"/>
              <a:pathLst>
                <a:path extrusionOk="0" h="1745" w="2352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rect b="b" l="l" r="r" t="t"/>
              <a:pathLst>
                <a:path extrusionOk="0" h="801" w="818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rect b="b" l="l" r="r" t="t"/>
              <a:pathLst>
                <a:path extrusionOk="0" h="832" w="1122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rect b="b" l="l" r="r" t="t"/>
              <a:pathLst>
                <a:path extrusionOk="0" h="720" w="972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rect b="b" l="l" r="r" t="t"/>
              <a:pathLst>
                <a:path extrusionOk="0" h="1121" w="1511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rect b="b" l="l" r="r" t="t"/>
              <a:pathLst>
                <a:path extrusionOk="0" h="778" w="1046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rect b="b" l="l" r="r" t="t"/>
              <a:pathLst>
                <a:path extrusionOk="0" h="905" w="122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rect b="b" l="l" r="r" t="t"/>
              <a:pathLst>
                <a:path extrusionOk="0" h="1930" w="1997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rect b="b" l="l" r="r" t="t"/>
              <a:pathLst>
                <a:path extrusionOk="0" h="1795" w="1795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rect b="b" l="l" r="r" t="t"/>
              <a:pathLst>
                <a:path extrusionOk="0" h="906" w="89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rect b="b" l="l" r="r" t="t"/>
              <a:pathLst>
                <a:path extrusionOk="0" h="1615" w="1627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rect b="b" l="l" r="r" t="t"/>
              <a:pathLst>
                <a:path extrusionOk="0" h="1428" w="1437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rect b="b" l="l" r="r" t="t"/>
              <a:pathLst>
                <a:path extrusionOk="0" h="905" w="871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rect b="b" l="l" r="r" t="t"/>
              <a:pathLst>
                <a:path extrusionOk="0" h="385" w="52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rect b="b" l="l" r="r" t="t"/>
              <a:pathLst>
                <a:path extrusionOk="0" h="433" w="583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rect b="b" l="l" r="r" t="t"/>
              <a:pathLst>
                <a:path extrusionOk="0" h="1386" w="1867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rect b="b" l="l" r="r" t="t"/>
              <a:pathLst>
                <a:path extrusionOk="0" h="657" w="632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rect b="b" l="l" r="r" t="t"/>
              <a:pathLst>
                <a:path extrusionOk="0" h="1655" w="1648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rect b="b" l="l" r="r" t="t"/>
              <a:pathLst>
                <a:path extrusionOk="0" h="688" w="737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rect b="b" l="l" r="r" t="t"/>
              <a:pathLst>
                <a:path extrusionOk="0" h="849" w="1144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rect b="b" l="l" r="r" t="t"/>
              <a:pathLst>
                <a:path extrusionOk="0" h="737" w="991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rect b="b" l="l" r="r" t="t"/>
              <a:pathLst>
                <a:path extrusionOk="0" h="961" w="1077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rect b="b" l="l" r="r" t="t"/>
              <a:pathLst>
                <a:path extrusionOk="0" h="1159" w="1132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rect b="b" l="l" r="r" t="t"/>
              <a:pathLst>
                <a:path extrusionOk="0" h="4764" w="5249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rect b="b" l="l" r="r" t="t"/>
              <a:pathLst>
                <a:path extrusionOk="0" h="2930" w="2716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rect b="b" l="l" r="r" t="t"/>
              <a:pathLst>
                <a:path extrusionOk="0" h="1426" w="1899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rect b="b" l="l" r="r" t="t"/>
              <a:pathLst>
                <a:path extrusionOk="0" h="1776" w="177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rect b="b" l="l" r="r" t="t"/>
              <a:pathLst>
                <a:path extrusionOk="0" h="437" w="1001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rect b="b" l="l" r="r" t="t"/>
              <a:pathLst>
                <a:path extrusionOk="0" h="422" w="853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rect b="b" l="l" r="r" t="t"/>
              <a:pathLst>
                <a:path extrusionOk="0" h="799" w="1417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rect b="b" l="l" r="r" t="t"/>
              <a:pathLst>
                <a:path extrusionOk="0" h="1128" w="151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rect b="b" l="l" r="r" t="t"/>
              <a:pathLst>
                <a:path extrusionOk="0" h="4926" w="601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rect b="b" l="l" r="r" t="t"/>
              <a:pathLst>
                <a:path extrusionOk="0" h="2424" w="128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rect b="b" l="l" r="r" t="t"/>
              <a:pathLst>
                <a:path extrusionOk="0" h="4680" w="3859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rect b="b" l="l" r="r" t="t"/>
              <a:pathLst>
                <a:path extrusionOk="0" h="425" w="425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rect b="b" l="l" r="r" t="t"/>
              <a:pathLst>
                <a:path extrusionOk="0" h="505" w="506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rect b="b" l="l" r="r" t="t"/>
              <a:pathLst>
                <a:path extrusionOk="0" h="506" w="506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rect b="b" l="l" r="r" t="t"/>
              <a:pathLst>
                <a:path extrusionOk="0" h="507" w="506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rect b="b" l="l" r="r" t="t"/>
              <a:pathLst>
                <a:path extrusionOk="0" h="257" w="258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rect b="b" l="l" r="r" t="t"/>
              <a:pathLst>
                <a:path extrusionOk="0" h="259" w="257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rect b="b" l="l" r="r" t="t"/>
              <a:pathLst>
                <a:path extrusionOk="0" h="258" w="258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rect b="b" l="l" r="r" t="t"/>
              <a:pathLst>
                <a:path extrusionOk="0" h="258" w="258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6" name="Google Shape;1606;p2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Google Shape;187;p3"/>
          <p:cNvSpPr txBox="1"/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8" name="Google Shape;188;p3"/>
          <p:cNvSpPr txBox="1"/>
          <p:nvPr>
            <p:ph hasCustomPrompt="1" idx="2" type="title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/>
          <p:nvPr>
            <p:ph idx="1" type="subTitle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rect b="b" l="l" r="r" t="t"/>
              <a:pathLst>
                <a:path extrusionOk="0" h="517" w="429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rect b="b" l="l" r="r" t="t"/>
              <a:pathLst>
                <a:path extrusionOk="0" h="373" w="481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rect b="b" l="l" r="r" t="t"/>
              <a:pathLst>
                <a:path extrusionOk="0" h="1003" w="1131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rect b="b" l="l" r="r" t="t"/>
              <a:pathLst>
                <a:path extrusionOk="0" h="698" w="783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rect b="b" l="l" r="r" t="t"/>
              <a:pathLst>
                <a:path extrusionOk="0" h="1041" w="1045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rect b="b" l="l" r="r" t="t"/>
              <a:pathLst>
                <a:path extrusionOk="0" h="944" w="1047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rect b="b" l="l" r="r" t="t"/>
              <a:pathLst>
                <a:path extrusionOk="0" h="855" w="945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rect b="b" l="l" r="r" t="t"/>
              <a:pathLst>
                <a:path extrusionOk="0" h="1307" w="1686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rect b="b" l="l" r="r" t="t"/>
              <a:pathLst>
                <a:path extrusionOk="0" h="598" w="602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rect b="b" l="l" r="r" t="t"/>
              <a:pathLst>
                <a:path extrusionOk="0" h="625" w="806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rect b="b" l="l" r="r" t="t"/>
              <a:pathLst>
                <a:path extrusionOk="0" h="541" w="697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rect b="b" l="l" r="r" t="t"/>
              <a:pathLst>
                <a:path extrusionOk="0" h="841" w="1084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rect b="b" l="l" r="r" t="t"/>
              <a:pathLst>
                <a:path extrusionOk="0" h="583" w="751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rect b="b" l="l" r="r" t="t"/>
              <a:pathLst>
                <a:path extrusionOk="0" h="678" w="874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rect b="b" l="l" r="r" t="t"/>
              <a:pathLst>
                <a:path extrusionOk="0" h="1339" w="1465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rect b="b" l="l" r="r" t="t"/>
              <a:pathLst>
                <a:path extrusionOk="0" h="1275" w="1367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rect b="b" l="l" r="r" t="t"/>
              <a:pathLst>
                <a:path extrusionOk="0" h="605" w="699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rect b="b" l="l" r="r" t="t"/>
              <a:pathLst>
                <a:path extrusionOk="0" h="1116" w="123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rect b="b" l="l" r="r" t="t"/>
              <a:pathLst>
                <a:path extrusionOk="0" h="1063" w="1033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rect b="b" l="l" r="r" t="t"/>
              <a:pathLst>
                <a:path extrusionOk="0" h="619" w="691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rect b="b" l="l" r="r" t="t"/>
              <a:pathLst>
                <a:path extrusionOk="0" h="288" w="372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rect b="b" l="l" r="r" t="t"/>
              <a:pathLst>
                <a:path extrusionOk="0" h="325" w="42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rect b="b" l="l" r="r" t="t"/>
              <a:pathLst>
                <a:path extrusionOk="0" h="1038" w="1337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rect b="b" l="l" r="r" t="t"/>
              <a:pathLst>
                <a:path extrusionOk="0" h="434" w="515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rect b="b" l="l" r="r" t="t"/>
              <a:pathLst>
                <a:path extrusionOk="0" h="1223" w="1232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rect b="b" l="l" r="r" t="t"/>
              <a:pathLst>
                <a:path extrusionOk="0" h="563" w="494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rect b="b" l="l" r="r" t="t"/>
              <a:pathLst>
                <a:path extrusionOk="0" h="636" w="82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rect b="b" l="l" r="r" t="t"/>
              <a:pathLst>
                <a:path extrusionOk="0" h="552" w="713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rect b="b" l="l" r="r" t="t"/>
              <a:pathLst>
                <a:path extrusionOk="0" h="751" w="77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rect b="b" l="l" r="r" t="t"/>
              <a:pathLst>
                <a:path extrusionOk="0" h="799" w="883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rect b="b" l="l" r="r" t="t"/>
              <a:pathLst>
                <a:path extrusionOk="0" h="8964" w="8965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rect b="b" l="l" r="r" t="t"/>
              <a:pathLst>
                <a:path extrusionOk="0" h="1993" w="7998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rect b="b" l="l" r="r" t="t"/>
              <a:pathLst>
                <a:path extrusionOk="0" h="660" w="3717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rect b="b" l="l" r="r" t="t"/>
              <a:pathLst>
                <a:path extrusionOk="0" h="1544" w="7045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rect b="b" l="l" r="r" t="t"/>
              <a:pathLst>
                <a:path extrusionOk="0" h="1658" w="8558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rect b="b" l="l" r="r" t="t"/>
              <a:pathLst>
                <a:path extrusionOk="0" h="1311" w="8906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rect b="b" l="l" r="r" t="t"/>
              <a:pathLst>
                <a:path extrusionOk="0" h="1353" w="4914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rect b="b" l="l" r="r" t="t"/>
              <a:pathLst>
                <a:path extrusionOk="0" h="6214" w="8595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rect b="b" l="l" r="r" t="t"/>
              <a:pathLst>
                <a:path extrusionOk="0" h="1428" w="3863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rect b="b" l="l" r="r" t="t"/>
              <a:pathLst>
                <a:path extrusionOk="0" h="872" w="872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rect b="b" l="l" r="r" t="t"/>
              <a:pathLst>
                <a:path extrusionOk="0" h="872" w="873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rect b="b" l="l" r="r" t="t"/>
              <a:pathLst>
                <a:path extrusionOk="0" h="481" w="758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rect b="b" l="l" r="r" t="t"/>
              <a:pathLst>
                <a:path extrusionOk="0" h="482" w="758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rect b="b" l="l" r="r" t="t"/>
              <a:pathLst>
                <a:path extrusionOk="0" h="483" w="757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rect b="b" l="l" r="r" t="t"/>
                <a:pathLst>
                  <a:path extrusionOk="0" h="8999" w="4714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rect b="b" l="l" r="r" t="t"/>
                <a:pathLst>
                  <a:path extrusionOk="0" h="5812" w="5586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rect b="b" l="l" r="r" t="t"/>
                <a:pathLst>
                  <a:path extrusionOk="0" h="1231" w="237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rect b="b" l="l" r="r" t="t"/>
                <a:pathLst>
                  <a:path extrusionOk="0" h="244" w="315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rect b="b" l="l" r="r" t="t"/>
                <a:pathLst>
                  <a:path extrusionOk="0" h="161" w="208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rect b="b" l="l" r="r" t="t"/>
                <a:pathLst>
                  <a:path extrusionOk="0" h="200" w="268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rect b="b" l="l" r="r" t="t"/>
                <a:pathLst>
                  <a:path extrusionOk="0" h="354" w="1901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rect b="b" l="l" r="r" t="t"/>
                <a:pathLst>
                  <a:path extrusionOk="0" h="228" w="26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rect b="b" l="l" r="r" t="t"/>
                <a:pathLst>
                  <a:path extrusionOk="0" h="194" w="249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rect b="b" l="l" r="r" t="t"/>
              <a:pathLst>
                <a:path extrusionOk="0" h="8105" w="8715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rect b="b" l="l" r="r" t="t"/>
              <a:pathLst>
                <a:path extrusionOk="0" h="6113" w="649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rect b="b" l="l" r="r" t="t"/>
              <a:pathLst>
                <a:path extrusionOk="0" h="7337" w="738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rect b="b" l="l" r="r" t="t"/>
              <a:pathLst>
                <a:path extrusionOk="0" h="1555" w="286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rect b="b" l="l" r="r" t="t"/>
              <a:pathLst>
                <a:path extrusionOk="0" h="903" w="155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rect b="b" l="l" r="r" t="t"/>
              <a:pathLst>
                <a:path extrusionOk="0" h="904" w="815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rect b="b" l="l" r="r" t="t"/>
              <a:pathLst>
                <a:path extrusionOk="0" h="642" w="628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rect b="b" l="l" r="r" t="t"/>
              <a:pathLst>
                <a:path extrusionOk="0" h="597" w="794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rect b="b" l="l" r="r" t="t"/>
              <a:pathLst>
                <a:path extrusionOk="0" h="492" w="602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rect b="b" l="l" r="r" t="t"/>
              <a:pathLst>
                <a:path extrusionOk="0" h="492" w="649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rect b="b" l="l" r="r" t="t"/>
            <a:pathLst>
              <a:path extrusionOk="0" h="524" w="522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rect b="b" l="l" r="r" t="t"/>
            <a:pathLst>
              <a:path extrusionOk="0" h="524" w="524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rect b="b" l="l" r="r" t="t"/>
            <a:pathLst>
              <a:path extrusionOk="0" h="1184" w="1184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rect b="b" l="l" r="r" t="t"/>
            <a:pathLst>
              <a:path extrusionOk="0" h="1184" w="1185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6"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5" name="Google Shape;1675;p2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MAIN_POINT_1"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0" name="Google Shape;1760;p22"/>
          <p:cNvSpPr txBox="1"/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761" name="Google Shape;1761;p22"/>
          <p:cNvSpPr txBox="1"/>
          <p:nvPr>
            <p:ph idx="1" type="subTitle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  <p:sp>
        <p:nvSpPr>
          <p:cNvPr id="1762" name="Google Shape;1762;p22"/>
          <p:cNvSpPr/>
          <p:nvPr>
            <p:ph idx="2" type="pic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rect b="b" l="l" r="r" t="t"/>
              <a:pathLst>
                <a:path extrusionOk="0" h="7706" w="7705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rect b="b" l="l" r="r" t="t"/>
              <a:pathLst>
                <a:path extrusionOk="0" h="1544" w="7705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rect b="b" l="l" r="r" t="t"/>
              <a:pathLst>
                <a:path extrusionOk="0" h="927" w="537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rect b="b" l="l" r="r" t="t"/>
              <a:pathLst>
                <a:path extrusionOk="0" h="1279" w="7387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rect b="b" l="l" r="r" t="t"/>
              <a:pathLst>
                <a:path extrusionOk="0" h="1914" w="7369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rect b="b" l="l" r="r" t="t"/>
              <a:pathLst>
                <a:path extrusionOk="0" h="1554" w="4941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rect b="b" l="l" r="r" t="t"/>
              <a:pathLst>
                <a:path extrusionOk="0" h="6360" w="723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rect b="b" l="l" r="r" t="t"/>
              <a:pathLst>
                <a:path extrusionOk="0" h="2139" w="5164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rect b="b" l="l" r="r" t="t"/>
              <a:pathLst>
                <a:path extrusionOk="0" h="568" w="568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rect b="b" l="l" r="r" t="t"/>
              <a:pathLst>
                <a:path extrusionOk="0" h="962" w="962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rect b="b" l="l" r="r" t="t"/>
              <a:pathLst>
                <a:path extrusionOk="0" h="568" w="568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rect b="b" l="l" r="r" t="t"/>
              <a:pathLst>
                <a:path extrusionOk="0" h="962" w="961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rect b="b" l="l" r="r" t="t"/>
              <a:pathLst>
                <a:path extrusionOk="0" h="607" w="1045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rect b="b" l="l" r="r" t="t"/>
                <a:pathLst>
                  <a:path extrusionOk="0" h="8999" w="4714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rect b="b" l="l" r="r" t="t"/>
                <a:pathLst>
                  <a:path extrusionOk="0" h="5812" w="5586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rect b="b" l="l" r="r" t="t"/>
                <a:pathLst>
                  <a:path extrusionOk="0" h="1231" w="237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rect b="b" l="l" r="r" t="t"/>
                <a:pathLst>
                  <a:path extrusionOk="0" h="244" w="315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rect b="b" l="l" r="r" t="t"/>
                <a:pathLst>
                  <a:path extrusionOk="0" h="161" w="208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rect b="b" l="l" r="r" t="t"/>
                <a:pathLst>
                  <a:path extrusionOk="0" h="200" w="268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rect b="b" l="l" r="r" t="t"/>
                <a:pathLst>
                  <a:path extrusionOk="0" h="354" w="1901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rect b="b" l="l" r="r" t="t"/>
                <a:pathLst>
                  <a:path extrusionOk="0" h="228" w="26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rect b="b" l="l" r="r" t="t"/>
                <a:pathLst>
                  <a:path extrusionOk="0" h="194" w="249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rect b="b" l="l" r="r" t="t"/>
              <a:pathLst>
                <a:path extrusionOk="0" h="8105" w="8715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rect b="b" l="l" r="r" t="t"/>
              <a:pathLst>
                <a:path extrusionOk="0" h="6113" w="649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rect b="b" l="l" r="r" t="t"/>
              <a:pathLst>
                <a:path extrusionOk="0" h="7337" w="738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rect b="b" l="l" r="r" t="t"/>
              <a:pathLst>
                <a:path extrusionOk="0" h="1555" w="286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rect b="b" l="l" r="r" t="t"/>
              <a:pathLst>
                <a:path extrusionOk="0" h="903" w="155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rect b="b" l="l" r="r" t="t"/>
              <a:pathLst>
                <a:path extrusionOk="0" h="904" w="815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rect b="b" l="l" r="r" t="t"/>
              <a:pathLst>
                <a:path extrusionOk="0" h="642" w="628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rect b="b" l="l" r="r" t="t"/>
              <a:pathLst>
                <a:path extrusionOk="0" h="597" w="794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rect b="b" l="l" r="r" t="t"/>
              <a:pathLst>
                <a:path extrusionOk="0" h="492" w="602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rect b="b" l="l" r="r" t="t"/>
              <a:pathLst>
                <a:path extrusionOk="0" h="492" w="649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2" name="Google Shape;1882;p23"/>
          <p:cNvSpPr txBox="1"/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83" name="Google Shape;1883;p23"/>
          <p:cNvSpPr txBox="1"/>
          <p:nvPr>
            <p:ph idx="1" type="subTitle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84" name="Google Shape;1884;p23"/>
          <p:cNvSpPr/>
          <p:nvPr>
            <p:ph idx="2" type="pic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1_1"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6" name="Google Shape;1936;p2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37" name="Google Shape;1937;p24"/>
          <p:cNvSpPr txBox="1"/>
          <p:nvPr>
            <p:ph idx="1" type="body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2"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rect b="b" l="l" r="r" t="t"/>
              <a:pathLst>
                <a:path extrusionOk="0" h="26906" w="26907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rect b="b" l="l" r="r" t="t"/>
              <a:pathLst>
                <a:path extrusionOk="0" h="29454" w="29454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rect b="b" l="l" r="r" t="t"/>
              <a:pathLst>
                <a:path extrusionOk="0" h="40837" w="40836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rect b="b" l="l" r="r" t="t"/>
              <a:pathLst>
                <a:path extrusionOk="0" h="51237" w="51237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8" name="Google Shape;1988;p25"/>
          <p:cNvSpPr txBox="1"/>
          <p:nvPr>
            <p:ph idx="1" type="subTitle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89" name="Google Shape;1989;p25"/>
          <p:cNvSpPr txBox="1"/>
          <p:nvPr>
            <p:ph idx="2" type="subTitle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90" name="Google Shape;1990;p2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91" name="Google Shape;1991;p25"/>
          <p:cNvSpPr txBox="1"/>
          <p:nvPr>
            <p:ph idx="3" type="title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92" name="Google Shape;1992;p25"/>
          <p:cNvSpPr txBox="1"/>
          <p:nvPr>
            <p:ph idx="4" type="title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rect b="b" l="l" r="r" t="t"/>
              <a:pathLst>
                <a:path extrusionOk="0" h="1478" w="1457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rect b="b" l="l" r="r" t="t"/>
              <a:pathLst>
                <a:path extrusionOk="0" h="1023" w="999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rect b="b" l="l" r="r" t="t"/>
              <a:pathLst>
                <a:path extrusionOk="0" h="1450" w="1322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rect b="b" l="l" r="r" t="t"/>
              <a:pathLst>
                <a:path extrusionOk="0" h="1382" w="1346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rect b="b" l="l" r="r" t="t"/>
              <a:pathLst>
                <a:path extrusionOk="0" h="1243" w="1206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rect b="b" l="l" r="r" t="t"/>
              <a:pathLst>
                <a:path extrusionOk="0" h="1745" w="2352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rect b="b" l="l" r="r" t="t"/>
              <a:pathLst>
                <a:path extrusionOk="0" h="801" w="818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rect b="b" l="l" r="r" t="t"/>
              <a:pathLst>
                <a:path extrusionOk="0" h="832" w="1122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rect b="b" l="l" r="r" t="t"/>
              <a:pathLst>
                <a:path extrusionOk="0" h="720" w="972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rect b="b" l="l" r="r" t="t"/>
              <a:pathLst>
                <a:path extrusionOk="0" h="1121" w="1511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rect b="b" l="l" r="r" t="t"/>
              <a:pathLst>
                <a:path extrusionOk="0" h="778" w="1046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rect b="b" l="l" r="r" t="t"/>
              <a:pathLst>
                <a:path extrusionOk="0" h="905" w="122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rect b="b" l="l" r="r" t="t"/>
              <a:pathLst>
                <a:path extrusionOk="0" h="1930" w="1997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rect b="b" l="l" r="r" t="t"/>
              <a:pathLst>
                <a:path extrusionOk="0" h="1795" w="1795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rect b="b" l="l" r="r" t="t"/>
              <a:pathLst>
                <a:path extrusionOk="0" h="906" w="89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rect b="b" l="l" r="r" t="t"/>
              <a:pathLst>
                <a:path extrusionOk="0" h="1615" w="1627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rect b="b" l="l" r="r" t="t"/>
              <a:pathLst>
                <a:path extrusionOk="0" h="1428" w="1437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rect b="b" l="l" r="r" t="t"/>
              <a:pathLst>
                <a:path extrusionOk="0" h="905" w="871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rect b="b" l="l" r="r" t="t"/>
              <a:pathLst>
                <a:path extrusionOk="0" h="385" w="52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rect b="b" l="l" r="r" t="t"/>
              <a:pathLst>
                <a:path extrusionOk="0" h="433" w="583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rect b="b" l="l" r="r" t="t"/>
              <a:pathLst>
                <a:path extrusionOk="0" h="1386" w="1867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rect b="b" l="l" r="r" t="t"/>
              <a:pathLst>
                <a:path extrusionOk="0" h="657" w="632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rect b="b" l="l" r="r" t="t"/>
              <a:pathLst>
                <a:path extrusionOk="0" h="1655" w="1648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rect b="b" l="l" r="r" t="t"/>
              <a:pathLst>
                <a:path extrusionOk="0" h="688" w="737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rect b="b" l="l" r="r" t="t"/>
              <a:pathLst>
                <a:path extrusionOk="0" h="849" w="1144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rect b="b" l="l" r="r" t="t"/>
              <a:pathLst>
                <a:path extrusionOk="0" h="737" w="991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rect b="b" l="l" r="r" t="t"/>
              <a:pathLst>
                <a:path extrusionOk="0" h="961" w="1077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rect b="b" l="l" r="r" t="t"/>
              <a:pathLst>
                <a:path extrusionOk="0" h="1159" w="1132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3" name="Google Shape;2033;p2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034" name="Google Shape;2034;p26"/>
          <p:cNvSpPr txBox="1"/>
          <p:nvPr>
            <p:ph idx="2" type="title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35" name="Google Shape;2035;p26"/>
          <p:cNvSpPr txBox="1"/>
          <p:nvPr>
            <p:ph idx="1" type="subTitle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36" name="Google Shape;2036;p26"/>
          <p:cNvSpPr txBox="1"/>
          <p:nvPr>
            <p:ph idx="3" type="title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37" name="Google Shape;2037;p26"/>
          <p:cNvSpPr txBox="1"/>
          <p:nvPr>
            <p:ph idx="4" type="subTitle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38" name="Google Shape;2038;p26"/>
          <p:cNvSpPr txBox="1"/>
          <p:nvPr>
            <p:ph idx="5" type="title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39" name="Google Shape;2039;p26"/>
          <p:cNvSpPr txBox="1"/>
          <p:nvPr>
            <p:ph idx="6" type="subTitle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rect b="b" l="l" r="r" t="t"/>
              <a:pathLst>
                <a:path extrusionOk="0" h="5482" w="2783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rect b="b" l="l" r="r" t="t"/>
              <a:pathLst>
                <a:path extrusionOk="0" h="4476" w="3911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rect b="b" l="l" r="r" t="t"/>
              <a:pathLst>
                <a:path extrusionOk="0" h="1120" w="1656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rect b="b" l="l" r="r" t="t"/>
              <a:pathLst>
                <a:path extrusionOk="0" h="2919" w="1243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rect b="b" l="l" r="r" t="t"/>
              <a:pathLst>
                <a:path extrusionOk="0" h="1580" w="946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rect b="b" l="l" r="r" t="t"/>
              <a:pathLst>
                <a:path extrusionOk="0" h="1091" w="1644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rect b="b" l="l" r="r" t="t"/>
              <a:pathLst>
                <a:path extrusionOk="0" h="119" w="96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rect b="b" l="l" r="r" t="t"/>
              <a:pathLst>
                <a:path extrusionOk="0" h="218" w="249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rect b="b" l="l" r="r" t="t"/>
              <a:pathLst>
                <a:path extrusionOk="0" h="194" w="209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rect b="b" l="l" r="r" t="t"/>
              <a:pathLst>
                <a:path extrusionOk="0" h="122" w="158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rect b="b" l="l" r="r" t="t"/>
              <a:pathLst>
                <a:path extrusionOk="0" h="127" w="162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rect b="b" l="l" r="r" t="t"/>
              <a:pathLst>
                <a:path extrusionOk="0" h="64" w="108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rect b="b" l="l" r="r" t="t"/>
              <a:pathLst>
                <a:path extrusionOk="0" h="108" w="138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rect b="b" l="l" r="r" t="t"/>
              <a:pathLst>
                <a:path extrusionOk="0" h="107" w="137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rect b="b" l="l" r="r" t="t"/>
              <a:pathLst>
                <a:path extrusionOk="0" h="2377" w="1935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rect b="b" l="l" r="r" t="t"/>
              <a:pathLst>
                <a:path extrusionOk="0" h="8467" w="501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rect b="b" l="l" r="r" t="t"/>
              <a:pathLst>
                <a:path extrusionOk="0" h="444" w="442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rect b="b" l="l" r="r" t="t"/>
              <a:pathLst>
                <a:path extrusionOk="0" h="444" w="443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rect b="b" l="l" r="r" t="t"/>
              <a:pathLst>
                <a:path extrusionOk="0" h="443" w="445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rect b="b" l="l" r="r" t="t"/>
              <a:pathLst>
                <a:path extrusionOk="0" h="443" w="444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rect b="b" l="l" r="r" t="t"/>
              <a:pathLst>
                <a:path extrusionOk="0" h="443" w="444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rect b="b" l="l" r="r" t="t"/>
              <a:pathLst>
                <a:path extrusionOk="0" h="527" w="527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rect b="b" l="l" r="r" t="t"/>
              <a:pathLst>
                <a:path extrusionOk="0" h="9376" w="7918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rect b="b" l="l" r="r" t="t"/>
              <a:pathLst>
                <a:path extrusionOk="0" h="9611" w="5816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rect b="b" l="l" r="r" t="t"/>
              <a:pathLst>
                <a:path extrusionOk="0" h="6602" w="7924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rect b="b" l="l" r="r" t="t"/>
              <a:pathLst>
                <a:path extrusionOk="0" h="2739" w="5358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rect b="b" l="l" r="r" t="t"/>
              <a:pathLst>
                <a:path extrusionOk="0" h="2263" w="1378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rect b="b" l="l" r="r" t="t"/>
              <a:pathLst>
                <a:path extrusionOk="0" h="298" w="258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rect b="b" l="l" r="r" t="t"/>
              <a:pathLst>
                <a:path extrusionOk="0" h="240" w="336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rect b="b" l="l" r="r" t="t"/>
              <a:pathLst>
                <a:path extrusionOk="0" h="282" w="362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rect b="b" l="l" r="r" t="t"/>
              <a:pathLst>
                <a:path extrusionOk="0" h="1640" w="576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rect b="b" l="l" r="r" t="t"/>
              <a:pathLst>
                <a:path extrusionOk="0" h="1319" w="3773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rect b="b" l="l" r="r" t="t"/>
              <a:pathLst>
                <a:path extrusionOk="0" h="200" w="258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rect b="b" l="l" r="r" t="t"/>
              <a:pathLst>
                <a:path extrusionOk="0" h="175" w="231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rect b="b" l="l" r="r" t="t"/>
              <a:pathLst>
                <a:path extrusionOk="0" h="4123" w="3655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rect b="b" l="l" r="r" t="t"/>
              <a:pathLst>
                <a:path extrusionOk="0" h="424" w="466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rect b="b" l="l" r="r" t="t"/>
              <a:pathLst>
                <a:path extrusionOk="0" h="505" w="555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rect b="b" l="l" r="r" t="t"/>
              <a:pathLst>
                <a:path extrusionOk="0" h="260" w="284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rect b="b" l="l" r="r" t="t"/>
              <a:pathLst>
                <a:path extrusionOk="0" h="8271" w="8675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rect b="b" l="l" r="r" t="t"/>
              <a:pathLst>
                <a:path extrusionOk="0" h="2801" w="5809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rect b="b" l="l" r="r" t="t"/>
              <a:pathLst>
                <a:path extrusionOk="0" h="4232" w="5676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rect b="b" l="l" r="r" t="t"/>
              <a:pathLst>
                <a:path extrusionOk="0" h="1933" w="4074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rect b="b" l="l" r="r" t="t"/>
              <a:pathLst>
                <a:path extrusionOk="0" h="2594" w="3748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rect b="b" l="l" r="r" t="t"/>
              <a:pathLst>
                <a:path extrusionOk="0" h="6697" w="3861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rect b="b" l="l" r="r" t="t"/>
              <a:pathLst>
                <a:path extrusionOk="0" h="5742" w="3575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rect b="b" l="l" r="r" t="t"/>
              <a:pathLst>
                <a:path extrusionOk="0" h="694" w="1196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rect b="b" l="l" r="r" t="t"/>
              <a:pathLst>
                <a:path extrusionOk="0" h="1103" w="1192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rect b="b" l="l" r="r" t="t"/>
              <a:pathLst>
                <a:path extrusionOk="0" h="1103" w="1191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rect b="b" l="l" r="r" t="t"/>
              <a:pathLst>
                <a:path extrusionOk="0" h="606" w="957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rect b="b" l="l" r="r" t="t"/>
              <a:pathLst>
                <a:path extrusionOk="0" h="606" w="955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59" name="Google Shape;2159;p2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160" name="Google Shape;2160;p27"/>
          <p:cNvSpPr txBox="1"/>
          <p:nvPr>
            <p:ph idx="2" type="title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61" name="Google Shape;2161;p27"/>
          <p:cNvSpPr txBox="1"/>
          <p:nvPr>
            <p:ph idx="1" type="subTitle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62" name="Google Shape;2162;p27"/>
          <p:cNvSpPr txBox="1"/>
          <p:nvPr>
            <p:ph idx="3" type="title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63" name="Google Shape;2163;p27"/>
          <p:cNvSpPr txBox="1"/>
          <p:nvPr>
            <p:ph idx="4" type="subTitle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64" name="Google Shape;2164;p27"/>
          <p:cNvSpPr txBox="1"/>
          <p:nvPr>
            <p:ph idx="5" type="title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65" name="Google Shape;2165;p27"/>
          <p:cNvSpPr txBox="1"/>
          <p:nvPr>
            <p:ph idx="6" type="subTitle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66" name="Google Shape;2166;p27"/>
          <p:cNvSpPr txBox="1"/>
          <p:nvPr>
            <p:ph idx="7" type="title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67" name="Google Shape;2167;p27"/>
          <p:cNvSpPr txBox="1"/>
          <p:nvPr>
            <p:ph idx="8" type="subTitle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rect b="b" l="l" r="r" t="t"/>
              <a:pathLst>
                <a:path extrusionOk="0" h="8271" w="8675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rect b="b" l="l" r="r" t="t"/>
              <a:pathLst>
                <a:path extrusionOk="0" h="2801" w="5809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rect b="b" l="l" r="r" t="t"/>
              <a:pathLst>
                <a:path extrusionOk="0" h="4232" w="5676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rect b="b" l="l" r="r" t="t"/>
              <a:pathLst>
                <a:path extrusionOk="0" h="1933" w="4074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rect b="b" l="l" r="r" t="t"/>
              <a:pathLst>
                <a:path extrusionOk="0" h="2594" w="3748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rect b="b" l="l" r="r" t="t"/>
              <a:pathLst>
                <a:path extrusionOk="0" h="6697" w="3861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rect b="b" l="l" r="r" t="t"/>
              <a:pathLst>
                <a:path extrusionOk="0" h="5742" w="3575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rect b="b" l="l" r="r" t="t"/>
              <a:pathLst>
                <a:path extrusionOk="0" h="694" w="1196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rect b="b" l="l" r="r" t="t"/>
              <a:pathLst>
                <a:path extrusionOk="0" h="1103" w="1192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rect b="b" l="l" r="r" t="t"/>
              <a:pathLst>
                <a:path extrusionOk="0" h="1103" w="1191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rect b="b" l="l" r="r" t="t"/>
              <a:pathLst>
                <a:path extrusionOk="0" h="606" w="957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rect b="b" l="l" r="r" t="t"/>
              <a:pathLst>
                <a:path extrusionOk="0" h="606" w="955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rect b="b" l="l" r="r" t="t"/>
              <a:pathLst>
                <a:path extrusionOk="0" h="3176" w="350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rect b="b" l="l" r="r" t="t"/>
              <a:pathLst>
                <a:path extrusionOk="0" h="1953" w="1813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rect b="b" l="l" r="r" t="t"/>
              <a:pathLst>
                <a:path extrusionOk="0" h="951" w="1268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rect b="b" l="l" r="r" t="t"/>
              <a:pathLst>
                <a:path extrusionOk="0" h="292" w="67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rect b="b" l="l" r="r" t="t"/>
              <a:pathLst>
                <a:path extrusionOk="0" h="282" w="57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rect b="b" l="l" r="r" t="t"/>
              <a:pathLst>
                <a:path extrusionOk="0" h="533" w="945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rect b="b" l="l" r="r" t="t"/>
              <a:pathLst>
                <a:path extrusionOk="0" h="752" w="1008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rect b="b" l="l" r="r" t="t"/>
              <a:pathLst>
                <a:path extrusionOk="0" h="2736" w="13287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rect b="b" l="l" r="r" t="t"/>
              <a:pathLst>
                <a:path extrusionOk="0" h="426" w="481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rect b="b" l="l" r="r" t="t"/>
              <a:pathLst>
                <a:path extrusionOk="0" h="425" w="48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0" name="Google Shape;2260;p2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261" name="Google Shape;2261;p28"/>
          <p:cNvSpPr txBox="1"/>
          <p:nvPr>
            <p:ph idx="2" type="title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2" name="Google Shape;2262;p28"/>
          <p:cNvSpPr txBox="1"/>
          <p:nvPr>
            <p:ph idx="1" type="subTitle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3" name="Google Shape;2263;p28"/>
          <p:cNvSpPr txBox="1"/>
          <p:nvPr>
            <p:ph idx="3" type="title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4" name="Google Shape;2264;p28"/>
          <p:cNvSpPr txBox="1"/>
          <p:nvPr>
            <p:ph idx="4" type="subTitle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5" name="Google Shape;2265;p28"/>
          <p:cNvSpPr txBox="1"/>
          <p:nvPr>
            <p:ph idx="5" type="title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6" name="Google Shape;2266;p28"/>
          <p:cNvSpPr txBox="1"/>
          <p:nvPr>
            <p:ph idx="6" type="subTitle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7" name="Google Shape;2267;p28"/>
          <p:cNvSpPr txBox="1"/>
          <p:nvPr>
            <p:ph idx="7" type="title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68" name="Google Shape;2268;p28"/>
          <p:cNvSpPr txBox="1"/>
          <p:nvPr>
            <p:ph idx="8" type="subTitle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69" name="Google Shape;2269;p28"/>
          <p:cNvSpPr txBox="1"/>
          <p:nvPr>
            <p:ph idx="9" type="title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70" name="Google Shape;2270;p28"/>
          <p:cNvSpPr txBox="1"/>
          <p:nvPr>
            <p:ph idx="13" type="subTitle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71" name="Google Shape;2271;p28"/>
          <p:cNvSpPr txBox="1"/>
          <p:nvPr>
            <p:ph idx="14" type="title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72" name="Google Shape;2272;p28"/>
          <p:cNvSpPr txBox="1"/>
          <p:nvPr>
            <p:ph idx="15" type="subTitle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28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rect b="b" l="l" r="r" t="t"/>
              <a:pathLst>
                <a:path extrusionOk="0" h="635" w="673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rect b="b" l="l" r="r" t="t"/>
              <a:pathLst>
                <a:path extrusionOk="0" h="501" w="691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rect b="b" l="l" r="r" t="t"/>
              <a:pathLst>
                <a:path extrusionOk="0" h="1471" w="1458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rect b="b" l="l" r="r" t="t"/>
              <a:pathLst>
                <a:path extrusionOk="0" h="1020" w="1012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rect b="b" l="l" r="r" t="t"/>
              <a:pathLst>
                <a:path extrusionOk="0" h="1300" w="1473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rect b="b" l="l" r="r" t="t"/>
              <a:pathLst>
                <a:path extrusionOk="0" h="1372" w="1367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rect b="b" l="l" r="r" t="t"/>
              <a:pathLst>
                <a:path extrusionOk="0" h="1230" w="1218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rect b="b" l="l" r="r" t="t"/>
              <a:pathLst>
                <a:path extrusionOk="0" h="1758" w="2433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rect b="b" l="l" r="r" t="t"/>
              <a:pathLst>
                <a:path extrusionOk="0" h="799" w="825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rect b="b" l="l" r="r" t="t"/>
              <a:pathLst>
                <a:path extrusionOk="0" h="839" w="1162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rect b="b" l="l" r="r" t="t"/>
              <a:pathLst>
                <a:path extrusionOk="0" h="726" w="1005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rect b="b" l="l" r="r" t="t"/>
              <a:pathLst>
                <a:path extrusionOk="0" h="1129" w="1563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rect b="b" l="l" r="r" t="t"/>
              <a:pathLst>
                <a:path extrusionOk="0" h="783" w="1084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rect b="b" l="l" r="r" t="t"/>
              <a:pathLst>
                <a:path extrusionOk="0" h="911" w="1261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rect b="b" l="l" r="r" t="t"/>
              <a:pathLst>
                <a:path extrusionOk="0" h="1925" w="2001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rect b="b" l="l" r="r" t="t"/>
              <a:pathLst>
                <a:path extrusionOk="0" h="1799" w="1799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rect b="b" l="l" r="r" t="t"/>
              <a:pathLst>
                <a:path extrusionOk="0" h="902" w="89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rect b="b" l="l" r="r" t="t"/>
              <a:pathLst>
                <a:path extrusionOk="0" h="1611" w="1653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rect b="b" l="l" r="r" t="t"/>
              <a:pathLst>
                <a:path extrusionOk="0" h="1386" w="1445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rect b="b" l="l" r="r" t="t"/>
              <a:pathLst>
                <a:path extrusionOk="0" h="895" w="911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rect b="b" l="l" r="r" t="t"/>
              <a:pathLst>
                <a:path extrusionOk="0" h="388" w="536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rect b="b" l="l" r="r" t="t"/>
              <a:pathLst>
                <a:path extrusionOk="0" h="437" w="603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rect b="b" l="l" r="r" t="t"/>
              <a:pathLst>
                <a:path extrusionOk="0" h="1396" w="1932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rect b="b" l="l" r="r" t="t"/>
              <a:pathLst>
                <a:path extrusionOk="0" h="648" w="645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rect b="b" l="l" r="r" t="t"/>
              <a:pathLst>
                <a:path extrusionOk="0" h="1650" w="167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rect b="b" l="l" r="r" t="t"/>
              <a:pathLst>
                <a:path extrusionOk="0" h="701" w="746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rect b="b" l="l" r="r" t="t"/>
              <a:pathLst>
                <a:path extrusionOk="0" h="855" w="1185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rect b="b" l="l" r="r" t="t"/>
              <a:pathLst>
                <a:path extrusionOk="0" h="743" w="1028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rect b="b" l="l" r="r" t="t"/>
              <a:pathLst>
                <a:path extrusionOk="0" h="966" w="988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rect b="b" l="l" r="r" t="t"/>
              <a:pathLst>
                <a:path extrusionOk="0" h="1154" w="1148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flipH="1" rot="-917266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rect b="b" l="l" r="r" t="t"/>
              <a:pathLst>
                <a:path extrusionOk="0" h="8271" w="8675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rect b="b" l="l" r="r" t="t"/>
              <a:pathLst>
                <a:path extrusionOk="0" h="2801" w="5809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rect b="b" l="l" r="r" t="t"/>
              <a:pathLst>
                <a:path extrusionOk="0" h="4232" w="5676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rect b="b" l="l" r="r" t="t"/>
              <a:pathLst>
                <a:path extrusionOk="0" h="1933" w="4074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rect b="b" l="l" r="r" t="t"/>
              <a:pathLst>
                <a:path extrusionOk="0" h="2594" w="3748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rect b="b" l="l" r="r" t="t"/>
              <a:pathLst>
                <a:path extrusionOk="0" h="6697" w="3861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rect b="b" l="l" r="r" t="t"/>
              <a:pathLst>
                <a:path extrusionOk="0" h="5742" w="3575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rect b="b" l="l" r="r" t="t"/>
              <a:pathLst>
                <a:path extrusionOk="0" h="694" w="1196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rect b="b" l="l" r="r" t="t"/>
              <a:pathLst>
                <a:path extrusionOk="0" h="1103" w="1192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rect b="b" l="l" r="r" t="t"/>
              <a:pathLst>
                <a:path extrusionOk="0" h="1103" w="1191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rect b="b" l="l" r="r" t="t"/>
              <a:pathLst>
                <a:path extrusionOk="0" h="606" w="957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rect b="b" l="l" r="r" t="t"/>
              <a:pathLst>
                <a:path extrusionOk="0" h="606" w="955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rect b="b" l="l" r="r" t="t"/>
              <a:pathLst>
                <a:path extrusionOk="0" h="5484" w="2783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rect b="b" l="l" r="r" t="t"/>
              <a:pathLst>
                <a:path extrusionOk="0" h="4472" w="3911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rect b="b" l="l" r="r" t="t"/>
              <a:pathLst>
                <a:path extrusionOk="0" h="1120" w="1654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rect b="b" l="l" r="r" t="t"/>
              <a:pathLst>
                <a:path extrusionOk="0" h="2918" w="1242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rect b="b" l="l" r="r" t="t"/>
              <a:pathLst>
                <a:path extrusionOk="0" h="1579" w="947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rect b="b" l="l" r="r" t="t"/>
              <a:pathLst>
                <a:path extrusionOk="0" h="1092" w="1644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rect b="b" l="l" r="r" t="t"/>
              <a:pathLst>
                <a:path extrusionOk="0" h="119" w="95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rect b="b" l="l" r="r" t="t"/>
              <a:pathLst>
                <a:path extrusionOk="0" h="218" w="25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rect b="b" l="l" r="r" t="t"/>
              <a:pathLst>
                <a:path extrusionOk="0" h="195" w="211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rect b="b" l="l" r="r" t="t"/>
              <a:pathLst>
                <a:path extrusionOk="0" h="123" w="158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rect b="b" l="l" r="r" t="t"/>
              <a:pathLst>
                <a:path extrusionOk="0" h="126" w="163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rect b="b" l="l" r="r" t="t"/>
              <a:pathLst>
                <a:path extrusionOk="0" h="64" w="105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rect b="b" l="l" r="r" t="t"/>
              <a:pathLst>
                <a:path extrusionOk="0" h="109" w="14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rect b="b" l="l" r="r" t="t"/>
              <a:pathLst>
                <a:path extrusionOk="0" h="108" w="139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6" name="Google Shape;2366;p29"/>
          <p:cNvSpPr txBox="1"/>
          <p:nvPr>
            <p:ph hasCustomPrompt="1" type="title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/>
          <p:nvPr>
            <p:ph hasCustomPrompt="1" idx="2" type="title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/>
          <p:nvPr>
            <p:ph idx="3"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369" name="Google Shape;2369;p29"/>
          <p:cNvSpPr txBox="1"/>
          <p:nvPr>
            <p:ph idx="4" type="title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70" name="Google Shape;2370;p29"/>
          <p:cNvSpPr txBox="1"/>
          <p:nvPr>
            <p:ph idx="1" type="subTitle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71" name="Google Shape;2371;p29"/>
          <p:cNvSpPr txBox="1"/>
          <p:nvPr>
            <p:ph idx="5" type="title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72" name="Google Shape;2372;p29"/>
          <p:cNvSpPr txBox="1"/>
          <p:nvPr>
            <p:ph idx="6" type="subTitle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73" name="Google Shape;2373;p29"/>
          <p:cNvSpPr txBox="1"/>
          <p:nvPr>
            <p:ph idx="7" type="title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74" name="Google Shape;2374;p29"/>
          <p:cNvSpPr txBox="1"/>
          <p:nvPr>
            <p:ph idx="8" type="subTitle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75" name="Google Shape;2375;p29"/>
          <p:cNvSpPr txBox="1"/>
          <p:nvPr>
            <p:ph hasCustomPrompt="1" idx="9" type="title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flipH="1" rot="-4707470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8" name="Google Shape;2418;p30"/>
          <p:cNvSpPr txBox="1"/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19" name="Google Shape;2419;p30"/>
          <p:cNvSpPr txBox="1"/>
          <p:nvPr>
            <p:ph idx="1" type="subTitle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0" name="Google Shape;2420;p30"/>
          <p:cNvSpPr txBox="1"/>
          <p:nvPr>
            <p:ph idx="2" type="subTitle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b="1" lang="en" sz="1100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b="1" lang="en" sz="1100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b="1" lang="en" sz="1100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23" name="Google Shape;323;p4"/>
          <p:cNvSpPr txBox="1"/>
          <p:nvPr>
            <p:ph idx="1" type="body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2430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flipH="1" rot="1432125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rect b="b" l="l" r="r" t="t"/>
              <a:pathLst>
                <a:path extrusionOk="0" h="517" w="429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rect b="b" l="l" r="r" t="t"/>
              <a:pathLst>
                <a:path extrusionOk="0" h="373" w="481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rect b="b" l="l" r="r" t="t"/>
              <a:pathLst>
                <a:path extrusionOk="0" h="1003" w="1131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rect b="b" l="l" r="r" t="t"/>
              <a:pathLst>
                <a:path extrusionOk="0" h="698" w="783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rect b="b" l="l" r="r" t="t"/>
              <a:pathLst>
                <a:path extrusionOk="0" h="1041" w="1045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rect b="b" l="l" r="r" t="t"/>
              <a:pathLst>
                <a:path extrusionOk="0" h="944" w="1047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rect b="b" l="l" r="r" t="t"/>
              <a:pathLst>
                <a:path extrusionOk="0" h="855" w="945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rect b="b" l="l" r="r" t="t"/>
              <a:pathLst>
                <a:path extrusionOk="0" h="1307" w="1686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rect b="b" l="l" r="r" t="t"/>
              <a:pathLst>
                <a:path extrusionOk="0" h="598" w="602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rect b="b" l="l" r="r" t="t"/>
              <a:pathLst>
                <a:path extrusionOk="0" h="625" w="806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rect b="b" l="l" r="r" t="t"/>
              <a:pathLst>
                <a:path extrusionOk="0" h="541" w="697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rect b="b" l="l" r="r" t="t"/>
              <a:pathLst>
                <a:path extrusionOk="0" h="841" w="1084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rect b="b" l="l" r="r" t="t"/>
              <a:pathLst>
                <a:path extrusionOk="0" h="583" w="751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rect b="b" l="l" r="r" t="t"/>
              <a:pathLst>
                <a:path extrusionOk="0" h="678" w="874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rect b="b" l="l" r="r" t="t"/>
              <a:pathLst>
                <a:path extrusionOk="0" h="1339" w="1465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rect b="b" l="l" r="r" t="t"/>
              <a:pathLst>
                <a:path extrusionOk="0" h="1275" w="1367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rect b="b" l="l" r="r" t="t"/>
              <a:pathLst>
                <a:path extrusionOk="0" h="605" w="699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rect b="b" l="l" r="r" t="t"/>
              <a:pathLst>
                <a:path extrusionOk="0" h="1116" w="123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rect b="b" l="l" r="r" t="t"/>
              <a:pathLst>
                <a:path extrusionOk="0" h="1063" w="1033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rect b="b" l="l" r="r" t="t"/>
              <a:pathLst>
                <a:path extrusionOk="0" h="619" w="691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rect b="b" l="l" r="r" t="t"/>
              <a:pathLst>
                <a:path extrusionOk="0" h="288" w="372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rect b="b" l="l" r="r" t="t"/>
              <a:pathLst>
                <a:path extrusionOk="0" h="325" w="42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rect b="b" l="l" r="r" t="t"/>
              <a:pathLst>
                <a:path extrusionOk="0" h="1038" w="1337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rect b="b" l="l" r="r" t="t"/>
              <a:pathLst>
                <a:path extrusionOk="0" h="434" w="515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rect b="b" l="l" r="r" t="t"/>
              <a:pathLst>
                <a:path extrusionOk="0" h="1223" w="1232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rect b="b" l="l" r="r" t="t"/>
              <a:pathLst>
                <a:path extrusionOk="0" h="563" w="494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rect b="b" l="l" r="r" t="t"/>
              <a:pathLst>
                <a:path extrusionOk="0" h="636" w="82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rect b="b" l="l" r="r" t="t"/>
              <a:pathLst>
                <a:path extrusionOk="0" h="552" w="713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rect b="b" l="l" r="r" t="t"/>
              <a:pathLst>
                <a:path extrusionOk="0" h="751" w="77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rect b="b" l="l" r="r" t="t"/>
              <a:pathLst>
                <a:path extrusionOk="0" h="799" w="883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flipH="1" rot="-4707470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rect b="b" l="l" r="r" t="t"/>
              <a:pathLst>
                <a:path extrusionOk="0" h="1450" w="1517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rect b="b" l="l" r="r" t="t"/>
              <a:pathLst>
                <a:path extrusionOk="0" h="1645" w="1977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rect b="b" l="l" r="r" t="t"/>
              <a:pathLst>
                <a:path extrusionOk="0" h="2280" w="2735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rect b="b" l="l" r="r" t="t"/>
              <a:pathLst>
                <a:path extrusionOk="0" h="2323" w="3383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rect b="b" l="l" r="r" t="t"/>
              <a:pathLst>
                <a:path extrusionOk="0" h="188" w="149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rect b="b" l="l" r="r" t="t"/>
              <a:pathLst>
                <a:path extrusionOk="0" h="136" w="14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rect b="b" l="l" r="r" t="t"/>
              <a:pathLst>
                <a:path extrusionOk="0" h="943" w="935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rect b="b" l="l" r="r" t="t"/>
              <a:pathLst>
                <a:path extrusionOk="0" h="135" w="147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rect b="b" l="l" r="r" t="t"/>
              <a:pathLst>
                <a:path extrusionOk="0" h="94" w="118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rect b="b" l="l" r="r" t="t"/>
              <a:pathLst>
                <a:path extrusionOk="0" h="962" w="384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rect b="b" l="l" r="r" t="t"/>
              <a:pathLst>
                <a:path extrusionOk="0" h="333" w="953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rect b="b" l="l" r="r" t="t"/>
              <a:pathLst>
                <a:path extrusionOk="0" h="683" w="652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rect b="b" l="l" r="r" t="t"/>
              <a:pathLst>
                <a:path extrusionOk="0" h="9925" w="9925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rect b="b" l="l" r="r" t="t"/>
              <a:pathLst>
                <a:path extrusionOk="0" h="5335" w="538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rect b="b" l="l" r="r" t="t"/>
              <a:pathLst>
                <a:path extrusionOk="0" h="7159" w="7778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rect b="b" l="l" r="r" t="t"/>
              <a:pathLst>
                <a:path extrusionOk="0" h="7400" w="8213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rect b="b" l="l" r="r" t="t"/>
              <a:pathLst>
                <a:path extrusionOk="0" h="5969" w="620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rect b="b" l="l" r="r" t="t"/>
              <a:pathLst>
                <a:path extrusionOk="0" h="1668" w="2132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rect b="b" l="l" r="r" t="t"/>
              <a:pathLst>
                <a:path extrusionOk="0" h="3450" w="4529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rect b="b" l="l" r="r" t="t"/>
              <a:pathLst>
                <a:path extrusionOk="0" h="3310" w="3211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rect b="b" l="l" r="r" t="t"/>
              <a:pathLst>
                <a:path extrusionOk="0" h="10473" w="14003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rect b="b" l="l" r="r" t="t"/>
              <a:pathLst>
                <a:path extrusionOk="0" h="288" w="315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rect b="b" l="l" r="r" t="t"/>
              <a:pathLst>
                <a:path extrusionOk="0" h="2273" w="1486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rect b="b" l="l" r="r" t="t"/>
              <a:pathLst>
                <a:path extrusionOk="0" h="9212" w="12587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rect b="b" l="l" r="r" t="t"/>
              <a:pathLst>
                <a:path extrusionOk="0" h="10094" w="11981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rect b="b" l="l" r="r" t="t"/>
              <a:pathLst>
                <a:path extrusionOk="0" h="3505" w="6737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rect b="b" l="l" r="r" t="t"/>
              <a:pathLst>
                <a:path extrusionOk="0" h="3967" w="336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rect b="b" l="l" r="r" t="t"/>
              <a:pathLst>
                <a:path extrusionOk="0" h="8295" w="3305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rect b="b" l="l" r="r" t="t"/>
              <a:pathLst>
                <a:path extrusionOk="0" h="652" w="739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rect b="b" l="l" r="r" t="t"/>
              <a:pathLst>
                <a:path extrusionOk="0" h="1103" w="1249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rect b="b" l="l" r="r" t="t"/>
              <a:pathLst>
                <a:path extrusionOk="0" h="653" w="74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rect b="b" l="l" r="r" t="t"/>
              <a:pathLst>
                <a:path extrusionOk="0" h="1103" w="1249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rect b="b" l="l" r="r" t="t"/>
              <a:pathLst>
                <a:path extrusionOk="0" h="738" w="912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rect b="b" l="l" r="r" t="t"/>
              <a:pathLst>
                <a:path extrusionOk="0" h="7668" w="8044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rect b="b" l="l" r="r" t="t"/>
              <a:pathLst>
                <a:path extrusionOk="0" h="4814" w="3047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rect b="b" l="l" r="r" t="t"/>
              <a:pathLst>
                <a:path extrusionOk="0" h="1689" w="3328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rect b="b" l="l" r="r" t="t"/>
              <a:pathLst>
                <a:path extrusionOk="0" h="2518" w="6055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rect b="b" l="l" r="r" t="t"/>
              <a:pathLst>
                <a:path extrusionOk="0" h="5196" w="3776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rect b="b" l="l" r="r" t="t"/>
              <a:pathLst>
                <a:path extrusionOk="0" h="3560" w="2408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rect b="b" l="l" r="r" t="t"/>
              <a:pathLst>
                <a:path extrusionOk="0" h="2843" w="1476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rect b="b" l="l" r="r" t="t"/>
              <a:pathLst>
                <a:path extrusionOk="0" h="7770" w="3645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rect b="b" l="l" r="r" t="t"/>
              <a:pathLst>
                <a:path extrusionOk="0" h="4438" w="2371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rect b="b" l="l" r="r" t="t"/>
              <a:pathLst>
                <a:path extrusionOk="0" h="649" w="74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rect b="b" l="l" r="r" t="t"/>
              <a:pathLst>
                <a:path extrusionOk="0" h="1097" w="1251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rect b="b" l="l" r="r" t="t"/>
              <a:pathLst>
                <a:path extrusionOk="0" h="650" w="74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rect b="b" l="l" r="r" t="t"/>
              <a:pathLst>
                <a:path extrusionOk="0" h="1097" w="125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rect b="b" l="l" r="r" t="t"/>
              <a:pathLst>
                <a:path extrusionOk="0" h="557" w="712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rect b="b" l="l" r="r" t="t"/>
              <a:pathLst>
                <a:path extrusionOk="0" h="555" w="71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rect b="b" l="l" r="r" t="t"/>
              <a:pathLst>
                <a:path extrusionOk="0" h="24454" w="24453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rect b="b" l="l" r="r" t="t"/>
              <a:pathLst>
                <a:path extrusionOk="0" h="4552" w="8362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rect b="b" l="l" r="r" t="t"/>
              <a:pathLst>
                <a:path extrusionOk="0" h="7843" w="15516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rect b="b" l="l" r="r" t="t"/>
              <a:pathLst>
                <a:path extrusionOk="0" h="10578" w="21284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rect b="b" l="l" r="r" t="t"/>
              <a:pathLst>
                <a:path extrusionOk="0" h="10685" w="22654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rect b="b" l="l" r="r" t="t"/>
              <a:pathLst>
                <a:path extrusionOk="0" h="12294" w="21597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rect b="b" l="l" r="r" t="t"/>
              <a:pathLst>
                <a:path extrusionOk="0" h="7541" w="14407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rect b="b" l="l" r="r" t="t"/>
              <a:pathLst>
                <a:path extrusionOk="0" h="1136" w="1295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rect b="b" l="l" r="r" t="t"/>
              <a:pathLst>
                <a:path extrusionOk="0" h="1923" w="2193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rect b="b" l="l" r="r" t="t"/>
              <a:pathLst>
                <a:path extrusionOk="0" h="1136" w="1295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rect b="b" l="l" r="r" t="t"/>
              <a:pathLst>
                <a:path extrusionOk="0" h="1923" w="2192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rect b="b" l="l" r="r" t="t"/>
              <a:pathLst>
                <a:path extrusionOk="0" h="1618" w="2063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flipH="1" rot="-369687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rect b="b" l="l" r="r" t="t"/>
              <a:pathLst>
                <a:path extrusionOk="0" h="2377" w="1935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rect b="b" l="l" r="r" t="t"/>
              <a:pathLst>
                <a:path extrusionOk="0" h="8467" w="501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rect b="b" l="l" r="r" t="t"/>
              <a:pathLst>
                <a:path extrusionOk="0" h="444" w="442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rect b="b" l="l" r="r" t="t"/>
              <a:pathLst>
                <a:path extrusionOk="0" h="444" w="443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rect b="b" l="l" r="r" t="t"/>
              <a:pathLst>
                <a:path extrusionOk="0" h="443" w="445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rect b="b" l="l" r="r" t="t"/>
              <a:pathLst>
                <a:path extrusionOk="0" h="443" w="444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rect b="b" l="l" r="r" t="t"/>
              <a:pathLst>
                <a:path extrusionOk="0" h="443" w="444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rect b="b" l="l" r="r" t="t"/>
              <a:pathLst>
                <a:path extrusionOk="0" h="527" w="527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rect b="b" l="l" r="r" t="t"/>
              <a:pathLst>
                <a:path extrusionOk="0" h="9376" w="7918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rect b="b" l="l" r="r" t="t"/>
              <a:pathLst>
                <a:path extrusionOk="0" h="9611" w="5816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rect b="b" l="l" r="r" t="t"/>
              <a:pathLst>
                <a:path extrusionOk="0" h="6602" w="7924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rect b="b" l="l" r="r" t="t"/>
              <a:pathLst>
                <a:path extrusionOk="0" h="2739" w="5358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rect b="b" l="l" r="r" t="t"/>
              <a:pathLst>
                <a:path extrusionOk="0" h="2263" w="1378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rect b="b" l="l" r="r" t="t"/>
              <a:pathLst>
                <a:path extrusionOk="0" h="298" w="258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rect b="b" l="l" r="r" t="t"/>
              <a:pathLst>
                <a:path extrusionOk="0" h="240" w="336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rect b="b" l="l" r="r" t="t"/>
              <a:pathLst>
                <a:path extrusionOk="0" h="282" w="362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rect b="b" l="l" r="r" t="t"/>
              <a:pathLst>
                <a:path extrusionOk="0" h="1640" w="576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rect b="b" l="l" r="r" t="t"/>
              <a:pathLst>
                <a:path extrusionOk="0" h="1319" w="3773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rect b="b" l="l" r="r" t="t"/>
              <a:pathLst>
                <a:path extrusionOk="0" h="200" w="258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rect b="b" l="l" r="r" t="t"/>
              <a:pathLst>
                <a:path extrusionOk="0" h="175" w="231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rect b="b" l="l" r="r" t="t"/>
              <a:pathLst>
                <a:path extrusionOk="0" h="5187" w="5472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rect b="b" l="l" r="r" t="t"/>
              <a:pathLst>
                <a:path extrusionOk="0" h="2987" w="2736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rect b="b" l="l" r="r" t="t"/>
              <a:pathLst>
                <a:path extrusionOk="0" h="1885" w="1893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rect b="b" l="l" r="r" t="t"/>
              <a:pathLst>
                <a:path extrusionOk="0" h="626" w="43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rect b="b" l="l" r="r" t="t"/>
              <a:pathLst>
                <a:path extrusionOk="0" h="595" w="594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rect b="b" l="l" r="r" t="t"/>
              <a:pathLst>
                <a:path extrusionOk="0" h="417" w="287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rect b="b" l="l" r="r" t="t"/>
              <a:pathLst>
                <a:path extrusionOk="0" h="421" w="423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rect b="b" l="l" r="r" t="t"/>
              <a:pathLst>
                <a:path extrusionOk="0" h="505" w="707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rect b="b" l="l" r="r" t="t"/>
              <a:pathLst>
                <a:path extrusionOk="0" h="978" w="488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rect b="b" l="l" r="r" t="t"/>
              <a:pathLst>
                <a:path extrusionOk="0" h="286" w="268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rect b="b" l="l" r="r" t="t"/>
              <a:pathLst>
                <a:path extrusionOk="0" h="355" w="21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rect b="b" l="l" r="r" t="t"/>
              <a:pathLst>
                <a:path extrusionOk="0" h="387" w="198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rect b="b" l="l" r="r" t="t"/>
              <a:pathLst>
                <a:path extrusionOk="0" h="666" w="659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rect b="b" l="l" r="r" t="t"/>
              <a:pathLst>
                <a:path extrusionOk="0" h="303" w="209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rect b="b" l="l" r="r" t="t"/>
              <a:pathLst>
                <a:path extrusionOk="0" h="100" w="33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flipH="1" rot="881175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rect b="b" l="l" r="r" t="t"/>
              <a:pathLst>
                <a:path extrusionOk="0" h="2736" w="13287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rect b="b" l="l" r="r" t="t"/>
              <a:pathLst>
                <a:path extrusionOk="0" h="426" w="481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rect b="b" l="l" r="r" t="t"/>
              <a:pathLst>
                <a:path extrusionOk="0" h="425" w="48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rect b="b" l="l" r="r" t="t"/>
              <a:pathLst>
                <a:path extrusionOk="0" h="524" w="523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rect b="b" l="l" r="r" t="t"/>
              <a:pathLst>
                <a:path extrusionOk="0" h="524" w="524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rect b="b" l="l" r="r" t="t"/>
              <a:pathLst>
                <a:path extrusionOk="0" h="525" w="524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rect b="b" l="l" r="r" t="t"/>
              <a:pathLst>
                <a:path extrusionOk="0" h="525" w="523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rect b="b" l="l" r="r" t="t"/>
              <a:pathLst>
                <a:path extrusionOk="0" h="592" w="592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rect b="b" l="l" r="r" t="t"/>
              <a:pathLst>
                <a:path extrusionOk="0" h="2365" w="2366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rect b="b" l="l" r="r" t="t"/>
              <a:pathLst>
                <a:path extrusionOk="0" h="591" w="592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rect b="b" l="l" r="r" t="t"/>
              <a:pathLst>
                <a:path extrusionOk="0" h="2364" w="2365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2639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rect b="b" l="l" r="r" t="t"/>
              <a:pathLst>
                <a:path extrusionOk="0" h="517" w="429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rect b="b" l="l" r="r" t="t"/>
              <a:pathLst>
                <a:path extrusionOk="0" h="373" w="481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rect b="b" l="l" r="r" t="t"/>
              <a:pathLst>
                <a:path extrusionOk="0" h="1003" w="1131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rect b="b" l="l" r="r" t="t"/>
              <a:pathLst>
                <a:path extrusionOk="0" h="698" w="783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rect b="b" l="l" r="r" t="t"/>
              <a:pathLst>
                <a:path extrusionOk="0" h="1041" w="1045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rect b="b" l="l" r="r" t="t"/>
              <a:pathLst>
                <a:path extrusionOk="0" h="944" w="1047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rect b="b" l="l" r="r" t="t"/>
              <a:pathLst>
                <a:path extrusionOk="0" h="855" w="945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rect b="b" l="l" r="r" t="t"/>
              <a:pathLst>
                <a:path extrusionOk="0" h="1307" w="1686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rect b="b" l="l" r="r" t="t"/>
              <a:pathLst>
                <a:path extrusionOk="0" h="598" w="602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rect b="b" l="l" r="r" t="t"/>
              <a:pathLst>
                <a:path extrusionOk="0" h="625" w="806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rect b="b" l="l" r="r" t="t"/>
              <a:pathLst>
                <a:path extrusionOk="0" h="541" w="697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rect b="b" l="l" r="r" t="t"/>
              <a:pathLst>
                <a:path extrusionOk="0" h="841" w="1084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rect b="b" l="l" r="r" t="t"/>
              <a:pathLst>
                <a:path extrusionOk="0" h="583" w="751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rect b="b" l="l" r="r" t="t"/>
              <a:pathLst>
                <a:path extrusionOk="0" h="678" w="874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rect b="b" l="l" r="r" t="t"/>
              <a:pathLst>
                <a:path extrusionOk="0" h="1339" w="1465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rect b="b" l="l" r="r" t="t"/>
              <a:pathLst>
                <a:path extrusionOk="0" h="1275" w="1367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rect b="b" l="l" r="r" t="t"/>
              <a:pathLst>
                <a:path extrusionOk="0" h="605" w="699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rect b="b" l="l" r="r" t="t"/>
              <a:pathLst>
                <a:path extrusionOk="0" h="1116" w="123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rect b="b" l="l" r="r" t="t"/>
              <a:pathLst>
                <a:path extrusionOk="0" h="1063" w="1033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rect b="b" l="l" r="r" t="t"/>
              <a:pathLst>
                <a:path extrusionOk="0" h="619" w="691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rect b="b" l="l" r="r" t="t"/>
              <a:pathLst>
                <a:path extrusionOk="0" h="288" w="372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rect b="b" l="l" r="r" t="t"/>
              <a:pathLst>
                <a:path extrusionOk="0" h="325" w="42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rect b="b" l="l" r="r" t="t"/>
              <a:pathLst>
                <a:path extrusionOk="0" h="1038" w="1337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rect b="b" l="l" r="r" t="t"/>
              <a:pathLst>
                <a:path extrusionOk="0" h="434" w="515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rect b="b" l="l" r="r" t="t"/>
              <a:pathLst>
                <a:path extrusionOk="0" h="1223" w="1232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rect b="b" l="l" r="r" t="t"/>
              <a:pathLst>
                <a:path extrusionOk="0" h="563" w="494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rect b="b" l="l" r="r" t="t"/>
              <a:pathLst>
                <a:path extrusionOk="0" h="636" w="82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rect b="b" l="l" r="r" t="t"/>
              <a:pathLst>
                <a:path extrusionOk="0" h="552" w="713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rect b="b" l="l" r="r" t="t"/>
              <a:pathLst>
                <a:path extrusionOk="0" h="751" w="77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rect b="b" l="l" r="r" t="t"/>
              <a:pathLst>
                <a:path extrusionOk="0" h="799" w="883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rect b="b" l="l" r="r" t="t"/>
              <a:pathLst>
                <a:path extrusionOk="0" h="9376" w="7918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rect b="b" l="l" r="r" t="t"/>
              <a:pathLst>
                <a:path extrusionOk="0" h="9611" w="5816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rect b="b" l="l" r="r" t="t"/>
              <a:pathLst>
                <a:path extrusionOk="0" h="6602" w="7924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rect b="b" l="l" r="r" t="t"/>
              <a:pathLst>
                <a:path extrusionOk="0" h="2739" w="5358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rect b="b" l="l" r="r" t="t"/>
              <a:pathLst>
                <a:path extrusionOk="0" h="2263" w="1378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rect b="b" l="l" r="r" t="t"/>
              <a:pathLst>
                <a:path extrusionOk="0" h="298" w="258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rect b="b" l="l" r="r" t="t"/>
              <a:pathLst>
                <a:path extrusionOk="0" h="240" w="336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rect b="b" l="l" r="r" t="t"/>
              <a:pathLst>
                <a:path extrusionOk="0" h="282" w="362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rect b="b" l="l" r="r" t="t"/>
              <a:pathLst>
                <a:path extrusionOk="0" h="1640" w="576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rect b="b" l="l" r="r" t="t"/>
              <a:pathLst>
                <a:path extrusionOk="0" h="1319" w="3773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rect b="b" l="l" r="r" t="t"/>
              <a:pathLst>
                <a:path extrusionOk="0" h="200" w="258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rect b="b" l="l" r="r" t="t"/>
              <a:pathLst>
                <a:path extrusionOk="0" h="175" w="231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rect b="b" l="l" r="r" t="t"/>
              <a:pathLst>
                <a:path extrusionOk="0" h="4123" w="3655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rect b="b" l="l" r="r" t="t"/>
              <a:pathLst>
                <a:path extrusionOk="0" h="424" w="466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rect b="b" l="l" r="r" t="t"/>
              <a:pathLst>
                <a:path extrusionOk="0" h="505" w="555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rect b="b" l="l" r="r" t="t"/>
              <a:pathLst>
                <a:path extrusionOk="0" h="260" w="284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rect b="b" l="l" r="r" t="t"/>
              <a:pathLst>
                <a:path extrusionOk="0" h="8271" w="8675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rect b="b" l="l" r="r" t="t"/>
              <a:pathLst>
                <a:path extrusionOk="0" h="2801" w="5809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rect b="b" l="l" r="r" t="t"/>
              <a:pathLst>
                <a:path extrusionOk="0" h="4232" w="5676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rect b="b" l="l" r="r" t="t"/>
              <a:pathLst>
                <a:path extrusionOk="0" h="1933" w="4074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rect b="b" l="l" r="r" t="t"/>
              <a:pathLst>
                <a:path extrusionOk="0" h="2594" w="3748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rect b="b" l="l" r="r" t="t"/>
              <a:pathLst>
                <a:path extrusionOk="0" h="6697" w="3861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rect b="b" l="l" r="r" t="t"/>
              <a:pathLst>
                <a:path extrusionOk="0" h="5742" w="3575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rect b="b" l="l" r="r" t="t"/>
              <a:pathLst>
                <a:path extrusionOk="0" h="694" w="1196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rect b="b" l="l" r="r" t="t"/>
              <a:pathLst>
                <a:path extrusionOk="0" h="1103" w="1192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rect b="b" l="l" r="r" t="t"/>
              <a:pathLst>
                <a:path extrusionOk="0" h="1103" w="1191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rect b="b" l="l" r="r" t="t"/>
              <a:pathLst>
                <a:path extrusionOk="0" h="606" w="957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rect b="b" l="l" r="r" t="t"/>
              <a:pathLst>
                <a:path extrusionOk="0" h="606" w="955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rect b="b" l="l" r="r" t="t"/>
              <a:pathLst>
                <a:path extrusionOk="0" h="524" w="523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rect b="b" l="l" r="r" t="t"/>
              <a:pathLst>
                <a:path extrusionOk="0" h="524" w="524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rect b="b" l="l" r="r" t="t"/>
              <a:pathLst>
                <a:path extrusionOk="0" h="525" w="524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rect b="b" l="l" r="r" t="t"/>
              <a:pathLst>
                <a:path extrusionOk="0" h="525" w="523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rect b="b" l="l" r="r" t="t"/>
              <a:pathLst>
                <a:path extrusionOk="0" h="592" w="592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rect b="b" l="l" r="r" t="t"/>
              <a:pathLst>
                <a:path extrusionOk="0" h="2365" w="2366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rect b="b" l="l" r="r" t="t"/>
              <a:pathLst>
                <a:path extrusionOk="0" h="591" w="592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rect b="b" l="l" r="r" t="t"/>
              <a:pathLst>
                <a:path extrusionOk="0" h="2364" w="2365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">
    <p:spTree>
      <p:nvGrpSpPr>
        <p:cNvPr id="2774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/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rect b="b" l="l" r="r" t="t"/>
              <a:pathLst>
                <a:path extrusionOk="0" h="9376" w="7918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rect b="b" l="l" r="r" t="t"/>
              <a:pathLst>
                <a:path extrusionOk="0" h="9611" w="5816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rect b="b" l="l" r="r" t="t"/>
              <a:pathLst>
                <a:path extrusionOk="0" h="6602" w="7924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rect b="b" l="l" r="r" t="t"/>
              <a:pathLst>
                <a:path extrusionOk="0" h="2739" w="5358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rect b="b" l="l" r="r" t="t"/>
              <a:pathLst>
                <a:path extrusionOk="0" h="2263" w="1378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rect b="b" l="l" r="r" t="t"/>
              <a:pathLst>
                <a:path extrusionOk="0" h="298" w="258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rect b="b" l="l" r="r" t="t"/>
              <a:pathLst>
                <a:path extrusionOk="0" h="240" w="336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rect b="b" l="l" r="r" t="t"/>
              <a:pathLst>
                <a:path extrusionOk="0" h="282" w="362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rect b="b" l="l" r="r" t="t"/>
              <a:pathLst>
                <a:path extrusionOk="0" h="1640" w="576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rect b="b" l="l" r="r" t="t"/>
              <a:pathLst>
                <a:path extrusionOk="0" h="1319" w="3773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rect b="b" l="l" r="r" t="t"/>
              <a:pathLst>
                <a:path extrusionOk="0" h="200" w="258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rect b="b" l="l" r="r" t="t"/>
              <a:pathLst>
                <a:path extrusionOk="0" h="175" w="231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rect b="b" l="l" r="r" t="t"/>
                <a:pathLst>
                  <a:path extrusionOk="0" h="8999" w="4714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rect b="b" l="l" r="r" t="t"/>
                <a:pathLst>
                  <a:path extrusionOk="0" h="5812" w="5586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rect b="b" l="l" r="r" t="t"/>
                <a:pathLst>
                  <a:path extrusionOk="0" h="1231" w="237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rect b="b" l="l" r="r" t="t"/>
                <a:pathLst>
                  <a:path extrusionOk="0" h="244" w="315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rect b="b" l="l" r="r" t="t"/>
                <a:pathLst>
                  <a:path extrusionOk="0" h="161" w="208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rect b="b" l="l" r="r" t="t"/>
                <a:pathLst>
                  <a:path extrusionOk="0" h="200" w="268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rect b="b" l="l" r="r" t="t"/>
                <a:pathLst>
                  <a:path extrusionOk="0" h="354" w="1901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rect b="b" l="l" r="r" t="t"/>
                <a:pathLst>
                  <a:path extrusionOk="0" h="228" w="26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rect b="b" l="l" r="r" t="t"/>
                <a:pathLst>
                  <a:path extrusionOk="0" h="194" w="249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rect b="b" l="l" r="r" t="t"/>
              <a:pathLst>
                <a:path extrusionOk="0" h="8105" w="8715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rect b="b" l="l" r="r" t="t"/>
              <a:pathLst>
                <a:path extrusionOk="0" h="6113" w="649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rect b="b" l="l" r="r" t="t"/>
              <a:pathLst>
                <a:path extrusionOk="0" h="7337" w="738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rect b="b" l="l" r="r" t="t"/>
              <a:pathLst>
                <a:path extrusionOk="0" h="1555" w="286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rect b="b" l="l" r="r" t="t"/>
              <a:pathLst>
                <a:path extrusionOk="0" h="903" w="155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rect b="b" l="l" r="r" t="t"/>
              <a:pathLst>
                <a:path extrusionOk="0" h="904" w="815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rect b="b" l="l" r="r" t="t"/>
              <a:pathLst>
                <a:path extrusionOk="0" h="642" w="628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rect b="b" l="l" r="r" t="t"/>
              <a:pathLst>
                <a:path extrusionOk="0" h="597" w="794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rect b="b" l="l" r="r" t="t"/>
              <a:pathLst>
                <a:path extrusionOk="0" h="730" w="829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rect b="b" l="l" r="r" t="t"/>
              <a:pathLst>
                <a:path extrusionOk="0" h="492" w="602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rect b="b" l="l" r="r" t="t"/>
              <a:pathLst>
                <a:path extrusionOk="0" h="492" w="649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6" name="Google Shape;416;p5"/>
          <p:cNvSpPr txBox="1"/>
          <p:nvPr>
            <p:ph idx="1" type="subTitle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5"/>
          <p:cNvSpPr txBox="1"/>
          <p:nvPr>
            <p:ph idx="2" type="subTitle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19" name="Google Shape;419;p5"/>
          <p:cNvSpPr txBox="1"/>
          <p:nvPr>
            <p:ph idx="3" type="title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0" name="Google Shape;420;p5"/>
          <p:cNvSpPr txBox="1"/>
          <p:nvPr>
            <p:ph idx="4" type="title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1" name="Google Shape;421;p5"/>
          <p:cNvSpPr/>
          <p:nvPr>
            <p:ph idx="5" type="pic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/>
          <p:nvPr>
            <p:ph idx="6" type="pic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rect b="b" l="l" r="r" t="t"/>
            <a:pathLst>
              <a:path extrusionOk="0" h="1393" w="1399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rect b="b" l="l" r="r" t="t"/>
              <a:pathLst>
                <a:path extrusionOk="0" h="10606" w="5402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rect b="b" l="l" r="r" t="t"/>
              <a:pathLst>
                <a:path extrusionOk="0" h="9226" w="6322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rect b="b" l="l" r="r" t="t"/>
              <a:pathLst>
                <a:path extrusionOk="0" h="9726" w="270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rect b="b" l="l" r="r" t="t"/>
              <a:pathLst>
                <a:path extrusionOk="0" h="5967" w="1117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rect b="b" l="l" r="r" t="t"/>
              <a:pathLst>
                <a:path extrusionOk="0" h="2190" w="1518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rect b="b" l="l" r="r" t="t"/>
              <a:pathLst>
                <a:path extrusionOk="0" h="265" w="302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rect b="b" l="l" r="r" t="t"/>
              <a:pathLst>
                <a:path extrusionOk="0" h="339" w="20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rect b="b" l="l" r="r" t="t"/>
              <a:pathLst>
                <a:path extrusionOk="0" h="276" w="359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rect b="b" l="l" r="r" t="t"/>
              <a:pathLst>
                <a:path extrusionOk="0" h="1134" w="1322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rect b="b" l="l" r="r" t="t"/>
              <a:pathLst>
                <a:path extrusionOk="0" h="3925" w="917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rect b="b" l="l" r="r" t="t"/>
              <a:pathLst>
                <a:path extrusionOk="0" h="197" w="255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rect b="b" l="l" r="r" t="t"/>
              <a:pathLst>
                <a:path extrusionOk="0" h="222" w="207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rect b="b" l="l" r="r" t="t"/>
              <a:pathLst>
                <a:path extrusionOk="0" h="1065" w="766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rect b="b" l="l" r="r" t="t"/>
              <a:pathLst>
                <a:path extrusionOk="0" h="813" w="83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rect b="b" l="l" r="r" t="t"/>
              <a:pathLst>
                <a:path extrusionOk="0" h="759" w="912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rect b="b" l="l" r="r" t="t"/>
              <a:pathLst>
                <a:path extrusionOk="0" h="893" w="1013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rect b="b" l="l" r="r" t="t"/>
              <a:pathLst>
                <a:path extrusionOk="0" h="3176" w="350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rect b="b" l="l" r="r" t="t"/>
              <a:pathLst>
                <a:path extrusionOk="0" h="1953" w="1813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rect b="b" l="l" r="r" t="t"/>
              <a:pathLst>
                <a:path extrusionOk="0" h="951" w="1268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rect b="b" l="l" r="r" t="t"/>
              <a:pathLst>
                <a:path extrusionOk="0" h="1184" w="1184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rect b="b" l="l" r="r" t="t"/>
              <a:pathLst>
                <a:path extrusionOk="0" h="292" w="67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rect b="b" l="l" r="r" t="t"/>
              <a:pathLst>
                <a:path extrusionOk="0" h="282" w="57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rect b="b" l="l" r="r" t="t"/>
              <a:pathLst>
                <a:path extrusionOk="0" h="533" w="945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rect b="b" l="l" r="r" t="t"/>
              <a:pathLst>
                <a:path extrusionOk="0" h="752" w="1008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9" name="Google Shape;479;p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rect b="b" l="l" r="r" t="t"/>
            <a:pathLst>
              <a:path extrusionOk="0" h="2179" w="2184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rect b="b" l="l" r="r" t="t"/>
              <a:pathLst>
                <a:path extrusionOk="0" h="1769" w="1768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rect b="b" l="l" r="r" t="t"/>
              <a:pathLst>
                <a:path extrusionOk="0" h="661" w="1614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rect b="b" l="l" r="r" t="t"/>
              <a:pathLst>
                <a:path extrusionOk="0" h="346" w="1386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rect b="b" l="l" r="r" t="t"/>
              <a:pathLst>
                <a:path extrusionOk="0" h="762" w="1258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rect b="b" l="l" r="r" t="t"/>
              <a:pathLst>
                <a:path extrusionOk="0" h="26906" w="26907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rect b="b" l="l" r="r" t="t"/>
              <a:pathLst>
                <a:path extrusionOk="0" h="29454" w="29454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rect b="b" l="l" r="r" t="t"/>
              <a:pathLst>
                <a:path extrusionOk="0" h="40837" w="40836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rect b="b" l="l" r="r" t="t"/>
              <a:pathLst>
                <a:path extrusionOk="0" h="51237" w="51237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19050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rect b="b" l="l" r="r" t="t"/>
              <a:pathLst>
                <a:path extrusionOk="0" h="795" w="356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rect b="b" l="l" r="r" t="t"/>
              <a:pathLst>
                <a:path extrusionOk="0" h="842" w="557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rect b="b" l="l" r="r" t="t"/>
              <a:pathLst>
                <a:path extrusionOk="0" h="660" w="607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rect b="b" l="l" r="r" t="t"/>
              <a:pathLst>
                <a:path extrusionOk="0" h="729" w="1011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rect b="b" l="l" r="r" t="t"/>
              <a:pathLst>
                <a:path extrusionOk="0" h="639" w="983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rect b="b" l="l" r="r" t="t"/>
              <a:pathLst>
                <a:path extrusionOk="0" h="1397" w="994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rect b="b" l="l" r="r" t="t"/>
              <a:pathLst>
                <a:path extrusionOk="0" h="686" w="418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rect b="b" l="l" r="r" t="t"/>
              <a:pathLst>
                <a:path extrusionOk="0" h="640" w="573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rect b="b" l="l" r="r" t="t"/>
              <a:pathLst>
                <a:path extrusionOk="0" h="412" w="574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rect b="b" l="l" r="r" t="t"/>
              <a:pathLst>
                <a:path extrusionOk="0" h="425" w="771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rect b="b" l="l" r="r" t="t"/>
              <a:pathLst>
                <a:path extrusionOk="0" h="497" w="527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rect b="b" l="l" r="r" t="t"/>
              <a:pathLst>
                <a:path extrusionOk="0" h="855" w="425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rect b="b" l="l" r="r" t="t"/>
              <a:pathLst>
                <a:path extrusionOk="0" h="724" w="674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rect b="b" l="l" r="r" t="t"/>
              <a:pathLst>
                <a:path extrusionOk="0" h="333" w="601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rect b="b" l="l" r="r" t="t"/>
              <a:pathLst>
                <a:path extrusionOk="0" h="427" w="586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rect b="b" l="l" r="r" t="t"/>
              <a:pathLst>
                <a:path extrusionOk="0" h="769" w="68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7" name="Google Shape;567;p7"/>
          <p:cNvSpPr txBox="1"/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68" name="Google Shape;568;p7"/>
          <p:cNvSpPr txBox="1"/>
          <p:nvPr>
            <p:ph idx="1" type="subTitle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7"/>
          <p:cNvSpPr/>
          <p:nvPr>
            <p:ph idx="2" type="pic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rect b="b" l="l" r="r" t="t"/>
              <a:pathLst>
                <a:path extrusionOk="0" h="2736" w="13287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rect b="b" l="l" r="r" t="t"/>
              <a:pathLst>
                <a:path extrusionOk="0" h="426" w="481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rect b="b" l="l" r="r" t="t"/>
              <a:pathLst>
                <a:path extrusionOk="0" h="425" w="48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8"/>
          <p:cNvGrpSpPr/>
          <p:nvPr/>
        </p:nvGrpSpPr>
        <p:grpSpPr>
          <a:xfrm flipH="1" rot="-9284465">
            <a:off x="-731117" y="-2028214"/>
            <a:ext cx="9393665" cy="8567764"/>
            <a:chOff x="-2537947" y="-2336543"/>
            <a:chExt cx="4759398" cy="4340947"/>
          </a:xfrm>
        </p:grpSpPr>
        <p:sp>
          <p:nvSpPr>
            <p:cNvPr id="590" name="Google Shape;590;p8"/>
            <p:cNvSpPr/>
            <p:nvPr/>
          </p:nvSpPr>
          <p:spPr>
            <a:xfrm>
              <a:off x="-1194414" y="-746010"/>
              <a:ext cx="1461075" cy="1333047"/>
            </a:xfrm>
            <a:custGeom>
              <a:rect b="b" l="l" r="r" t="t"/>
              <a:pathLst>
                <a:path extrusionOk="0" h="27967" w="30653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-1567773" y="-1000541"/>
              <a:ext cx="2142494" cy="1954837"/>
            </a:xfrm>
            <a:custGeom>
              <a:rect b="b" l="l" r="r" t="t"/>
              <a:pathLst>
                <a:path extrusionOk="0" h="41012" w="44949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-1620634" y="-1167988"/>
              <a:ext cx="2386015" cy="2177004"/>
            </a:xfrm>
            <a:custGeom>
              <a:rect b="b" l="l" r="r" t="t"/>
              <a:pathLst>
                <a:path extrusionOk="0" h="45673" w="50058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-2048952" y="-1725049"/>
              <a:ext cx="3547658" cy="3235834"/>
            </a:xfrm>
            <a:custGeom>
              <a:rect b="b" l="l" r="r" t="t"/>
              <a:pathLst>
                <a:path extrusionOk="0" h="67887" w="74429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-2537947" y="-2336543"/>
              <a:ext cx="4759398" cy="4340947"/>
            </a:xfrm>
            <a:custGeom>
              <a:rect b="b" l="l" r="r" t="t"/>
              <a:pathLst>
                <a:path extrusionOk="0" h="91072" w="99851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1E2E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" name="Google Shape;595;p8"/>
          <p:cNvGrpSpPr/>
          <p:nvPr/>
        </p:nvGrpSpPr>
        <p:grpSpPr>
          <a:xfrm rot="4707470">
            <a:off x="7843603" y="4541304"/>
            <a:ext cx="620423" cy="782924"/>
            <a:chOff x="4198851" y="-806491"/>
            <a:chExt cx="163968" cy="206914"/>
          </a:xfrm>
        </p:grpSpPr>
        <p:sp>
          <p:nvSpPr>
            <p:cNvPr id="596" name="Google Shape;596;p8"/>
            <p:cNvSpPr/>
            <p:nvPr/>
          </p:nvSpPr>
          <p:spPr>
            <a:xfrm>
              <a:off x="4198851" y="-631751"/>
              <a:ext cx="37417" cy="32174"/>
            </a:xfrm>
            <a:custGeom>
              <a:rect b="b" l="l" r="r" t="t"/>
              <a:pathLst>
                <a:path extrusionOk="0" h="675" w="785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51235" y="-669645"/>
              <a:ext cx="35081" cy="21497"/>
            </a:xfrm>
            <a:custGeom>
              <a:rect b="b" l="l" r="r" t="t"/>
              <a:pathLst>
                <a:path extrusionOk="0" h="451" w="736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294657" y="-726080"/>
              <a:ext cx="23213" cy="33318"/>
            </a:xfrm>
            <a:custGeom>
              <a:rect b="b" l="l" r="r" t="t"/>
              <a:pathLst>
                <a:path extrusionOk="0" h="699" w="487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315249" y="-802582"/>
              <a:ext cx="20734" cy="45425"/>
            </a:xfrm>
            <a:custGeom>
              <a:rect b="b" l="l" r="r" t="t"/>
              <a:pathLst>
                <a:path extrusionOk="0" h="953" w="435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215200" y="-694431"/>
              <a:ext cx="34938" cy="27360"/>
            </a:xfrm>
            <a:custGeom>
              <a:rect b="b" l="l" r="r" t="t"/>
              <a:pathLst>
                <a:path extrusionOk="0" h="574" w="733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258718" y="-744241"/>
              <a:ext cx="24214" cy="37846"/>
            </a:xfrm>
            <a:custGeom>
              <a:rect b="b" l="l" r="r" t="t"/>
              <a:pathLst>
                <a:path extrusionOk="0" h="794" w="508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276259" y="-806491"/>
              <a:ext cx="11583" cy="38370"/>
            </a:xfrm>
            <a:custGeom>
              <a:rect b="b" l="l" r="r" t="t"/>
              <a:pathLst>
                <a:path extrusionOk="0" h="805" w="243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4251330" y="-643620"/>
              <a:ext cx="48761" cy="27407"/>
            </a:xfrm>
            <a:custGeom>
              <a:rect b="b" l="l" r="r" t="t"/>
              <a:pathLst>
                <a:path extrusionOk="0" h="575" w="1023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312007" y="-701437"/>
              <a:ext cx="29600" cy="38418"/>
            </a:xfrm>
            <a:custGeom>
              <a:rect b="b" l="l" r="r" t="t"/>
              <a:pathLst>
                <a:path extrusionOk="0" h="806" w="621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341321" y="-770266"/>
              <a:ext cx="21497" cy="48666"/>
            </a:xfrm>
            <a:custGeom>
              <a:rect b="b" l="l" r="r" t="t"/>
              <a:pathLst>
                <a:path extrusionOk="0" h="1021" w="451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6" name="Google Shape;606;p8"/>
          <p:cNvGrpSpPr/>
          <p:nvPr/>
        </p:nvGrpSpPr>
        <p:grpSpPr>
          <a:xfrm rot="1559912">
            <a:off x="8090168" y="987748"/>
            <a:ext cx="765636" cy="1491676"/>
            <a:chOff x="5506778" y="238278"/>
            <a:chExt cx="269117" cy="524315"/>
          </a:xfrm>
        </p:grpSpPr>
        <p:sp>
          <p:nvSpPr>
            <p:cNvPr id="607" name="Google Shape;607;p8"/>
            <p:cNvSpPr/>
            <p:nvPr/>
          </p:nvSpPr>
          <p:spPr>
            <a:xfrm>
              <a:off x="5591622" y="316449"/>
              <a:ext cx="132652" cy="261300"/>
            </a:xfrm>
            <a:custGeom>
              <a:rect b="b" l="l" r="r" t="t"/>
              <a:pathLst>
                <a:path extrusionOk="0" h="5482" w="2783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538809" y="310348"/>
              <a:ext cx="203339" cy="376363"/>
            </a:xfrm>
            <a:custGeom>
              <a:rect b="b" l="l" r="r" t="t"/>
              <a:pathLst>
                <a:path extrusionOk="0" h="7896" w="4266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570649" y="238278"/>
              <a:ext cx="186418" cy="213349"/>
            </a:xfrm>
            <a:custGeom>
              <a:rect b="b" l="l" r="r" t="t"/>
              <a:pathLst>
                <a:path extrusionOk="0" h="4476" w="3911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506778" y="496622"/>
              <a:ext cx="138705" cy="265971"/>
            </a:xfrm>
            <a:custGeom>
              <a:rect b="b" l="l" r="r" t="t"/>
              <a:pathLst>
                <a:path extrusionOk="0" h="5580" w="291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29136" y="333703"/>
              <a:ext cx="45568" cy="192948"/>
            </a:xfrm>
            <a:custGeom>
              <a:rect b="b" l="l" r="r" t="t"/>
              <a:pathLst>
                <a:path extrusionOk="0" h="4048" w="956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56780" y="269737"/>
              <a:ext cx="78933" cy="53385"/>
            </a:xfrm>
            <a:custGeom>
              <a:rect b="b" l="l" r="r" t="t"/>
              <a:pathLst>
                <a:path extrusionOk="0" h="1120" w="1656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636761" y="392808"/>
              <a:ext cx="59248" cy="139134"/>
            </a:xfrm>
            <a:custGeom>
              <a:rect b="b" l="l" r="r" t="t"/>
              <a:pathLst>
                <a:path extrusionOk="0" h="2919" w="1243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568028" y="558635"/>
              <a:ext cx="45091" cy="75311"/>
            </a:xfrm>
            <a:custGeom>
              <a:rect b="b" l="l" r="r" t="t"/>
              <a:pathLst>
                <a:path extrusionOk="0" h="1580" w="946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560687" y="668026"/>
              <a:ext cx="78361" cy="52003"/>
            </a:xfrm>
            <a:custGeom>
              <a:rect b="b" l="l" r="r" t="t"/>
              <a:pathLst>
                <a:path extrusionOk="0" h="1091" w="1644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692291" y="368261"/>
              <a:ext cx="4576" cy="5672"/>
            </a:xfrm>
            <a:custGeom>
              <a:rect b="b" l="l" r="r" t="t"/>
              <a:pathLst>
                <a:path extrusionOk="0" h="119" w="96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5689288" y="338661"/>
              <a:ext cx="11869" cy="10391"/>
            </a:xfrm>
            <a:custGeom>
              <a:rect b="b" l="l" r="r" t="t"/>
              <a:pathLst>
                <a:path extrusionOk="0" h="218" w="249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732186" y="345667"/>
              <a:ext cx="6530" cy="5005"/>
            </a:xfrm>
            <a:custGeom>
              <a:rect b="b" l="l" r="r" t="t"/>
              <a:pathLst>
                <a:path extrusionOk="0" h="105" w="137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40956" y="378032"/>
              <a:ext cx="9962" cy="9247"/>
            </a:xfrm>
            <a:custGeom>
              <a:rect b="b" l="l" r="r" t="t"/>
              <a:pathLst>
                <a:path extrusionOk="0" h="194" w="209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769269" y="313732"/>
              <a:ext cx="5672" cy="7007"/>
            </a:xfrm>
            <a:custGeom>
              <a:rect b="b" l="l" r="r" t="t"/>
              <a:pathLst>
                <a:path extrusionOk="0" h="147" w="119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768364" y="276315"/>
              <a:ext cx="7531" cy="5815"/>
            </a:xfrm>
            <a:custGeom>
              <a:rect b="b" l="l" r="r" t="t"/>
              <a:pathLst>
                <a:path extrusionOk="0" h="122" w="158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663120" y="644289"/>
              <a:ext cx="8532" cy="6768"/>
            </a:xfrm>
            <a:custGeom>
              <a:rect b="b" l="l" r="r" t="t"/>
              <a:pathLst>
                <a:path extrusionOk="0" h="142" w="179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684187" y="603726"/>
              <a:ext cx="7722" cy="6053"/>
            </a:xfrm>
            <a:custGeom>
              <a:rect b="b" l="l" r="r" t="t"/>
              <a:pathLst>
                <a:path extrusionOk="0" h="127" w="162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703873" y="572886"/>
              <a:ext cx="5148" cy="3051"/>
            </a:xfrm>
            <a:custGeom>
              <a:rect b="b" l="l" r="r" t="t"/>
              <a:pathLst>
                <a:path extrusionOk="0" h="64" w="108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625131" y="608492"/>
              <a:ext cx="6959" cy="5148"/>
            </a:xfrm>
            <a:custGeom>
              <a:rect b="b" l="l" r="r" t="t"/>
              <a:pathLst>
                <a:path extrusionOk="0" h="108" w="146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641670" y="586900"/>
              <a:ext cx="6578" cy="5148"/>
            </a:xfrm>
            <a:custGeom>
              <a:rect b="b" l="l" r="r" t="t"/>
              <a:pathLst>
                <a:path extrusionOk="0" h="108" w="138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5541478" y="686758"/>
              <a:ext cx="4433" cy="6196"/>
            </a:xfrm>
            <a:custGeom>
              <a:rect b="b" l="l" r="r" t="t"/>
              <a:pathLst>
                <a:path extrusionOk="0" h="130" w="93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536140" y="651581"/>
              <a:ext cx="6530" cy="5100"/>
            </a:xfrm>
            <a:custGeom>
              <a:rect b="b" l="l" r="r" t="t"/>
              <a:pathLst>
                <a:path extrusionOk="0" h="107" w="137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 flipH="1" rot="3476835">
            <a:off x="-131937" y="726009"/>
            <a:ext cx="999158" cy="1011762"/>
            <a:chOff x="3063709" y="-107293"/>
            <a:chExt cx="201909" cy="204435"/>
          </a:xfrm>
        </p:grpSpPr>
        <p:sp>
          <p:nvSpPr>
            <p:cNvPr id="630" name="Google Shape;630;p8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2" name="Google Shape;642;p8"/>
          <p:cNvSpPr/>
          <p:nvPr/>
        </p:nvSpPr>
        <p:spPr>
          <a:xfrm>
            <a:off x="4241850" y="4904034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8723893" y="2714318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1786" y="511265"/>
            <a:ext cx="57348" cy="57458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8723899" y="1516249"/>
            <a:ext cx="129829" cy="129829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8024146" y="4473884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235250" y="4769505"/>
            <a:ext cx="64914" cy="64914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11329" y="4485430"/>
            <a:ext cx="64914" cy="64805"/>
          </a:xfrm>
          <a:custGeom>
            <a:rect b="b" l="l" r="r" t="t"/>
            <a:pathLst>
              <a:path extrusionOk="0" h="591" w="592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3735060" y="319565"/>
            <a:ext cx="259328" cy="259219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8"/>
          <p:cNvSpPr txBox="1"/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rect b="b" l="l" r="r" t="t"/>
              <a:pathLst>
                <a:path extrusionOk="0" h="26906" w="26907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9525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rect b="b" l="l" r="r" t="t"/>
              <a:pathLst>
                <a:path extrusionOk="0" h="29454" w="29454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9525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rect b="b" l="l" r="r" t="t"/>
              <a:pathLst>
                <a:path extrusionOk="0" h="40837" w="40836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9525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rect b="b" l="l" r="r" t="t"/>
              <a:pathLst>
                <a:path extrusionOk="0" h="51237" w="51237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cap="flat" cmpd="sng" w="9525">
              <a:solidFill>
                <a:srgbClr val="2035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rect b="b" l="l" r="r" t="t"/>
              <a:pathLst>
                <a:path extrusionOk="0" h="315" w="439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rect b="b" l="l" r="r" t="t"/>
              <a:pathLst>
                <a:path extrusionOk="0" h="402" w="45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rect b="b" l="l" r="r" t="t"/>
              <a:pathLst>
                <a:path extrusionOk="0" h="777" w="729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rect b="b" l="l" r="r" t="t"/>
              <a:pathLst>
                <a:path extrusionOk="0" h="643" w="682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rect b="b" l="l" r="r" t="t"/>
              <a:pathLst>
                <a:path extrusionOk="0" h="663" w="82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rect b="b" l="l" r="r" t="t"/>
              <a:pathLst>
                <a:path extrusionOk="0" h="579" w="666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rect b="b" l="l" r="r" t="t"/>
              <a:pathLst>
                <a:path extrusionOk="0" h="360" w="463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rect b="b" l="l" r="r" t="t"/>
              <a:pathLst>
                <a:path extrusionOk="0" h="585" w="667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rect b="b" l="l" r="r" t="t"/>
              <a:pathLst>
                <a:path extrusionOk="0" h="471" w="559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rect b="b" l="l" r="r" t="t"/>
              <a:pathLst>
                <a:path extrusionOk="0" h="273" w="32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rect b="b" l="l" r="r" t="t"/>
              <a:pathLst>
                <a:path extrusionOk="0" h="650" w="654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rect b="b" l="l" r="r" t="t"/>
              <a:pathLst>
                <a:path extrusionOk="0" h="509" w="572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rect b="b" l="l" r="r" t="t"/>
              <a:pathLst>
                <a:path extrusionOk="0" h="438" w="607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rect b="b" l="l" r="r" t="t"/>
              <a:pathLst>
                <a:path extrusionOk="0" h="258" w="31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rect b="b" l="l" r="r" t="t"/>
              <a:pathLst>
                <a:path extrusionOk="0" h="454" w="632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rect b="b" l="l" r="r" t="t"/>
              <a:pathLst>
                <a:path extrusionOk="0" h="575" w="611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rect b="b" l="l" r="r" t="t"/>
              <a:pathLst>
                <a:path extrusionOk="0" h="460" w="451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rect b="b" l="l" r="r" t="t"/>
              <a:pathLst>
                <a:path extrusionOk="0" h="462" w="507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rect b="b" l="l" r="r" t="t"/>
              <a:pathLst>
                <a:path extrusionOk="0" h="496" w="525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rect b="b" l="l" r="r" t="t"/>
              <a:pathLst>
                <a:path extrusionOk="0" h="731" w="592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rect b="b" l="l" r="r" t="t"/>
              <a:pathLst>
                <a:path extrusionOk="0" h="551" w="598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rect b="b" l="l" r="r" t="t"/>
              <a:pathLst>
                <a:path extrusionOk="0" h="492" w="616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rect b="b" l="l" r="r" t="t"/>
              <a:pathLst>
                <a:path extrusionOk="0" h="822" w="601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rect b="b" l="l" r="r" t="t"/>
              <a:pathLst>
                <a:path extrusionOk="0" h="790" w="722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rect b="b" l="l" r="r" t="t"/>
              <a:pathLst>
                <a:path extrusionOk="0" h="529" w="79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rect b="b" l="l" r="r" t="t"/>
              <a:pathLst>
                <a:path extrusionOk="0" h="546" w="613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rect b="b" l="l" r="r" t="t"/>
              <a:pathLst>
                <a:path extrusionOk="0" h="948" w="954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rect b="b" l="l" r="r" t="t"/>
              <a:pathLst>
                <a:path extrusionOk="0" h="588" w="833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rect b="b" l="l" r="r" t="t"/>
              <a:pathLst>
                <a:path extrusionOk="0" h="1114" w="939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rect b="b" l="l" r="r" t="t"/>
              <a:pathLst>
                <a:path extrusionOk="0" h="784" w="959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rect b="b" l="l" r="r" t="t"/>
              <a:pathLst>
                <a:path extrusionOk="0" h="759" w="569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rect b="b" l="l" r="r" t="t"/>
              <a:pathLst>
                <a:path extrusionOk="0" h="517" w="429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rect b="b" l="l" r="r" t="t"/>
              <a:pathLst>
                <a:path extrusionOk="0" h="373" w="481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rect b="b" l="l" r="r" t="t"/>
              <a:pathLst>
                <a:path extrusionOk="0" h="1003" w="1131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rect b="b" l="l" r="r" t="t"/>
              <a:pathLst>
                <a:path extrusionOk="0" h="698" w="783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rect b="b" l="l" r="r" t="t"/>
              <a:pathLst>
                <a:path extrusionOk="0" h="1041" w="1045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rect b="b" l="l" r="r" t="t"/>
              <a:pathLst>
                <a:path extrusionOk="0" h="944" w="1047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rect b="b" l="l" r="r" t="t"/>
              <a:pathLst>
                <a:path extrusionOk="0" h="855" w="945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rect b="b" l="l" r="r" t="t"/>
              <a:pathLst>
                <a:path extrusionOk="0" h="1307" w="1686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rect b="b" l="l" r="r" t="t"/>
              <a:pathLst>
                <a:path extrusionOk="0" h="598" w="602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rect b="b" l="l" r="r" t="t"/>
              <a:pathLst>
                <a:path extrusionOk="0" h="625" w="806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rect b="b" l="l" r="r" t="t"/>
              <a:pathLst>
                <a:path extrusionOk="0" h="541" w="697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rect b="b" l="l" r="r" t="t"/>
              <a:pathLst>
                <a:path extrusionOk="0" h="841" w="1084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rect b="b" l="l" r="r" t="t"/>
              <a:pathLst>
                <a:path extrusionOk="0" h="583" w="751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rect b="b" l="l" r="r" t="t"/>
              <a:pathLst>
                <a:path extrusionOk="0" h="678" w="874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rect b="b" l="l" r="r" t="t"/>
              <a:pathLst>
                <a:path extrusionOk="0" h="1339" w="1465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rect b="b" l="l" r="r" t="t"/>
              <a:pathLst>
                <a:path extrusionOk="0" h="1275" w="1367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rect b="b" l="l" r="r" t="t"/>
              <a:pathLst>
                <a:path extrusionOk="0" h="605" w="699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rect b="b" l="l" r="r" t="t"/>
              <a:pathLst>
                <a:path extrusionOk="0" h="1116" w="123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rect b="b" l="l" r="r" t="t"/>
              <a:pathLst>
                <a:path extrusionOk="0" h="1063" w="1033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rect b="b" l="l" r="r" t="t"/>
              <a:pathLst>
                <a:path extrusionOk="0" h="619" w="691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rect b="b" l="l" r="r" t="t"/>
              <a:pathLst>
                <a:path extrusionOk="0" h="288" w="372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rect b="b" l="l" r="r" t="t"/>
              <a:pathLst>
                <a:path extrusionOk="0" h="325" w="42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rect b="b" l="l" r="r" t="t"/>
              <a:pathLst>
                <a:path extrusionOk="0" h="1038" w="1337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rect b="b" l="l" r="r" t="t"/>
              <a:pathLst>
                <a:path extrusionOk="0" h="434" w="515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rect b="b" l="l" r="r" t="t"/>
              <a:pathLst>
                <a:path extrusionOk="0" h="1223" w="1232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rect b="b" l="l" r="r" t="t"/>
              <a:pathLst>
                <a:path extrusionOk="0" h="563" w="494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rect b="b" l="l" r="r" t="t"/>
              <a:pathLst>
                <a:path extrusionOk="0" h="636" w="82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rect b="b" l="l" r="r" t="t"/>
              <a:pathLst>
                <a:path extrusionOk="0" h="552" w="713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rect b="b" l="l" r="r" t="t"/>
              <a:pathLst>
                <a:path extrusionOk="0" h="751" w="77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rect b="b" l="l" r="r" t="t"/>
              <a:pathLst>
                <a:path extrusionOk="0" h="799" w="883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1" name="Google Shape;741;p9"/>
          <p:cNvSpPr txBox="1"/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42" name="Google Shape;742;p9"/>
          <p:cNvSpPr txBox="1"/>
          <p:nvPr>
            <p:ph idx="1" type="subTitle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rect b="b" l="l" r="r" t="t"/>
            <a:pathLst>
              <a:path extrusionOk="0" h="524" w="523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rect b="b" l="l" r="r" t="t"/>
            <a:pathLst>
              <a:path extrusionOk="0" h="525" w="525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rect b="b" l="l" r="r" t="t"/>
            <a:pathLst>
              <a:path extrusionOk="0" h="524" w="524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rect b="b" l="l" r="r" t="t"/>
            <a:pathLst>
              <a:path extrusionOk="0" h="591" w="592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rect b="b" l="l" r="r" t="t"/>
            <a:pathLst>
              <a:path extrusionOk="0" h="1184" w="1184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rect b="b" l="l" r="r" t="t"/>
            <a:pathLst>
              <a:path extrusionOk="0" h="1184" w="1185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rect b="b" l="l" r="r" t="t"/>
            <a:pathLst>
              <a:path extrusionOk="0" h="2364" w="2365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/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hyperlink" Target="https://www.google.com/search?sca_esv=a2d1b3f2df31e648&amp;rlz=1C1GCEA_enUS1088US1088&amp;cs=0&amp;q=HD+189733+A&amp;sa=X&amp;ved=2ahUKEwjUwKWEw86MAxUTFjQIHcsNOqgQxccNegQIAhAB&amp;mstk=AUtExfAm-HfaQymQvMfy_3LIltNZPDq-Y5T70_kDGGjQIJZkQcKag6SNRY863cp08I18_kqKKptDsyqJ510mdu2yY_M6TP3bzrEJt-3Awc24fmk8XMK3X2bPhrQGPma1fYcMqTs&amp;csui=3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hyperlink" Target="https://www.google.com/search?sca_esv=a2d1b3f2df31e648&amp;rlz=1C1GCEA_enUS1088US1088&amp;cs=0&amp;q=Kepler-442&amp;sa=X&amp;ved=2ahUKEwiU_aeLxM6MAxURFjQIHVzHFM0QxccNegQIAhAC&amp;mstk=AUtExfAEQNgUgmjeMNafyE9H5PUYOhq5tESTedUrIRgoLXpycpCTsNljtH4ufu4os6Kl9kqQw5HXlgvyeSC-SX-fnbVviXSLgjCMseJV_P9F6yfN-xeY9lF3HsJPxII_uApPSBU&amp;csui=3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9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oogle Shape;2780;p34"/>
          <p:cNvGrpSpPr/>
          <p:nvPr/>
        </p:nvGrpSpPr>
        <p:grpSpPr>
          <a:xfrm rot="5909427">
            <a:off x="2820780" y="1169744"/>
            <a:ext cx="1350899" cy="1627617"/>
            <a:chOff x="5234039" y="-267543"/>
            <a:chExt cx="313064" cy="377173"/>
          </a:xfrm>
        </p:grpSpPr>
        <p:sp>
          <p:nvSpPr>
            <p:cNvPr id="2781" name="Google Shape;2781;p34"/>
            <p:cNvSpPr/>
            <p:nvPr/>
          </p:nvSpPr>
          <p:spPr>
            <a:xfrm>
              <a:off x="5316071" y="-114967"/>
              <a:ext cx="106293" cy="94996"/>
            </a:xfrm>
            <a:custGeom>
              <a:rect b="b" l="l" r="r" t="t"/>
              <a:pathLst>
                <a:path extrusionOk="0" h="1993" w="223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5309255" y="-154720"/>
              <a:ext cx="67398" cy="95473"/>
            </a:xfrm>
            <a:custGeom>
              <a:rect b="b" l="l" r="r" t="t"/>
              <a:pathLst>
                <a:path extrusionOk="0" h="2003" w="1414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5370218" y="-141517"/>
              <a:ext cx="15348" cy="24976"/>
            </a:xfrm>
            <a:custGeom>
              <a:rect b="b" l="l" r="r" t="t"/>
              <a:pathLst>
                <a:path extrusionOk="0" h="524" w="322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5308778" y="-181936"/>
              <a:ext cx="123309" cy="105387"/>
            </a:xfrm>
            <a:custGeom>
              <a:rect b="b" l="l" r="r" t="t"/>
              <a:pathLst>
                <a:path extrusionOk="0" h="2211" w="2587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5267548" y="-181031"/>
              <a:ext cx="172500" cy="200479"/>
            </a:xfrm>
            <a:custGeom>
              <a:rect b="b" l="l" r="r" t="t"/>
              <a:pathLst>
                <a:path extrusionOk="0" h="4206" w="3619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5301485" y="-226170"/>
              <a:ext cx="183558" cy="268592"/>
            </a:xfrm>
            <a:custGeom>
              <a:rect b="b" l="l" r="r" t="t"/>
              <a:pathLst>
                <a:path extrusionOk="0" h="5635" w="3851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5407730" y="37180"/>
              <a:ext cx="9438" cy="6387"/>
            </a:xfrm>
            <a:custGeom>
              <a:rect b="b" l="l" r="r" t="t"/>
              <a:pathLst>
                <a:path extrusionOk="0" h="134" w="198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5371791" y="26407"/>
              <a:ext cx="6435" cy="9438"/>
            </a:xfrm>
            <a:custGeom>
              <a:rect b="b" l="l" r="r" t="t"/>
              <a:pathLst>
                <a:path extrusionOk="0" h="198" w="135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5256156" y="-232938"/>
              <a:ext cx="83938" cy="240136"/>
            </a:xfrm>
            <a:custGeom>
              <a:rect b="b" l="l" r="r" t="t"/>
              <a:pathLst>
                <a:path extrusionOk="0" h="5038" w="1761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5353297" y="-244282"/>
              <a:ext cx="9819" cy="7293"/>
            </a:xfrm>
            <a:custGeom>
              <a:rect b="b" l="l" r="r" t="t"/>
              <a:pathLst>
                <a:path extrusionOk="0" h="153" w="206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5389618" y="-236799"/>
              <a:ext cx="9342" cy="6673"/>
            </a:xfrm>
            <a:custGeom>
              <a:rect b="b" l="l" r="r" t="t"/>
              <a:pathLst>
                <a:path extrusionOk="0" h="140" w="196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5429084" y="-211775"/>
              <a:ext cx="7150" cy="9914"/>
            </a:xfrm>
            <a:custGeom>
              <a:rect b="b" l="l" r="r" t="t"/>
              <a:pathLst>
                <a:path extrusionOk="0" h="208" w="15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5287519" y="-173738"/>
              <a:ext cx="259584" cy="283368"/>
            </a:xfrm>
            <a:custGeom>
              <a:rect b="b" l="l" r="r" t="t"/>
              <a:pathLst>
                <a:path extrusionOk="0" h="5945" w="5446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5412688" y="32127"/>
              <a:ext cx="94663" cy="49810"/>
            </a:xfrm>
            <a:custGeom>
              <a:rect b="b" l="l" r="r" t="t"/>
              <a:pathLst>
                <a:path extrusionOk="0" h="1045" w="1986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5411258" y="-177027"/>
              <a:ext cx="60725" cy="181890"/>
            </a:xfrm>
            <a:custGeom>
              <a:rect b="b" l="l" r="r" t="t"/>
              <a:pathLst>
                <a:path extrusionOk="0" h="3816" w="1274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5377892" y="-197618"/>
              <a:ext cx="8675" cy="11773"/>
            </a:xfrm>
            <a:custGeom>
              <a:rect b="b" l="l" r="r" t="t"/>
              <a:pathLst>
                <a:path extrusionOk="0" h="247" w="182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5338426" y="-89895"/>
              <a:ext cx="37465" cy="45091"/>
            </a:xfrm>
            <a:custGeom>
              <a:rect b="b" l="l" r="r" t="t"/>
              <a:pathLst>
                <a:path extrusionOk="0" h="946" w="786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5431706" y="-63537"/>
              <a:ext cx="9152" cy="10772"/>
            </a:xfrm>
            <a:custGeom>
              <a:rect b="b" l="l" r="r" t="t"/>
              <a:pathLst>
                <a:path extrusionOk="0" h="226" w="192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5234039" y="-267543"/>
              <a:ext cx="161155" cy="218830"/>
            </a:xfrm>
            <a:custGeom>
              <a:rect b="b" l="l" r="r" t="t"/>
              <a:pathLst>
                <a:path extrusionOk="0" h="4591" w="3381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00" name="Google Shape;2800;p34"/>
          <p:cNvSpPr txBox="1"/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Impact"/>
                <a:ea typeface="Impact"/>
                <a:cs typeface="Impact"/>
                <a:sym typeface="Impact"/>
              </a:rPr>
              <a:t>Imagining Life on Other Worlds</a:t>
            </a:r>
            <a:endParaRPr sz="6000"/>
          </a:p>
        </p:txBody>
      </p:sp>
      <p:grpSp>
        <p:nvGrpSpPr>
          <p:cNvPr id="2801" name="Google Shape;2801;p34"/>
          <p:cNvGrpSpPr/>
          <p:nvPr/>
        </p:nvGrpSpPr>
        <p:grpSpPr>
          <a:xfrm>
            <a:off x="110558" y="3271539"/>
            <a:ext cx="1994483" cy="1491696"/>
            <a:chOff x="574023" y="2653178"/>
            <a:chExt cx="667453" cy="499196"/>
          </a:xfrm>
        </p:grpSpPr>
        <p:sp>
          <p:nvSpPr>
            <p:cNvPr id="2802" name="Google Shape;2802;p34"/>
            <p:cNvSpPr/>
            <p:nvPr/>
          </p:nvSpPr>
          <p:spPr>
            <a:xfrm>
              <a:off x="676407" y="2676248"/>
              <a:ext cx="473075" cy="473075"/>
            </a:xfrm>
            <a:custGeom>
              <a:rect b="b" l="l" r="r" t="t"/>
              <a:pathLst>
                <a:path extrusionOk="0" h="9925" w="9925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893474" y="2676295"/>
              <a:ext cx="256438" cy="254293"/>
            </a:xfrm>
            <a:custGeom>
              <a:rect b="b" l="l" r="r" t="t"/>
              <a:pathLst>
                <a:path extrusionOk="0" h="5335" w="538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756723" y="2700223"/>
              <a:ext cx="370738" cy="341234"/>
            </a:xfrm>
            <a:custGeom>
              <a:rect b="b" l="l" r="r" t="t"/>
              <a:pathLst>
                <a:path extrusionOk="0" h="7159" w="7778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704816" y="2780539"/>
              <a:ext cx="391473" cy="352721"/>
            </a:xfrm>
            <a:custGeom>
              <a:rect b="b" l="l" r="r" t="t"/>
              <a:pathLst>
                <a:path extrusionOk="0" h="7400" w="8213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675263" y="2861760"/>
              <a:ext cx="295523" cy="284512"/>
            </a:xfrm>
            <a:custGeom>
              <a:rect b="b" l="l" r="r" t="t"/>
              <a:pathLst>
                <a:path extrusionOk="0" h="5969" w="620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722166" y="3052372"/>
              <a:ext cx="101622" cy="79505"/>
            </a:xfrm>
            <a:custGeom>
              <a:rect b="b" l="l" r="r" t="t"/>
              <a:pathLst>
                <a:path extrusionOk="0" h="1668" w="2132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687799" y="2984735"/>
              <a:ext cx="215875" cy="164444"/>
            </a:xfrm>
            <a:custGeom>
              <a:rect b="b" l="l" r="r" t="t"/>
              <a:pathLst>
                <a:path extrusionOk="0" h="3450" w="4529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986706" y="2688164"/>
              <a:ext cx="153052" cy="157771"/>
            </a:xfrm>
            <a:custGeom>
              <a:rect b="b" l="l" r="r" t="t"/>
              <a:pathLst>
                <a:path extrusionOk="0" h="3310" w="3211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574023" y="2653178"/>
              <a:ext cx="667453" cy="499196"/>
            </a:xfrm>
            <a:custGeom>
              <a:rect b="b" l="l" r="r" t="t"/>
              <a:pathLst>
                <a:path extrusionOk="0" h="10473" w="14003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743520" y="2721339"/>
              <a:ext cx="15014" cy="13728"/>
            </a:xfrm>
            <a:custGeom>
              <a:rect b="b" l="l" r="r" t="t"/>
              <a:pathLst>
                <a:path extrusionOk="0" h="288" w="315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665444" y="2694837"/>
              <a:ext cx="70830" cy="108343"/>
            </a:xfrm>
            <a:custGeom>
              <a:rect b="b" l="l" r="r" t="t"/>
              <a:pathLst>
                <a:path extrusionOk="0" h="2273" w="1486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584032" y="2713283"/>
              <a:ext cx="599959" cy="439090"/>
            </a:xfrm>
            <a:custGeom>
              <a:rect b="b" l="l" r="r" t="t"/>
              <a:pathLst>
                <a:path extrusionOk="0" h="9212" w="12587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630411" y="2653225"/>
              <a:ext cx="571074" cy="481131"/>
            </a:xfrm>
            <a:custGeom>
              <a:rect b="b" l="l" r="r" t="t"/>
              <a:pathLst>
                <a:path extrusionOk="0" h="10094" w="11981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851242" y="2924725"/>
              <a:ext cx="321119" cy="167066"/>
            </a:xfrm>
            <a:custGeom>
              <a:rect b="b" l="l" r="r" t="t"/>
              <a:pathLst>
                <a:path extrusionOk="0" h="3505" w="6737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999671" y="2874820"/>
              <a:ext cx="160154" cy="189087"/>
            </a:xfrm>
            <a:custGeom>
              <a:rect b="b" l="l" r="r" t="t"/>
              <a:pathLst>
                <a:path extrusionOk="0" h="3967" w="336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590324" y="2659565"/>
              <a:ext cx="157533" cy="395381"/>
            </a:xfrm>
            <a:custGeom>
              <a:rect b="b" l="l" r="r" t="t"/>
              <a:pathLst>
                <a:path extrusionOk="0" h="8295" w="3305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1059110" y="2859424"/>
              <a:ext cx="35224" cy="31078"/>
            </a:xfrm>
            <a:custGeom>
              <a:rect b="b" l="l" r="r" t="t"/>
              <a:pathLst>
                <a:path extrusionOk="0" h="652" w="739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1048862" y="2908471"/>
              <a:ext cx="59534" cy="52574"/>
            </a:xfrm>
            <a:custGeom>
              <a:rect b="b" l="l" r="r" t="t"/>
              <a:pathLst>
                <a:path extrusionOk="0" h="1103" w="1249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961635" y="2820530"/>
              <a:ext cx="35272" cy="31125"/>
            </a:xfrm>
            <a:custGeom>
              <a:rect b="b" l="l" r="r" t="t"/>
              <a:pathLst>
                <a:path extrusionOk="0" h="653" w="74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907011" y="2851988"/>
              <a:ext cx="59534" cy="52574"/>
            </a:xfrm>
            <a:custGeom>
              <a:rect b="b" l="l" r="r" t="t"/>
              <a:pathLst>
                <a:path extrusionOk="0" h="1103" w="1249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998480" y="2862141"/>
              <a:ext cx="43470" cy="35177"/>
            </a:xfrm>
            <a:custGeom>
              <a:rect b="b" l="l" r="r" t="t"/>
              <a:pathLst>
                <a:path extrusionOk="0" h="738" w="912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3" name="Google Shape;2823;p34"/>
          <p:cNvGrpSpPr/>
          <p:nvPr/>
        </p:nvGrpSpPr>
        <p:grpSpPr>
          <a:xfrm>
            <a:off x="7366346" y="2771784"/>
            <a:ext cx="1147324" cy="1049407"/>
            <a:chOff x="7078965" y="5331432"/>
            <a:chExt cx="404914" cy="370357"/>
          </a:xfrm>
        </p:grpSpPr>
        <p:sp>
          <p:nvSpPr>
            <p:cNvPr id="2824" name="Google Shape;2824;p34"/>
            <p:cNvSpPr/>
            <p:nvPr/>
          </p:nvSpPr>
          <p:spPr>
            <a:xfrm>
              <a:off x="7078965" y="5331432"/>
              <a:ext cx="383417" cy="365495"/>
            </a:xfrm>
            <a:custGeom>
              <a:rect b="b" l="l" r="r" t="t"/>
              <a:pathLst>
                <a:path extrusionOk="0" h="7668" w="8044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7099032" y="5460747"/>
              <a:ext cx="145235" cy="229459"/>
            </a:xfrm>
            <a:custGeom>
              <a:rect b="b" l="l" r="r" t="t"/>
              <a:pathLst>
                <a:path extrusionOk="0" h="4814" w="3047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7192408" y="5331623"/>
              <a:ext cx="158629" cy="80506"/>
            </a:xfrm>
            <a:custGeom>
              <a:rect b="b" l="l" r="r" t="t"/>
              <a:pathLst>
                <a:path extrusionOk="0" h="1689" w="3328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7146316" y="5364655"/>
              <a:ext cx="288612" cy="120020"/>
            </a:xfrm>
            <a:custGeom>
              <a:rect b="b" l="l" r="r" t="t"/>
              <a:pathLst>
                <a:path extrusionOk="0" h="2518" w="6055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7277442" y="5449260"/>
              <a:ext cx="179983" cy="247667"/>
            </a:xfrm>
            <a:custGeom>
              <a:rect b="b" l="l" r="r" t="t"/>
              <a:pathLst>
                <a:path extrusionOk="0" h="5196" w="3776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7347605" y="5514132"/>
              <a:ext cx="114777" cy="169687"/>
            </a:xfrm>
            <a:custGeom>
              <a:rect b="b" l="l" r="r" t="t"/>
              <a:pathLst>
                <a:path extrusionOk="0" h="3560" w="2408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7096840" y="5502835"/>
              <a:ext cx="70354" cy="135512"/>
            </a:xfrm>
            <a:custGeom>
              <a:rect b="b" l="l" r="r" t="t"/>
              <a:pathLst>
                <a:path extrusionOk="0" h="2843" w="1476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7090548" y="5331432"/>
              <a:ext cx="173739" cy="370357"/>
            </a:xfrm>
            <a:custGeom>
              <a:rect b="b" l="l" r="r" t="t"/>
              <a:pathLst>
                <a:path extrusionOk="0" h="7770" w="3645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7370866" y="5355312"/>
              <a:ext cx="113014" cy="211537"/>
            </a:xfrm>
            <a:custGeom>
              <a:rect b="b" l="l" r="r" t="t"/>
              <a:pathLst>
                <a:path extrusionOk="0" h="4438" w="2371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7181350" y="5521711"/>
              <a:ext cx="35272" cy="30935"/>
            </a:xfrm>
            <a:custGeom>
              <a:rect b="b" l="l" r="r" t="t"/>
              <a:pathLst>
                <a:path extrusionOk="0" h="649" w="74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7120243" y="5544924"/>
              <a:ext cx="59629" cy="52289"/>
            </a:xfrm>
            <a:custGeom>
              <a:rect b="b" l="l" r="r" t="t"/>
              <a:pathLst>
                <a:path extrusionOk="0" h="1097" w="1251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7270150" y="5576716"/>
              <a:ext cx="35272" cy="30982"/>
            </a:xfrm>
            <a:custGeom>
              <a:rect b="b" l="l" r="r" t="t"/>
              <a:pathLst>
                <a:path extrusionOk="0" h="650" w="74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7249368" y="5625001"/>
              <a:ext cx="59581" cy="52289"/>
            </a:xfrm>
            <a:custGeom>
              <a:rect b="b" l="l" r="r" t="t"/>
              <a:pathLst>
                <a:path extrusionOk="0" h="1097" w="125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7199510" y="5571378"/>
              <a:ext cx="33937" cy="26549"/>
            </a:xfrm>
            <a:custGeom>
              <a:rect b="b" l="l" r="r" t="t"/>
              <a:pathLst>
                <a:path extrusionOk="0" h="557" w="712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7222961" y="5586011"/>
              <a:ext cx="33842" cy="26454"/>
            </a:xfrm>
            <a:custGeom>
              <a:rect b="b" l="l" r="r" t="t"/>
              <a:pathLst>
                <a:path extrusionOk="0" h="555" w="71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9" name="Google Shape;2839;p34"/>
          <p:cNvGrpSpPr/>
          <p:nvPr/>
        </p:nvGrpSpPr>
        <p:grpSpPr>
          <a:xfrm>
            <a:off x="2891619" y="397125"/>
            <a:ext cx="581028" cy="581052"/>
            <a:chOff x="2787299" y="187324"/>
            <a:chExt cx="1165552" cy="1165600"/>
          </a:xfrm>
        </p:grpSpPr>
        <p:sp>
          <p:nvSpPr>
            <p:cNvPr id="2840" name="Google Shape;2840;p34"/>
            <p:cNvSpPr/>
            <p:nvPr/>
          </p:nvSpPr>
          <p:spPr>
            <a:xfrm>
              <a:off x="2787299" y="187324"/>
              <a:ext cx="1165552" cy="1165600"/>
            </a:xfrm>
            <a:custGeom>
              <a:rect b="b" l="l" r="r" t="t"/>
              <a:pathLst>
                <a:path extrusionOk="0" h="24454" w="24453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3426916" y="190089"/>
              <a:ext cx="398575" cy="216971"/>
            </a:xfrm>
            <a:custGeom>
              <a:rect b="b" l="l" r="r" t="t"/>
              <a:pathLst>
                <a:path extrusionOk="0" h="4552" w="8362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3177771" y="196476"/>
              <a:ext cx="739570" cy="373837"/>
            </a:xfrm>
            <a:custGeom>
              <a:rect b="b" l="l" r="r" t="t"/>
              <a:pathLst>
                <a:path extrusionOk="0" h="7843" w="15516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2938254" y="302340"/>
              <a:ext cx="1014502" cy="504200"/>
            </a:xfrm>
            <a:custGeom>
              <a:rect b="b" l="l" r="r" t="t"/>
              <a:pathLst>
                <a:path extrusionOk="0" h="10578" w="21284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34"/>
            <p:cNvSpPr/>
            <p:nvPr/>
          </p:nvSpPr>
          <p:spPr>
            <a:xfrm>
              <a:off x="2852553" y="470454"/>
              <a:ext cx="1079803" cy="509301"/>
            </a:xfrm>
            <a:custGeom>
              <a:rect b="b" l="l" r="r" t="t"/>
              <a:pathLst>
                <a:path extrusionOk="0" h="10685" w="22654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34"/>
            <p:cNvSpPr/>
            <p:nvPr/>
          </p:nvSpPr>
          <p:spPr>
            <a:xfrm>
              <a:off x="2790970" y="661925"/>
              <a:ext cx="1029421" cy="585994"/>
            </a:xfrm>
            <a:custGeom>
              <a:rect b="b" l="l" r="r" t="t"/>
              <a:pathLst>
                <a:path extrusionOk="0" h="12294" w="21597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34"/>
            <p:cNvSpPr/>
            <p:nvPr/>
          </p:nvSpPr>
          <p:spPr>
            <a:xfrm>
              <a:off x="2831676" y="993339"/>
              <a:ext cx="686710" cy="359442"/>
            </a:xfrm>
            <a:custGeom>
              <a:rect b="b" l="l" r="r" t="t"/>
              <a:pathLst>
                <a:path extrusionOk="0" h="7541" w="14407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>
              <a:off x="3351033" y="438519"/>
              <a:ext cx="61726" cy="54147"/>
            </a:xfrm>
            <a:custGeom>
              <a:rect b="b" l="l" r="r" t="t"/>
              <a:pathLst>
                <a:path extrusionOk="0" h="1136" w="1295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34"/>
            <p:cNvSpPr/>
            <p:nvPr/>
          </p:nvSpPr>
          <p:spPr>
            <a:xfrm>
              <a:off x="3333683" y="524077"/>
              <a:ext cx="104529" cy="91660"/>
            </a:xfrm>
            <a:custGeom>
              <a:rect b="b" l="l" r="r" t="t"/>
              <a:pathLst>
                <a:path extrusionOk="0" h="1923" w="2193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34"/>
            <p:cNvSpPr/>
            <p:nvPr/>
          </p:nvSpPr>
          <p:spPr>
            <a:xfrm>
              <a:off x="3516002" y="358918"/>
              <a:ext cx="61726" cy="54147"/>
            </a:xfrm>
            <a:custGeom>
              <a:rect b="b" l="l" r="r" t="t"/>
              <a:pathLst>
                <a:path extrusionOk="0" h="1136" w="1295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34"/>
            <p:cNvSpPr/>
            <p:nvPr/>
          </p:nvSpPr>
          <p:spPr>
            <a:xfrm>
              <a:off x="3573677" y="408347"/>
              <a:ext cx="104482" cy="91660"/>
            </a:xfrm>
            <a:custGeom>
              <a:rect b="b" l="l" r="r" t="t"/>
              <a:pathLst>
                <a:path extrusionOk="0" h="1923" w="2192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34"/>
            <p:cNvSpPr/>
            <p:nvPr/>
          </p:nvSpPr>
          <p:spPr>
            <a:xfrm>
              <a:off x="3443456" y="428271"/>
              <a:ext cx="98333" cy="77122"/>
            </a:xfrm>
            <a:custGeom>
              <a:rect b="b" l="l" r="r" t="t"/>
              <a:pathLst>
                <a:path extrusionOk="0" h="1618" w="2063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2" name="Google Shape;2852;p34"/>
          <p:cNvGrpSpPr/>
          <p:nvPr/>
        </p:nvGrpSpPr>
        <p:grpSpPr>
          <a:xfrm>
            <a:off x="5892597" y="3977824"/>
            <a:ext cx="1023940" cy="1251357"/>
            <a:chOff x="1562309" y="2509229"/>
            <a:chExt cx="347240" cy="424361"/>
          </a:xfrm>
        </p:grpSpPr>
        <p:sp>
          <p:nvSpPr>
            <p:cNvPr id="2853" name="Google Shape;2853;p34"/>
            <p:cNvSpPr/>
            <p:nvPr/>
          </p:nvSpPr>
          <p:spPr>
            <a:xfrm>
              <a:off x="1571270" y="2673626"/>
              <a:ext cx="92232" cy="113300"/>
            </a:xfrm>
            <a:custGeom>
              <a:rect b="b" l="l" r="r" t="t"/>
              <a:pathLst>
                <a:path extrusionOk="0" h="2377" w="1935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34"/>
            <p:cNvSpPr/>
            <p:nvPr/>
          </p:nvSpPr>
          <p:spPr>
            <a:xfrm>
              <a:off x="1661643" y="2520335"/>
              <a:ext cx="238802" cy="403580"/>
            </a:xfrm>
            <a:custGeom>
              <a:rect b="b" l="l" r="r" t="t"/>
              <a:pathLst>
                <a:path extrusionOk="0" h="8467" w="501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34"/>
            <p:cNvSpPr/>
            <p:nvPr/>
          </p:nvSpPr>
          <p:spPr>
            <a:xfrm>
              <a:off x="1562309" y="2692406"/>
              <a:ext cx="21068" cy="21163"/>
            </a:xfrm>
            <a:custGeom>
              <a:rect b="b" l="l" r="r" t="t"/>
              <a:pathLst>
                <a:path extrusionOk="0" h="444" w="442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1753350" y="2569716"/>
              <a:ext cx="21116" cy="21163"/>
            </a:xfrm>
            <a:custGeom>
              <a:rect b="b" l="l" r="r" t="t"/>
              <a:pathLst>
                <a:path extrusionOk="0" h="444" w="443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1888099" y="2618811"/>
              <a:ext cx="21211" cy="21116"/>
            </a:xfrm>
            <a:custGeom>
              <a:rect b="b" l="l" r="r" t="t"/>
              <a:pathLst>
                <a:path extrusionOk="0" h="443" w="445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1810787" y="2774533"/>
              <a:ext cx="21163" cy="21116"/>
            </a:xfrm>
            <a:custGeom>
              <a:rect b="b" l="l" r="r" t="t"/>
              <a:pathLst>
                <a:path extrusionOk="0" h="443" w="444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1888385" y="2912475"/>
              <a:ext cx="21163" cy="21116"/>
            </a:xfrm>
            <a:custGeom>
              <a:rect b="b" l="l" r="r" t="t"/>
              <a:pathLst>
                <a:path extrusionOk="0" h="443" w="444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1597772" y="2772531"/>
              <a:ext cx="25119" cy="25119"/>
            </a:xfrm>
            <a:custGeom>
              <a:rect b="b" l="l" r="r" t="t"/>
              <a:pathLst>
                <a:path extrusionOk="0" h="527" w="527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1656114" y="2731158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1656114" y="2668716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1825515" y="2509229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1810787" y="2668716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1810787" y="2852989"/>
              <a:ext cx="12774" cy="12774"/>
            </a:xfrm>
            <a:custGeom>
              <a:rect b="b" l="l" r="r" t="t"/>
              <a:pathLst>
                <a:path extrusionOk="0" h="268" w="268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6" name="Google Shape;2866;p34"/>
          <p:cNvGrpSpPr/>
          <p:nvPr/>
        </p:nvGrpSpPr>
        <p:grpSpPr>
          <a:xfrm rot="-881175">
            <a:off x="-426817" y="2201050"/>
            <a:ext cx="1994571" cy="442619"/>
            <a:chOff x="4339891" y="1046343"/>
            <a:chExt cx="651056" cy="144473"/>
          </a:xfrm>
        </p:grpSpPr>
        <p:sp>
          <p:nvSpPr>
            <p:cNvPr id="2867" name="Google Shape;2867;p34"/>
            <p:cNvSpPr/>
            <p:nvPr/>
          </p:nvSpPr>
          <p:spPr>
            <a:xfrm>
              <a:off x="4351093" y="1055399"/>
              <a:ext cx="633325" cy="130411"/>
            </a:xfrm>
            <a:custGeom>
              <a:rect b="b" l="l" r="r" t="t"/>
              <a:pathLst>
                <a:path extrusionOk="0" h="2736" w="13287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4780793" y="1046343"/>
              <a:ext cx="22927" cy="20305"/>
            </a:xfrm>
            <a:custGeom>
              <a:rect b="b" l="l" r="r" t="t"/>
              <a:pathLst>
                <a:path extrusionOk="0" h="426" w="481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4339891" y="1148298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4582316" y="1068173"/>
              <a:ext cx="22879" cy="20258"/>
            </a:xfrm>
            <a:custGeom>
              <a:rect b="b" l="l" r="r" t="t"/>
              <a:pathLst>
                <a:path extrusionOk="0" h="425" w="48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4892376" y="1119366"/>
              <a:ext cx="22927" cy="20258"/>
            </a:xfrm>
            <a:custGeom>
              <a:rect b="b" l="l" r="r" t="t"/>
              <a:pathLst>
                <a:path extrusionOk="0" h="425" w="481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4445660" y="117851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4977077" y="1094628"/>
              <a:ext cx="13871" cy="12298"/>
            </a:xfrm>
            <a:custGeom>
              <a:rect b="b" l="l" r="r" t="t"/>
              <a:pathLst>
                <a:path extrusionOk="0" h="258" w="291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74" name="Google Shape;2874;p34"/>
          <p:cNvGrpSpPr/>
          <p:nvPr/>
        </p:nvGrpSpPr>
        <p:grpSpPr>
          <a:xfrm rot="1114777">
            <a:off x="6050133" y="261799"/>
            <a:ext cx="950675" cy="903588"/>
            <a:chOff x="5626143" y="-593747"/>
            <a:chExt cx="318949" cy="303152"/>
          </a:xfrm>
        </p:grpSpPr>
        <p:sp>
          <p:nvSpPr>
            <p:cNvPr id="2875" name="Google Shape;2875;p34"/>
            <p:cNvSpPr/>
            <p:nvPr/>
          </p:nvSpPr>
          <p:spPr>
            <a:xfrm>
              <a:off x="5626143" y="-593747"/>
              <a:ext cx="318949" cy="302337"/>
            </a:xfrm>
            <a:custGeom>
              <a:rect b="b" l="l" r="r" t="t"/>
              <a:pathLst>
                <a:path extrusionOk="0" h="5187" w="5472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5736367" y="-464700"/>
              <a:ext cx="159475" cy="174105"/>
            </a:xfrm>
            <a:custGeom>
              <a:rect b="b" l="l" r="r" t="t"/>
              <a:pathLst>
                <a:path extrusionOk="0" h="2987" w="2736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5699645" y="-423258"/>
              <a:ext cx="110338" cy="109872"/>
            </a:xfrm>
            <a:custGeom>
              <a:rect b="b" l="l" r="r" t="t"/>
              <a:pathLst>
                <a:path extrusionOk="0" h="1885" w="1893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5692592" y="-389219"/>
              <a:ext cx="25064" cy="36488"/>
            </a:xfrm>
            <a:custGeom>
              <a:rect b="b" l="l" r="r" t="t"/>
              <a:pathLst>
                <a:path extrusionOk="0" h="626" w="43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5772098" y="-421743"/>
              <a:ext cx="34623" cy="34681"/>
            </a:xfrm>
            <a:custGeom>
              <a:rect b="b" l="l" r="r" t="t"/>
              <a:pathLst>
                <a:path extrusionOk="0" h="595" w="594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5696789" y="-383157"/>
              <a:ext cx="16729" cy="24306"/>
            </a:xfrm>
            <a:custGeom>
              <a:rect b="b" l="l" r="r" t="t"/>
              <a:pathLst>
                <a:path extrusionOk="0" h="417" w="287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5777111" y="-416672"/>
              <a:ext cx="24656" cy="24539"/>
            </a:xfrm>
            <a:custGeom>
              <a:rect b="b" l="l" r="r" t="t"/>
              <a:pathLst>
                <a:path extrusionOk="0" h="421" w="423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5752630" y="-358502"/>
              <a:ext cx="41209" cy="29435"/>
            </a:xfrm>
            <a:custGeom>
              <a:rect b="b" l="l" r="r" t="t"/>
              <a:pathLst>
                <a:path extrusionOk="0" h="505" w="707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5687813" y="-387004"/>
              <a:ext cx="28444" cy="57005"/>
            </a:xfrm>
            <a:custGeom>
              <a:rect b="b" l="l" r="r" t="t"/>
              <a:pathLst>
                <a:path extrusionOk="0" h="978" w="488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5696090" y="-383040"/>
              <a:ext cx="15621" cy="16670"/>
            </a:xfrm>
            <a:custGeom>
              <a:rect b="b" l="l" r="r" t="t"/>
              <a:pathLst>
                <a:path extrusionOk="0" h="286" w="268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5744702" y="-343405"/>
              <a:ext cx="12240" cy="20692"/>
            </a:xfrm>
            <a:custGeom>
              <a:rect b="b" l="l" r="r" t="t"/>
              <a:pathLst>
                <a:path extrusionOk="0" h="355" w="21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5788594" y="-369401"/>
              <a:ext cx="11541" cy="22557"/>
            </a:xfrm>
            <a:custGeom>
              <a:rect b="b" l="l" r="r" t="t"/>
              <a:pathLst>
                <a:path extrusionOk="0" h="387" w="198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5772506" y="-423958"/>
              <a:ext cx="38411" cy="38819"/>
            </a:xfrm>
            <a:custGeom>
              <a:rect b="b" l="l" r="r" t="t"/>
              <a:pathLst>
                <a:path extrusionOk="0" h="666" w="659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5773905" y="-416730"/>
              <a:ext cx="12182" cy="17661"/>
            </a:xfrm>
            <a:custGeom>
              <a:rect b="b" l="l" r="r" t="t"/>
              <a:pathLst>
                <a:path extrusionOk="0" h="303" w="209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5756535" y="-424249"/>
              <a:ext cx="19235" cy="5829"/>
            </a:xfrm>
            <a:custGeom>
              <a:rect b="b" l="l" r="r" t="t"/>
              <a:pathLst>
                <a:path extrusionOk="0" h="100" w="33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0" name="Google Shape;2890;p34"/>
          <p:cNvSpPr/>
          <p:nvPr/>
        </p:nvSpPr>
        <p:spPr>
          <a:xfrm>
            <a:off x="3677584" y="2656875"/>
            <a:ext cx="57458" cy="57458"/>
          </a:xfrm>
          <a:custGeom>
            <a:rect b="b" l="l" r="r" t="t"/>
            <a:pathLst>
              <a:path extrusionOk="0" h="524" w="524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1" name="Google Shape;2891;p34"/>
          <p:cNvSpPr/>
          <p:nvPr/>
        </p:nvSpPr>
        <p:spPr>
          <a:xfrm>
            <a:off x="6881384" y="1095379"/>
            <a:ext cx="57458" cy="57568"/>
          </a:xfrm>
          <a:custGeom>
            <a:rect b="b" l="l" r="r" t="t"/>
            <a:pathLst>
              <a:path extrusionOk="0" h="525" w="524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2" name="Google Shape;2892;p34"/>
          <p:cNvSpPr/>
          <p:nvPr/>
        </p:nvSpPr>
        <p:spPr>
          <a:xfrm>
            <a:off x="1121213" y="1552437"/>
            <a:ext cx="57349" cy="57458"/>
          </a:xfrm>
          <a:custGeom>
            <a:rect b="b" l="l" r="r" t="t"/>
            <a:pathLst>
              <a:path extrusionOk="0" h="524" w="523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3" name="Google Shape;2893;p34"/>
          <p:cNvSpPr/>
          <p:nvPr/>
        </p:nvSpPr>
        <p:spPr>
          <a:xfrm>
            <a:off x="4825949" y="4150627"/>
            <a:ext cx="57458" cy="57568"/>
          </a:xfrm>
          <a:custGeom>
            <a:rect b="b" l="l" r="r" t="t"/>
            <a:pathLst>
              <a:path extrusionOk="0" h="525" w="524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4" name="Google Shape;2894;p34"/>
          <p:cNvSpPr/>
          <p:nvPr/>
        </p:nvSpPr>
        <p:spPr>
          <a:xfrm>
            <a:off x="7636116" y="3635934"/>
            <a:ext cx="57349" cy="57568"/>
          </a:xfrm>
          <a:custGeom>
            <a:rect b="b" l="l" r="r" t="t"/>
            <a:pathLst>
              <a:path extrusionOk="0" h="525" w="523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5" name="Google Shape;2895;p34"/>
          <p:cNvSpPr/>
          <p:nvPr/>
        </p:nvSpPr>
        <p:spPr>
          <a:xfrm>
            <a:off x="1767416" y="772876"/>
            <a:ext cx="57349" cy="57458"/>
          </a:xfrm>
          <a:custGeom>
            <a:rect b="b" l="l" r="r" t="t"/>
            <a:pathLst>
              <a:path extrusionOk="0" h="524" w="523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6" name="Google Shape;2896;p34"/>
          <p:cNvSpPr/>
          <p:nvPr/>
        </p:nvSpPr>
        <p:spPr>
          <a:xfrm>
            <a:off x="5334264" y="1166960"/>
            <a:ext cx="129830" cy="12983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7" name="Google Shape;2897;p34"/>
          <p:cNvSpPr/>
          <p:nvPr/>
        </p:nvSpPr>
        <p:spPr>
          <a:xfrm>
            <a:off x="7002252" y="2920953"/>
            <a:ext cx="129830" cy="129830"/>
          </a:xfrm>
          <a:custGeom>
            <a:rect b="b" l="l" r="r" t="t"/>
            <a:pathLst>
              <a:path extrusionOk="0" h="1184" w="1184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8" name="Google Shape;2898;p34"/>
          <p:cNvSpPr/>
          <p:nvPr/>
        </p:nvSpPr>
        <p:spPr>
          <a:xfrm>
            <a:off x="7905748" y="1195349"/>
            <a:ext cx="259440" cy="259330"/>
          </a:xfrm>
          <a:custGeom>
            <a:rect b="b" l="l" r="r" t="t"/>
            <a:pathLst>
              <a:path extrusionOk="0" h="2365" w="2366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9" name="Google Shape;2899;p34"/>
          <p:cNvSpPr/>
          <p:nvPr/>
        </p:nvSpPr>
        <p:spPr>
          <a:xfrm>
            <a:off x="2591614" y="4169298"/>
            <a:ext cx="259440" cy="259330"/>
          </a:xfrm>
          <a:custGeom>
            <a:rect b="b" l="l" r="r" t="t"/>
            <a:pathLst>
              <a:path extrusionOk="0" h="2365" w="2366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0" name="Google Shape;2900;p34"/>
          <p:cNvSpPr/>
          <p:nvPr/>
        </p:nvSpPr>
        <p:spPr>
          <a:xfrm>
            <a:off x="5136043" y="575043"/>
            <a:ext cx="64915" cy="64915"/>
          </a:xfrm>
          <a:custGeom>
            <a:rect b="b" l="l" r="r" t="t"/>
            <a:pathLst>
              <a:path extrusionOk="0" h="592" w="592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1" name="Google Shape;2901;p34"/>
          <p:cNvSpPr/>
          <p:nvPr/>
        </p:nvSpPr>
        <p:spPr>
          <a:xfrm>
            <a:off x="887183" y="2771770"/>
            <a:ext cx="129830" cy="129830"/>
          </a:xfrm>
          <a:custGeom>
            <a:rect b="b" l="l" r="r" t="t"/>
            <a:pathLst>
              <a:path extrusionOk="0" h="1184" w="1184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2" name="Google Shape;29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75925"/>
            <a:ext cx="1668477" cy="12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2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Kua'kua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4" name="Google Shape;2974;p43"/>
          <p:cNvSpPr txBox="1"/>
          <p:nvPr>
            <p:ph idx="1" type="body"/>
          </p:nvPr>
        </p:nvSpPr>
        <p:spPr>
          <a:xfrm>
            <a:off x="311700" y="41863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The intense gravity from this planet's sun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causes constant earthquakes.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b="0" l="31799" r="14943" t="0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LHS 3844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48.5 light years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0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TRAPPIST 1F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/>
          <p:nvPr>
            <p:ph idx="1" type="body"/>
          </p:nvPr>
        </p:nvSpPr>
        <p:spPr>
          <a:xfrm>
            <a:off x="505188" y="4278075"/>
            <a:ext cx="8133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sun is a flare star. Every few days, its sun has a sudden, violent burst of energy and light, and then it goes back to normal again.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b="6558" l="8546" r="6585" t="6113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TRAPPIST-1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39.46 light years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8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189733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0" name="Google Shape;2990;p45"/>
          <p:cNvSpPr txBox="1"/>
          <p:nvPr>
            <p:ph idx="1" type="body"/>
          </p:nvPr>
        </p:nvSpPr>
        <p:spPr>
          <a:xfrm>
            <a:off x="1430450" y="4212925"/>
            <a:ext cx="66390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storms with 5,000 mph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winds, and clouds that rain shards of glass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b="11558" l="20716" r="17294" t="10922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HD 189733 A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63 light years 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6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Enaiposha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8" name="Google Shape;2998;p46"/>
          <p:cNvSpPr txBox="1"/>
          <p:nvPr>
            <p:ph idx="1" type="body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atmosphere is made of thick, dense fog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b="0" l="21982" r="23471" t="0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GJ 1214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</a:t>
            </a: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Earth</a:t>
            </a: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47 light years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48 lig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ht-years 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4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55 Cancri e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06" name="Google Shape;3006;p47"/>
          <p:cNvSpPr txBox="1"/>
          <p:nvPr>
            <p:ph idx="1" type="body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surface might be made of glittering diamonds.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b="6496" l="0" r="-2511" t="7681"/>
          <a:stretch/>
        </p:blipFill>
        <p:spPr>
          <a:xfrm>
            <a:off x="2941612" y="877450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55 Cancri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40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2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Kepler-442b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4" name="Google Shape;3014;p48"/>
          <p:cNvSpPr txBox="1"/>
          <p:nvPr>
            <p:ph idx="1" type="body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planet's star is very dim. There is not much light on the surface.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83325" y="100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Kepler-442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1,196 light years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 light-years 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0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K2-18b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2" name="Google Shape;3022;p49"/>
          <p:cNvSpPr txBox="1"/>
          <p:nvPr>
            <p:ph idx="1" type="body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no land at all. The surface is one big ocean.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b="0" l="41826" r="0" t="0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K2-18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120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8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PSO J318.5-22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0" name="Google Shape;3030;p50"/>
          <p:cNvSpPr txBox="1"/>
          <p:nvPr>
            <p:ph idx="1" type="body"/>
          </p:nvPr>
        </p:nvSpPr>
        <p:spPr>
          <a:xfrm>
            <a:off x="311700" y="4249500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no star. It is always night. It has some heat from inside the planet, which makes it glow pink.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b="4924" l="26290" r="13118" t="0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No star, it’s a rogue planet!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80 light years</a:t>
            </a:r>
            <a:endParaRPr sz="13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6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5"/>
          <p:cNvSpPr txBox="1"/>
          <p:nvPr>
            <p:ph type="title"/>
          </p:nvPr>
        </p:nvSpPr>
        <p:spPr>
          <a:xfrm>
            <a:off x="-264750" y="1735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Venus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08" name="Google Shape;2908;p35"/>
          <p:cNvSpPr txBox="1"/>
          <p:nvPr>
            <p:ph idx="1" type="body"/>
          </p:nvPr>
        </p:nvSpPr>
        <p:spPr>
          <a:xfrm>
            <a:off x="720000" y="3633100"/>
            <a:ext cx="726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EB Garamond"/>
                <a:ea typeface="EB Garamond"/>
                <a:cs typeface="EB Garamond"/>
                <a:sym typeface="EB Garamond"/>
              </a:rPr>
              <a:t>Venus’s surface is too hot and dangerous for the kinds of living things we know about, but its big clouds might be a good place for tiny floating life to live.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09" name="Google Shape;29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525" y="805075"/>
            <a:ext cx="2803512" cy="28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35"/>
          <p:cNvPicPr preferRelativeResize="0"/>
          <p:nvPr/>
        </p:nvPicPr>
        <p:blipFill rotWithShape="1">
          <a:blip r:embed="rId4">
            <a:alphaModFix/>
          </a:blip>
          <a:srcRect b="18388" l="18079" r="19165" t="18483"/>
          <a:stretch/>
        </p:blipFill>
        <p:spPr>
          <a:xfrm>
            <a:off x="720000" y="805075"/>
            <a:ext cx="2778101" cy="2783636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35"/>
          <p:cNvSpPr txBox="1"/>
          <p:nvPr/>
        </p:nvSpPr>
        <p:spPr>
          <a:xfrm>
            <a:off x="6633750" y="9898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Sun! Located in our solar system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31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million miles (travel time 2-3 months)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5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p36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Mars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7" name="Google Shape;2917;p36"/>
          <p:cNvSpPr txBox="1"/>
          <p:nvPr>
            <p:ph idx="1" type="body"/>
          </p:nvPr>
        </p:nvSpPr>
        <p:spPr>
          <a:xfrm>
            <a:off x="614825" y="3888400"/>
            <a:ext cx="72393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If life exists on Mars, it might survive the Sun's intense radiation by living in underground ice caves.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18" name="Google Shape;29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25" y="1008825"/>
            <a:ext cx="2588051" cy="25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36"/>
          <p:cNvPicPr preferRelativeResize="0"/>
          <p:nvPr/>
        </p:nvPicPr>
        <p:blipFill rotWithShape="1">
          <a:blip r:embed="rId4">
            <a:alphaModFix/>
          </a:blip>
          <a:srcRect b="0" l="0" r="14486" t="0"/>
          <a:stretch/>
        </p:blipFill>
        <p:spPr>
          <a:xfrm>
            <a:off x="3220300" y="1008825"/>
            <a:ext cx="3309699" cy="25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36"/>
          <p:cNvSpPr txBox="1"/>
          <p:nvPr/>
        </p:nvSpPr>
        <p:spPr>
          <a:xfrm>
            <a:off x="6678475" y="11737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Sun! Located in our solar system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140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million miles (travel time 6-9 months)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4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37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Europa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26" name="Google Shape;2926;p37"/>
          <p:cNvSpPr txBox="1"/>
          <p:nvPr>
            <p:ph idx="1" type="body"/>
          </p:nvPr>
        </p:nvSpPr>
        <p:spPr>
          <a:xfrm>
            <a:off x="311700" y="42020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one of Jupiter’s moons. Its very thick icy surface might hide a huge ocean underneath.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27" name="Google Shape;29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8" name="Google Shape;2928;p37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Sun! Located in our solar system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390 million miles (travel time 2 years)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2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/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Tylos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/>
          <p:nvPr>
            <p:ph idx="1" type="body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oceans of lava and sparkly clouds that rain down lava.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413775" y="112300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Sun: </a:t>
            </a:r>
            <a:r>
              <a:rPr lang="en" sz="1300">
                <a:solidFill>
                  <a:schemeClr val="dk1"/>
                </a:solidFill>
              </a:rPr>
              <a:t>WASP-121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900 light-years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0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34445b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2" name="Google Shape;2942;p39"/>
          <p:cNvSpPr txBox="1"/>
          <p:nvPr>
            <p:ph idx="1" type="body"/>
          </p:nvPr>
        </p:nvSpPr>
        <p:spPr>
          <a:xfrm>
            <a:off x="216200" y="4202025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THREE suns! It gets a lot of sunlight.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448725" y="1182925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GW Orionis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1,300 light-years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8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Proxima Centauri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0" name="Google Shape;2950;p40"/>
          <p:cNvSpPr txBox="1"/>
          <p:nvPr>
            <p:ph idx="1" type="body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desert planet is tidally locked. This means one side is always sunny and hot, while the other side is always dark and cool.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05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718250" y="99820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Proxima Centauri (the closest solar system to our own)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</a:t>
            </a: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Earth</a:t>
            </a: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4.2 light-years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6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/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OGLE-2005-BLG-390Lb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Impact"/>
                <a:ea typeface="Impact"/>
                <a:cs typeface="Impact"/>
                <a:sym typeface="Impact"/>
              </a:rPr>
              <a:t>(nicknamed “Hoth” by NASA)</a:t>
            </a:r>
            <a:endParaRPr sz="2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/>
          <p:nvPr>
            <p:ph idx="1" type="body"/>
          </p:nvPr>
        </p:nvSpPr>
        <p:spPr>
          <a:xfrm>
            <a:off x="311700" y="4297950"/>
            <a:ext cx="85206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is mostly covered in ice, but there is a chance that there might be enough liquid water to support life! 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498625" y="1187925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OGLE-2005-BLG-390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21,500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light-years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4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/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TOI-2257b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6" name="Google Shape;2966;p42"/>
          <p:cNvSpPr txBox="1"/>
          <p:nvPr>
            <p:ph idx="1" type="body"/>
          </p:nvPr>
        </p:nvSpPr>
        <p:spPr>
          <a:xfrm>
            <a:off x="844349" y="4145125"/>
            <a:ext cx="7455300" cy="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This planet has an oval-shaped orbit, which gives it extremely hot summers and extremely cold winters.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Galaxy: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Milky Way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Sun: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TOI-2257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Distance from Earth: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188 light-years</a:t>
            </a:r>
            <a:r>
              <a:rPr lang="en" sz="1300">
                <a:solidFill>
                  <a:srgbClr val="545D7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