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Nunito"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82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293298a0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8df9253d8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127f30c3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892c423c0_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8939b47b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9ded61e3a1aec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293298a0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c05f01a2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8939b47b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8939b47b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8df9253d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l="8137" t="26784" r="8145" b="15551"/>
          <a:stretch/>
        </p:blipFill>
        <p:spPr>
          <a:xfrm>
            <a:off x="0" y="2781600"/>
            <a:ext cx="4572000" cy="2361900"/>
          </a:xfrm>
          <a:prstGeom prst="rect">
            <a:avLst/>
          </a:prstGeom>
          <a:noFill/>
          <a:ln>
            <a:noFill/>
          </a:ln>
        </p:spPr>
      </p:pic>
      <p:pic>
        <p:nvPicPr>
          <p:cNvPr id="57" name="Google Shape;57;p13"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Wood frogs live in forests and ponds that freeze in winter. They can freeze solid and wake up again in the spring.</a:t>
            </a:r>
            <a:endParaRPr sz="210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wood frog.</a:t>
            </a:r>
            <a:endParaRPr sz="240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forests and ponds.</a:t>
            </a:r>
            <a:endParaRPr sz="240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lungfish.</a:t>
            </a:r>
            <a:endParaRPr sz="2400">
              <a:solidFill>
                <a:srgbClr val="FFFFFF"/>
              </a:solidFill>
              <a:latin typeface="Nunito"/>
              <a:ea typeface="Nunito"/>
              <a:cs typeface="Nunito"/>
              <a:sym typeface="Nunito"/>
            </a:endParaRPr>
          </a:p>
        </p:txBody>
      </p:sp>
      <p:pic>
        <p:nvPicPr>
          <p:cNvPr id="158" name="Google Shape;158;p22"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tropical streams and lakes.</a:t>
            </a:r>
            <a:endParaRPr sz="240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400">
                <a:solidFill>
                  <a:schemeClr val="dk2"/>
                </a:solidFill>
                <a:latin typeface="Nunito"/>
                <a:ea typeface="Nunito"/>
                <a:cs typeface="Nunito"/>
                <a:sym typeface="Nunito"/>
              </a:rPr>
              <a:t>Lungfish live in streams and lakes that sometimes dry out. Lungfish can burrow in the soil when it is dry, and have a lung to breathe air.</a:t>
            </a:r>
            <a:endParaRPr sz="240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a:stretch/>
        </p:blipFill>
        <p:spPr>
          <a:xfrm>
            <a:off x="-3733125" y="860825"/>
            <a:ext cx="3537599" cy="23335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68" name="Google Shape;168;p23"/>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69" name="Google Shape;169;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javelina.</a:t>
            </a:r>
            <a:endParaRPr sz="2400">
              <a:solidFill>
                <a:srgbClr val="FFFFFF"/>
              </a:solidFill>
              <a:latin typeface="Nunito"/>
              <a:ea typeface="Nunito"/>
              <a:cs typeface="Nunito"/>
              <a:sym typeface="Nunito"/>
            </a:endParaRPr>
          </a:p>
        </p:txBody>
      </p:sp>
      <p:pic>
        <p:nvPicPr>
          <p:cNvPr id="170" name="Google Shape;170;p23"/>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71" name="Google Shape;171;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72" name="Google Shape;172;p23"/>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050">
                <a:solidFill>
                  <a:schemeClr val="dk2"/>
                </a:solidFill>
                <a:latin typeface="Nunito"/>
                <a:ea typeface="Nunito"/>
                <a:cs typeface="Nunito"/>
                <a:sym typeface="Nunito"/>
              </a:rPr>
              <a:t>Cacti store lots of water, but they have sharp spines. Javelinas have big teeth and tough skin so they can eat cacti and get the water they need.</a:t>
            </a:r>
            <a:endParaRPr sz="2050">
              <a:solidFill>
                <a:schemeClr val="dk2"/>
              </a:solidFill>
              <a:latin typeface="Nunito"/>
              <a:ea typeface="Nunito"/>
              <a:cs typeface="Nunito"/>
              <a:sym typeface="Nunito"/>
            </a:endParaRPr>
          </a:p>
        </p:txBody>
      </p:sp>
      <p:pic>
        <p:nvPicPr>
          <p:cNvPr id="173" name="Google Shape;173;p23"/>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79" name="Google Shape;179;p24"/>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80" name="Google Shape;180;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creosote bush.</a:t>
            </a:r>
            <a:endParaRPr sz="2400">
              <a:solidFill>
                <a:srgbClr val="FFFFFF"/>
              </a:solidFill>
              <a:latin typeface="Nunito"/>
              <a:ea typeface="Nunito"/>
              <a:cs typeface="Nunito"/>
              <a:sym typeface="Nunito"/>
            </a:endParaRPr>
          </a:p>
        </p:txBody>
      </p:sp>
      <p:pic>
        <p:nvPicPr>
          <p:cNvPr id="181" name="Google Shape;181;p24"/>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82" name="Google Shape;182;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83" name="Google Shape;183;p24"/>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None/>
            </a:pPr>
            <a:r>
              <a:rPr lang="en" sz="2400">
                <a:solidFill>
                  <a:schemeClr val="dk2"/>
                </a:solidFill>
                <a:latin typeface="Nunito"/>
                <a:ea typeface="Nunito"/>
                <a:cs typeface="Nunito"/>
                <a:sym typeface="Nunito"/>
              </a:rPr>
              <a:t>Plants lose water through their leaves. Creosote bushes have small waxy leaves so they lose less water and don’t dry out.</a:t>
            </a:r>
            <a:endParaRPr sz="2400">
              <a:solidFill>
                <a:schemeClr val="dk2"/>
              </a:solidFill>
              <a:latin typeface="Nunito"/>
              <a:ea typeface="Nunito"/>
              <a:cs typeface="Nunito"/>
              <a:sym typeface="Nunito"/>
            </a:endParaRPr>
          </a:p>
        </p:txBody>
      </p:sp>
      <p:pic>
        <p:nvPicPr>
          <p:cNvPr id="184" name="Google Shape;184;p24"/>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190" name="Google Shape;190;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an elf owl.</a:t>
            </a:r>
            <a:endParaRPr sz="2400">
              <a:solidFill>
                <a:srgbClr val="FFFFFF"/>
              </a:solidFill>
              <a:latin typeface="Nunito"/>
              <a:ea typeface="Nunito"/>
              <a:cs typeface="Nunito"/>
              <a:sym typeface="Nunito"/>
            </a:endParaRPr>
          </a:p>
        </p:txBody>
      </p:sp>
      <p:pic>
        <p:nvPicPr>
          <p:cNvPr id="191" name="Google Shape;191;p25"/>
          <p:cNvPicPr preferRelativeResize="0"/>
          <p:nvPr/>
        </p:nvPicPr>
        <p:blipFill>
          <a:blip r:embed="rId4">
            <a:alphaModFix/>
          </a:blip>
          <a:stretch>
            <a:fillRect/>
          </a:stretch>
        </p:blipFill>
        <p:spPr>
          <a:xfrm>
            <a:off x="4572000" y="406700"/>
            <a:ext cx="4572001" cy="3047250"/>
          </a:xfrm>
          <a:prstGeom prst="rect">
            <a:avLst/>
          </a:prstGeom>
          <a:noFill/>
          <a:ln>
            <a:noFill/>
          </a:ln>
        </p:spPr>
      </p:pic>
      <p:sp>
        <p:nvSpPr>
          <p:cNvPr id="192" name="Google Shape;192;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93" name="Google Shape;193;p25"/>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1000"/>
              </a:spcAft>
              <a:buClr>
                <a:schemeClr val="dk1"/>
              </a:buClr>
              <a:buSzPts val="1400"/>
              <a:buFont typeface="Arial"/>
              <a:buNone/>
            </a:pPr>
            <a:r>
              <a:rPr lang="en" sz="2100">
                <a:solidFill>
                  <a:schemeClr val="dk2"/>
                </a:solidFill>
              </a:rPr>
              <a:t>Elf owls are tiny owls that</a:t>
            </a:r>
            <a:r>
              <a:rPr lang="en" sz="3000">
                <a:solidFill>
                  <a:schemeClr val="dk2"/>
                </a:solidFill>
              </a:rPr>
              <a:t> </a:t>
            </a:r>
            <a:r>
              <a:rPr lang="en" sz="2100">
                <a:solidFill>
                  <a:schemeClr val="dk2"/>
                </a:solidFill>
              </a:rPr>
              <a:t>live in the holes of a saguaro cactus. Inside the cactus is cooler and keeps them safe from the sun.</a:t>
            </a:r>
            <a:endParaRPr sz="2100">
              <a:solidFill>
                <a:schemeClr val="dk2"/>
              </a:solidFill>
              <a:latin typeface="Nunito"/>
              <a:ea typeface="Nunito"/>
              <a:cs typeface="Nunito"/>
              <a:sym typeface="Nunito"/>
            </a:endParaRPr>
          </a:p>
        </p:txBody>
      </p:sp>
      <p:pic>
        <p:nvPicPr>
          <p:cNvPr id="194" name="Google Shape;194;p25"/>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00" name="Google Shape;200;p26"/>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01" name="Google Shape;201;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saguaro cactus.</a:t>
            </a:r>
            <a:endParaRPr sz="2400">
              <a:solidFill>
                <a:srgbClr val="FFFFFF"/>
              </a:solidFill>
              <a:latin typeface="Nunito"/>
              <a:ea typeface="Nunito"/>
              <a:cs typeface="Nunito"/>
              <a:sym typeface="Nunito"/>
            </a:endParaRPr>
          </a:p>
        </p:txBody>
      </p:sp>
      <p:pic>
        <p:nvPicPr>
          <p:cNvPr id="202" name="Google Shape;202;p26"/>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03" name="Google Shape;203;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204" name="Google Shape;204;p26"/>
          <p:cNvSpPr txBox="1"/>
          <p:nvPr/>
        </p:nvSpPr>
        <p:spPr>
          <a:xfrm>
            <a:off x="4572000" y="3453954"/>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400">
                <a:solidFill>
                  <a:schemeClr val="dk2"/>
                </a:solidFill>
                <a:latin typeface="Nunito"/>
                <a:ea typeface="Nunito"/>
                <a:cs typeface="Nunito"/>
                <a:sym typeface="Nunito"/>
              </a:rPr>
              <a:t>When it rains, saguaros can fill up like a sponge to store water for when it’s dry.</a:t>
            </a:r>
            <a:endParaRPr sz="2400">
              <a:solidFill>
                <a:schemeClr val="dk2"/>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026" name="Picture 2" descr="Australia's thorny devils drink water by burying themselves in sand - ABC  News">
            <a:extLst>
              <a:ext uri="{FF2B5EF4-FFF2-40B4-BE49-F238E27FC236}">
                <a16:creationId xmlns:a16="http://schemas.microsoft.com/office/drawing/2014/main" id="{9EE6905E-DEBB-57E5-AD57-1BDB092B1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8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4"/>
          <p:cNvPicPr preferRelativeResize="0"/>
          <p:nvPr/>
        </p:nvPicPr>
        <p:blipFill>
          <a:blip r:embed="rId4">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thorny devil.</a:t>
            </a:r>
            <a:endParaRPr sz="240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deserts in Australia.</a:t>
            </a:r>
            <a:endParaRPr sz="240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dirty="0">
                <a:solidFill>
                  <a:schemeClr val="dk2"/>
                </a:solidFill>
                <a:latin typeface="Nunito"/>
                <a:ea typeface="Nunito"/>
                <a:cs typeface="Nunito"/>
                <a:sym typeface="Nunito"/>
              </a:rPr>
              <a:t>Thorny devils get water using special grooves on their skin. If they step in a small puddle, the water moves to their mouth along their skin.</a:t>
            </a:r>
            <a:endParaRPr sz="2100" dirty="0">
              <a:solidFill>
                <a:schemeClr val="dk2"/>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These are emperor penguins.</a:t>
            </a:r>
            <a:endParaRPr sz="2400">
              <a:solidFill>
                <a:srgbClr val="FFFFFF"/>
              </a:solidFill>
              <a:latin typeface="Nunito"/>
              <a:ea typeface="Nunito"/>
              <a:cs typeface="Nunito"/>
              <a:sym typeface="Nunito"/>
            </a:endParaRPr>
          </a:p>
        </p:txBody>
      </p:sp>
      <p:pic>
        <p:nvPicPr>
          <p:cNvPr id="78" name="Google Shape;78;p15"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They live in Antarctica.</a:t>
            </a:r>
            <a:endParaRPr sz="240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Emperor penguins live in Antarctica, where it’s super cold all year. They stay warm using a thick layer of fat, warm feathers, and huddling together in groups.</a:t>
            </a:r>
            <a:endParaRPr sz="210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tadpole shrimp.</a:t>
            </a:r>
            <a:endParaRPr sz="2400">
              <a:solidFill>
                <a:srgbClr val="FFFFFF"/>
              </a:solidFill>
              <a:latin typeface="Nunito"/>
              <a:ea typeface="Nunito"/>
              <a:cs typeface="Nunito"/>
              <a:sym typeface="Nunito"/>
            </a:endParaRPr>
          </a:p>
        </p:txBody>
      </p:sp>
      <p:pic>
        <p:nvPicPr>
          <p:cNvPr id="89" name="Google Shape;89;p16"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90" name="Google Shape;90;p16"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deserts where water dries up very fast.</a:t>
            </a:r>
            <a:endParaRPr sz="240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Tadpole shrimp have special eggs that can dry out. The eggs will stay dry for many years until it rains again. When the rains come, they will hatch.</a:t>
            </a:r>
            <a:endParaRPr sz="2100">
              <a:solidFill>
                <a:schemeClr val="dk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99" name="Google Shape;99;p17"/>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sifaka lemur.</a:t>
            </a:r>
            <a:endParaRPr sz="240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forests where all the plants are very spiky.</a:t>
            </a:r>
            <a:endParaRPr sz="240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Sifakas can climb spiky trees that most other animals can’t climb. They have thick pads on their hands and feet to protect them from spikes.</a:t>
            </a:r>
            <a:endParaRPr sz="2100">
              <a:solidFill>
                <a:schemeClr val="dk2"/>
              </a:solidFill>
              <a:latin typeface="Nunito"/>
              <a:ea typeface="Nunito"/>
              <a:cs typeface="Nunito"/>
              <a:sym typeface="Nunito"/>
            </a:endParaRPr>
          </a:p>
        </p:txBody>
      </p:sp>
      <p:pic>
        <p:nvPicPr>
          <p:cNvPr id="1026" name="Picture 2" descr="Sifakas – Wikipedia">
            <a:extLst>
              <a:ext uri="{FF2B5EF4-FFF2-40B4-BE49-F238E27FC236}">
                <a16:creationId xmlns:a16="http://schemas.microsoft.com/office/drawing/2014/main" id="{0E9AD6F9-D9BC-4419-278A-877197DBFD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1"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volcano snail.</a:t>
            </a:r>
            <a:endParaRPr sz="240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deep at the bottom of the ocean.</a:t>
            </a:r>
            <a:endParaRPr sz="240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At the bottom of the ocean, there's a lot of pressure from the water above. Volcano snails can handle it because they have very tough shells made of iron.</a:t>
            </a:r>
            <a:endParaRPr sz="2100">
              <a:solidFill>
                <a:schemeClr val="dk2"/>
              </a:solidFill>
              <a:latin typeface="Nunito"/>
              <a:ea typeface="Nunito"/>
              <a:cs typeface="Nunito"/>
              <a:sym typeface="Nunito"/>
            </a:endParaRPr>
          </a:p>
        </p:txBody>
      </p:sp>
      <p:pic>
        <p:nvPicPr>
          <p:cNvPr id="115" name="Google Shape;115;p18"/>
          <p:cNvPicPr preferRelativeResize="0"/>
          <p:nvPr/>
        </p:nvPicPr>
        <p:blipFill>
          <a:blip r:embed="rId6">
            <a:alphaModFix/>
          </a:blip>
          <a:stretch>
            <a:fillRect/>
          </a:stretch>
        </p:blipFill>
        <p:spPr>
          <a:xfrm>
            <a:off x="9498003" y="681725"/>
            <a:ext cx="1768832" cy="2231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platypus.</a:t>
            </a:r>
            <a:endParaRPr sz="240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murky rivers and streams.</a:t>
            </a:r>
            <a:endParaRPr sz="240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Platypus live in murky streams. It can be hard to see things. They find their food by sensing the electricity made by the small animals they eat. They have a special detector in their bill.</a:t>
            </a:r>
            <a:endParaRPr sz="210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a:stretch/>
        </p:blipFill>
        <p:spPr>
          <a:xfrm>
            <a:off x="2659413" y="2918275"/>
            <a:ext cx="1912589" cy="2225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yeti crab.</a:t>
            </a:r>
            <a:endParaRPr sz="2400">
              <a:solidFill>
                <a:srgbClr val="FFFFFF"/>
              </a:solidFill>
              <a:latin typeface="Nunito"/>
              <a:ea typeface="Nunito"/>
              <a:cs typeface="Nunito"/>
              <a:sym typeface="Nunito"/>
            </a:endParaRPr>
          </a:p>
        </p:txBody>
      </p:sp>
      <p:pic>
        <p:nvPicPr>
          <p:cNvPr id="134" name="Google Shape;134;p20"/>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deep in the ocean.</a:t>
            </a:r>
            <a:endParaRPr sz="2400">
              <a:solidFill>
                <a:srgbClr val="FFFFFF"/>
              </a:solidFill>
              <a:latin typeface="Nunito"/>
              <a:ea typeface="Nunito"/>
              <a:cs typeface="Nunito"/>
              <a:sym typeface="Nunito"/>
            </a:endParaRPr>
          </a:p>
        </p:txBody>
      </p:sp>
      <p:sp>
        <p:nvSpPr>
          <p:cNvPr id="136" name="Google Shape;136;p20"/>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In deep parts of the ocean there are no plants because there is no sunlight. Some life in the deep ocean eat bacteria instead of plants. Yeti crabs grow bacteria on their long furry arms and eat it.</a:t>
            </a:r>
            <a:endParaRPr sz="2100">
              <a:solidFill>
                <a:schemeClr val="dk2"/>
              </a:solidFill>
              <a:latin typeface="Nunito"/>
              <a:ea typeface="Nunito"/>
              <a:cs typeface="Nunito"/>
              <a:sym typeface="Nunito"/>
            </a:endParaRPr>
          </a:p>
        </p:txBody>
      </p:sp>
      <p:sp>
        <p:nvSpPr>
          <p:cNvPr id="137" name="Google Shape;137;p20"/>
          <p:cNvSpPr/>
          <p:nvPr/>
        </p:nvSpPr>
        <p:spPr>
          <a:xfrm>
            <a:off x="0" y="2543150"/>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9" name="Google Shape;139;p20"/>
          <p:cNvPicPr preferRelativeResize="0"/>
          <p:nvPr/>
        </p:nvPicPr>
        <p:blipFill>
          <a:blip r:embed="rId5">
            <a:alphaModFix/>
          </a:blip>
          <a:stretch>
            <a:fillRect/>
          </a:stretch>
        </p:blipFill>
        <p:spPr>
          <a:xfrm>
            <a:off x="9226150" y="537275"/>
            <a:ext cx="4572001" cy="2571749"/>
          </a:xfrm>
          <a:prstGeom prst="rect">
            <a:avLst/>
          </a:prstGeom>
          <a:noFill/>
          <a:ln>
            <a:noFill/>
          </a:ln>
        </p:spPr>
      </p:pic>
      <p:pic>
        <p:nvPicPr>
          <p:cNvPr id="2050" name="Picture 2" descr="Yeti Crab | What's in a Name?">
            <a:extLst>
              <a:ext uri="{FF2B5EF4-FFF2-40B4-BE49-F238E27FC236}">
                <a16:creationId xmlns:a16="http://schemas.microsoft.com/office/drawing/2014/main" id="{6352E35B-EEE8-F099-AB53-74C14CF92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25" y="2745241"/>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These are mussels.</a:t>
            </a:r>
            <a:endParaRPr sz="240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They live on the coast where waves crash on the rocks.</a:t>
            </a:r>
            <a:endParaRPr sz="240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Mussels use lots of thin threads to attach to the rocks so they don’t get knocked off by the waves. They also close their shells so they don’t dry out when they’re out of the water.</a:t>
            </a:r>
            <a:endParaRPr sz="2100">
              <a:solidFill>
                <a:schemeClr val="dk2"/>
              </a:solidFill>
              <a:latin typeface="Nunito"/>
              <a:ea typeface="Nunito"/>
              <a:cs typeface="Nunito"/>
              <a:sym typeface="Nunito"/>
            </a:endParaRPr>
          </a:p>
        </p:txBody>
      </p:sp>
      <p:pic>
        <p:nvPicPr>
          <p:cNvPr id="149" name="Google Shape;149;p21"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50" name="Google Shape;150;p21"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618</Words>
  <Application>Microsoft Office PowerPoint</Application>
  <PresentationFormat>On-screen Show (16:9)</PresentationFormat>
  <Paragraphs>42</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Nunito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3</cp:revision>
  <dcterms:modified xsi:type="dcterms:W3CDTF">2025-04-16T23:23:06Z</dcterms:modified>
</cp:coreProperties>
</file>